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5595" autoAdjust="0"/>
  </p:normalViewPr>
  <p:slideViewPr>
    <p:cSldViewPr>
      <p:cViewPr>
        <p:scale>
          <a:sx n="76" d="100"/>
          <a:sy n="76" d="100"/>
        </p:scale>
        <p:origin x="-1194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3EBC4-FAE4-4B80-8826-4A21D1B816B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00FCB-2A12-4372-92B0-7FBE5EC059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5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60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745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835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35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29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40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92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85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1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5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52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70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6069097" cy="5456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804248" y="2563187"/>
            <a:ext cx="14205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r=-0.088</a:t>
            </a:r>
          </a:p>
          <a:p>
            <a:r>
              <a:rPr lang="fr-FR" sz="2400" dirty="0" smtClean="0"/>
              <a:t> </a:t>
            </a:r>
            <a:r>
              <a:rPr lang="fr-FR" sz="2400" i="1" dirty="0" smtClean="0"/>
              <a:t>P=0.0707</a:t>
            </a:r>
            <a:endParaRPr lang="fr-FR" sz="2400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35496" y="35332"/>
            <a:ext cx="1956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Additional Figure 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375998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8</Words>
  <Application>Microsoft Office PowerPoint</Application>
  <PresentationFormat>Affichage à l'écran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Supplementary</dc:title>
  <dc:creator>FOY Jean-Philippe</dc:creator>
  <cp:lastModifiedBy>FOY Jean-Philippe</cp:lastModifiedBy>
  <cp:revision>30</cp:revision>
  <dcterms:created xsi:type="dcterms:W3CDTF">2016-03-18T18:34:33Z</dcterms:created>
  <dcterms:modified xsi:type="dcterms:W3CDTF">2017-08-27T16:02:27Z</dcterms:modified>
</cp:coreProperties>
</file>