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55595" autoAdjust="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B3EBC4-FAE4-4B80-8826-4A21D1B816B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00FCB-2A12-4372-92B0-7FBE5EC059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56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60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3745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835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35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29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408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921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854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611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58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528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99FC2-F7EA-415C-A8FB-76872223C2CD}" type="datetimeFigureOut">
              <a:rPr lang="fr-FR" smtClean="0"/>
              <a:t>27/08/2017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BCB0F-B19A-4976-8891-59441FA613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705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865651"/>
            <a:ext cx="2435466" cy="2993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48680"/>
            <a:ext cx="2476296" cy="3029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817" y="3770286"/>
            <a:ext cx="2376264" cy="308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4939523" y="2652190"/>
            <a:ext cx="8691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P</a:t>
            </a:r>
            <a:r>
              <a:rPr lang="en-US" sz="1400" dirty="0" smtClean="0"/>
              <a:t>=0.0086</a:t>
            </a:r>
            <a:endParaRPr lang="fr-FR" sz="1400" dirty="0"/>
          </a:p>
        </p:txBody>
      </p:sp>
      <p:sp>
        <p:nvSpPr>
          <p:cNvPr id="8" name="ZoneTexte 7"/>
          <p:cNvSpPr txBox="1"/>
          <p:nvPr/>
        </p:nvSpPr>
        <p:spPr>
          <a:xfrm>
            <a:off x="1773394" y="6021288"/>
            <a:ext cx="8691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P</a:t>
            </a:r>
            <a:r>
              <a:rPr lang="en-US" sz="1400" dirty="0" smtClean="0"/>
              <a:t>=0.0556</a:t>
            </a:r>
            <a:endParaRPr lang="fr-FR" sz="1400" dirty="0"/>
          </a:p>
        </p:txBody>
      </p:sp>
      <p:sp>
        <p:nvSpPr>
          <p:cNvPr id="9" name="ZoneTexte 8"/>
          <p:cNvSpPr txBox="1"/>
          <p:nvPr/>
        </p:nvSpPr>
        <p:spPr>
          <a:xfrm>
            <a:off x="5062285" y="6004018"/>
            <a:ext cx="8691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P</a:t>
            </a:r>
            <a:r>
              <a:rPr lang="en-US" sz="1400" dirty="0" smtClean="0"/>
              <a:t>=0.0011</a:t>
            </a:r>
            <a:endParaRPr lang="fr-FR" sz="1400" dirty="0"/>
          </a:p>
        </p:txBody>
      </p:sp>
      <p:sp>
        <p:nvSpPr>
          <p:cNvPr id="3" name="ZoneTexte 2"/>
          <p:cNvSpPr txBox="1"/>
          <p:nvPr/>
        </p:nvSpPr>
        <p:spPr>
          <a:xfrm>
            <a:off x="2101794" y="4077071"/>
            <a:ext cx="577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n=783</a:t>
            </a:r>
            <a:endParaRPr lang="fr-FR" sz="1200" dirty="0"/>
          </a:p>
        </p:txBody>
      </p:sp>
      <p:sp>
        <p:nvSpPr>
          <p:cNvPr id="4" name="ZoneTexte 3"/>
          <p:cNvSpPr txBox="1"/>
          <p:nvPr/>
        </p:nvSpPr>
        <p:spPr>
          <a:xfrm>
            <a:off x="5231270" y="748031"/>
            <a:ext cx="577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n=846</a:t>
            </a:r>
            <a:endParaRPr lang="fr-FR" sz="1200" dirty="0"/>
          </a:p>
        </p:txBody>
      </p:sp>
      <p:sp>
        <p:nvSpPr>
          <p:cNvPr id="5" name="ZoneTexte 4"/>
          <p:cNvSpPr txBox="1"/>
          <p:nvPr/>
        </p:nvSpPr>
        <p:spPr>
          <a:xfrm>
            <a:off x="5354032" y="4085385"/>
            <a:ext cx="577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n=781</a:t>
            </a:r>
            <a:endParaRPr lang="fr-FR" sz="12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593" y="548680"/>
            <a:ext cx="2482420" cy="307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ZoneTexte 14"/>
          <p:cNvSpPr txBox="1"/>
          <p:nvPr/>
        </p:nvSpPr>
        <p:spPr>
          <a:xfrm>
            <a:off x="1861381" y="2652191"/>
            <a:ext cx="8691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P</a:t>
            </a:r>
            <a:r>
              <a:rPr lang="en-US" sz="1400" dirty="0" smtClean="0"/>
              <a:t>=0.0016</a:t>
            </a:r>
            <a:endParaRPr lang="fr-FR" sz="1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2098142" y="754966"/>
            <a:ext cx="577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n=782</a:t>
            </a:r>
            <a:endParaRPr lang="fr-FR" sz="1200" dirty="0"/>
          </a:p>
        </p:txBody>
      </p:sp>
      <p:sp>
        <p:nvSpPr>
          <p:cNvPr id="17" name="ZoneTexte 16"/>
          <p:cNvSpPr txBox="1"/>
          <p:nvPr/>
        </p:nvSpPr>
        <p:spPr>
          <a:xfrm>
            <a:off x="35496" y="35332"/>
            <a:ext cx="19561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Additional Figure 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237785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637</TotalTime>
  <Words>11</Words>
  <Application>Microsoft Office PowerPoint</Application>
  <PresentationFormat>Affichage à l'écran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Supplementary</dc:title>
  <dc:creator>FOY Jean-Philippe</dc:creator>
  <cp:lastModifiedBy>FOY Jean-Philippe</cp:lastModifiedBy>
  <cp:revision>30</cp:revision>
  <dcterms:created xsi:type="dcterms:W3CDTF">2016-03-18T18:34:33Z</dcterms:created>
  <dcterms:modified xsi:type="dcterms:W3CDTF">2017-08-27T16:02:52Z</dcterms:modified>
</cp:coreProperties>
</file>