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9"/>
  </p:notesMasterIdLst>
  <p:sldIdLst>
    <p:sldId id="264" r:id="rId2"/>
    <p:sldId id="267" r:id="rId3"/>
    <p:sldId id="266" r:id="rId4"/>
    <p:sldId id="269" r:id="rId5"/>
    <p:sldId id="265" r:id="rId6"/>
    <p:sldId id="270" r:id="rId7"/>
    <p:sldId id="268" r:id="rId8"/>
  </p:sldIdLst>
  <p:sldSz cx="12960350" cy="18683288"/>
  <p:notesSz cx="6858000" cy="9144000"/>
  <p:custDataLst>
    <p:tags r:id="rId1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191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807" autoAdjust="0"/>
    <p:restoredTop sz="95184" autoAdjust="0"/>
  </p:normalViewPr>
  <p:slideViewPr>
    <p:cSldViewPr snapToGrid="0">
      <p:cViewPr varScale="1">
        <p:scale>
          <a:sx n="31" d="100"/>
          <a:sy n="31" d="100"/>
        </p:scale>
        <p:origin x="2109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ED59DC-7586-458D-87DC-357360749D9D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59025" y="1143000"/>
            <a:ext cx="21399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8E9BF-D73E-40E5-9FD7-ED1B375C2CD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1pPr>
    <a:lvl2pPr marL="863025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2pPr>
    <a:lvl3pPr marL="1725294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3pPr>
    <a:lvl4pPr marL="2588319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4pPr>
    <a:lvl5pPr marL="3451344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5pPr>
    <a:lvl6pPr marL="4314368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6pPr>
    <a:lvl7pPr marL="5176637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7pPr>
    <a:lvl8pPr marL="6039662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8pPr>
    <a:lvl9pPr marL="6902687" algn="l" defTabSz="1725294" rtl="0" eaLnBrk="1" latinLnBrk="0" hangingPunct="1">
      <a:defRPr sz="226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2026" y="3057660"/>
            <a:ext cx="11016298" cy="6504552"/>
          </a:xfrm>
        </p:spPr>
        <p:txBody>
          <a:bodyPr anchor="b"/>
          <a:lstStyle>
            <a:lvl1pPr algn="ctr">
              <a:defRPr sz="850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9813052"/>
            <a:ext cx="9720263" cy="4510802"/>
          </a:xfrm>
        </p:spPr>
        <p:txBody>
          <a:bodyPr/>
          <a:lstStyle>
            <a:lvl1pPr marL="0" indent="0" algn="ctr">
              <a:buNone/>
              <a:defRPr sz="3402"/>
            </a:lvl1pPr>
            <a:lvl2pPr marL="648035" indent="0" algn="ctr">
              <a:buNone/>
              <a:defRPr sz="2835"/>
            </a:lvl2pPr>
            <a:lvl3pPr marL="1296071" indent="0" algn="ctr">
              <a:buNone/>
              <a:defRPr sz="2551"/>
            </a:lvl3pPr>
            <a:lvl4pPr marL="1944106" indent="0" algn="ctr">
              <a:buNone/>
              <a:defRPr sz="2268"/>
            </a:lvl4pPr>
            <a:lvl5pPr marL="2592141" indent="0" algn="ctr">
              <a:buNone/>
              <a:defRPr sz="2268"/>
            </a:lvl5pPr>
            <a:lvl6pPr marL="3240176" indent="0" algn="ctr">
              <a:buNone/>
              <a:defRPr sz="2268"/>
            </a:lvl6pPr>
            <a:lvl7pPr marL="3888212" indent="0" algn="ctr">
              <a:buNone/>
              <a:defRPr sz="2268"/>
            </a:lvl7pPr>
            <a:lvl8pPr marL="4536247" indent="0" algn="ctr">
              <a:buNone/>
              <a:defRPr sz="2268"/>
            </a:lvl8pPr>
            <a:lvl9pPr marL="5184282" indent="0" algn="ctr">
              <a:buNone/>
              <a:defRPr sz="2268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7694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49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5" y="4657853"/>
            <a:ext cx="11178302" cy="7771727"/>
          </a:xfrm>
        </p:spPr>
        <p:txBody>
          <a:bodyPr anchor="b"/>
          <a:lstStyle>
            <a:lvl1pPr>
              <a:defRPr sz="850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5" y="12503104"/>
            <a:ext cx="11178302" cy="4086968"/>
          </a:xfrm>
        </p:spPr>
        <p:txBody>
          <a:bodyPr/>
          <a:lstStyle>
            <a:lvl1pPr marL="0" indent="0">
              <a:buNone/>
              <a:defRPr sz="3402">
                <a:solidFill>
                  <a:schemeClr val="tx1"/>
                </a:solidFill>
              </a:defRPr>
            </a:lvl1pPr>
            <a:lvl2pPr marL="64803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2pPr>
            <a:lvl3pPr marL="1296071" indent="0">
              <a:buNone/>
              <a:defRPr sz="2551">
                <a:solidFill>
                  <a:schemeClr val="tx1">
                    <a:tint val="75000"/>
                  </a:schemeClr>
                </a:solidFill>
              </a:defRPr>
            </a:lvl3pPr>
            <a:lvl4pPr marL="1944106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4pPr>
            <a:lvl5pPr marL="2592141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5pPr>
            <a:lvl6pPr marL="3240176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6pPr>
            <a:lvl7pPr marL="388821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7pPr>
            <a:lvl8pPr marL="4536247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8pPr>
            <a:lvl9pPr marL="5184282" indent="0">
              <a:buNone/>
              <a:defRPr sz="226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75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1024" y="4973560"/>
            <a:ext cx="5508149" cy="1185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61177" y="4973560"/>
            <a:ext cx="5508149" cy="118543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254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994716"/>
            <a:ext cx="11178302" cy="361123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2713" y="4580002"/>
            <a:ext cx="5482835" cy="2244588"/>
          </a:xfrm>
        </p:spPr>
        <p:txBody>
          <a:bodyPr anchor="b"/>
          <a:lstStyle>
            <a:lvl1pPr marL="0" indent="0">
              <a:buNone/>
              <a:defRPr sz="3402" b="1"/>
            </a:lvl1pPr>
            <a:lvl2pPr marL="648035" indent="0">
              <a:buNone/>
              <a:defRPr sz="2835" b="1"/>
            </a:lvl2pPr>
            <a:lvl3pPr marL="1296071" indent="0">
              <a:buNone/>
              <a:defRPr sz="2551" b="1"/>
            </a:lvl3pPr>
            <a:lvl4pPr marL="1944106" indent="0">
              <a:buNone/>
              <a:defRPr sz="2268" b="1"/>
            </a:lvl4pPr>
            <a:lvl5pPr marL="2592141" indent="0">
              <a:buNone/>
              <a:defRPr sz="2268" b="1"/>
            </a:lvl5pPr>
            <a:lvl6pPr marL="3240176" indent="0">
              <a:buNone/>
              <a:defRPr sz="2268" b="1"/>
            </a:lvl6pPr>
            <a:lvl7pPr marL="3888212" indent="0">
              <a:buNone/>
              <a:defRPr sz="2268" b="1"/>
            </a:lvl7pPr>
            <a:lvl8pPr marL="4536247" indent="0">
              <a:buNone/>
              <a:defRPr sz="2268" b="1"/>
            </a:lvl8pPr>
            <a:lvl9pPr marL="5184282" indent="0">
              <a:buNone/>
              <a:defRPr sz="226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2713" y="6824590"/>
            <a:ext cx="5482835" cy="1003794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61178" y="4580002"/>
            <a:ext cx="5509837" cy="2244588"/>
          </a:xfrm>
        </p:spPr>
        <p:txBody>
          <a:bodyPr anchor="b"/>
          <a:lstStyle>
            <a:lvl1pPr marL="0" indent="0">
              <a:buNone/>
              <a:defRPr sz="3402" b="1"/>
            </a:lvl1pPr>
            <a:lvl2pPr marL="648035" indent="0">
              <a:buNone/>
              <a:defRPr sz="2835" b="1"/>
            </a:lvl2pPr>
            <a:lvl3pPr marL="1296071" indent="0">
              <a:buNone/>
              <a:defRPr sz="2551" b="1"/>
            </a:lvl3pPr>
            <a:lvl4pPr marL="1944106" indent="0">
              <a:buNone/>
              <a:defRPr sz="2268" b="1"/>
            </a:lvl4pPr>
            <a:lvl5pPr marL="2592141" indent="0">
              <a:buNone/>
              <a:defRPr sz="2268" b="1"/>
            </a:lvl5pPr>
            <a:lvl6pPr marL="3240176" indent="0">
              <a:buNone/>
              <a:defRPr sz="2268" b="1"/>
            </a:lvl6pPr>
            <a:lvl7pPr marL="3888212" indent="0">
              <a:buNone/>
              <a:defRPr sz="2268" b="1"/>
            </a:lvl7pPr>
            <a:lvl8pPr marL="4536247" indent="0">
              <a:buNone/>
              <a:defRPr sz="2268" b="1"/>
            </a:lvl8pPr>
            <a:lvl9pPr marL="5184282" indent="0">
              <a:buNone/>
              <a:defRPr sz="2268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61178" y="6824590"/>
            <a:ext cx="5509837" cy="1003794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628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231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943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1245552"/>
            <a:ext cx="4180050" cy="4359434"/>
          </a:xfrm>
        </p:spPr>
        <p:txBody>
          <a:bodyPr anchor="b"/>
          <a:lstStyle>
            <a:lvl1pPr>
              <a:defRPr sz="45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9837" y="2690052"/>
            <a:ext cx="6561177" cy="13277244"/>
          </a:xfrm>
        </p:spPr>
        <p:txBody>
          <a:bodyPr/>
          <a:lstStyle>
            <a:lvl1pPr>
              <a:defRPr sz="4536"/>
            </a:lvl1pPr>
            <a:lvl2pPr>
              <a:defRPr sz="3969"/>
            </a:lvl2pPr>
            <a:lvl3pPr>
              <a:defRPr sz="3402"/>
            </a:lvl3pPr>
            <a:lvl4pPr>
              <a:defRPr sz="2835"/>
            </a:lvl4pPr>
            <a:lvl5pPr>
              <a:defRPr sz="2835"/>
            </a:lvl5pPr>
            <a:lvl6pPr>
              <a:defRPr sz="2835"/>
            </a:lvl6pPr>
            <a:lvl7pPr>
              <a:defRPr sz="2835"/>
            </a:lvl7pPr>
            <a:lvl8pPr>
              <a:defRPr sz="2835"/>
            </a:lvl8pPr>
            <a:lvl9pPr>
              <a:defRPr sz="283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2" y="5604986"/>
            <a:ext cx="4180050" cy="10383931"/>
          </a:xfrm>
        </p:spPr>
        <p:txBody>
          <a:bodyPr/>
          <a:lstStyle>
            <a:lvl1pPr marL="0" indent="0">
              <a:buNone/>
              <a:defRPr sz="2268"/>
            </a:lvl1pPr>
            <a:lvl2pPr marL="648035" indent="0">
              <a:buNone/>
              <a:defRPr sz="1984"/>
            </a:lvl2pPr>
            <a:lvl3pPr marL="1296071" indent="0">
              <a:buNone/>
              <a:defRPr sz="1701"/>
            </a:lvl3pPr>
            <a:lvl4pPr marL="1944106" indent="0">
              <a:buNone/>
              <a:defRPr sz="1417"/>
            </a:lvl4pPr>
            <a:lvl5pPr marL="2592141" indent="0">
              <a:buNone/>
              <a:defRPr sz="1417"/>
            </a:lvl5pPr>
            <a:lvl6pPr marL="3240176" indent="0">
              <a:buNone/>
              <a:defRPr sz="1417"/>
            </a:lvl6pPr>
            <a:lvl7pPr marL="3888212" indent="0">
              <a:buNone/>
              <a:defRPr sz="1417"/>
            </a:lvl7pPr>
            <a:lvl8pPr marL="4536247" indent="0">
              <a:buNone/>
              <a:defRPr sz="1417"/>
            </a:lvl8pPr>
            <a:lvl9pPr marL="5184282" indent="0">
              <a:buNone/>
              <a:defRPr sz="141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02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712" y="1245552"/>
            <a:ext cx="4180050" cy="4359434"/>
          </a:xfrm>
        </p:spPr>
        <p:txBody>
          <a:bodyPr anchor="b"/>
          <a:lstStyle>
            <a:lvl1pPr>
              <a:defRPr sz="4536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09837" y="2690052"/>
            <a:ext cx="6561177" cy="13277244"/>
          </a:xfrm>
        </p:spPr>
        <p:txBody>
          <a:bodyPr anchor="t"/>
          <a:lstStyle>
            <a:lvl1pPr marL="0" indent="0">
              <a:buNone/>
              <a:defRPr sz="4536"/>
            </a:lvl1pPr>
            <a:lvl2pPr marL="648035" indent="0">
              <a:buNone/>
              <a:defRPr sz="3969"/>
            </a:lvl2pPr>
            <a:lvl3pPr marL="1296071" indent="0">
              <a:buNone/>
              <a:defRPr sz="3402"/>
            </a:lvl3pPr>
            <a:lvl4pPr marL="1944106" indent="0">
              <a:buNone/>
              <a:defRPr sz="2835"/>
            </a:lvl4pPr>
            <a:lvl5pPr marL="2592141" indent="0">
              <a:buNone/>
              <a:defRPr sz="2835"/>
            </a:lvl5pPr>
            <a:lvl6pPr marL="3240176" indent="0">
              <a:buNone/>
              <a:defRPr sz="2835"/>
            </a:lvl6pPr>
            <a:lvl7pPr marL="3888212" indent="0">
              <a:buNone/>
              <a:defRPr sz="2835"/>
            </a:lvl7pPr>
            <a:lvl8pPr marL="4536247" indent="0">
              <a:buNone/>
              <a:defRPr sz="2835"/>
            </a:lvl8pPr>
            <a:lvl9pPr marL="5184282" indent="0">
              <a:buNone/>
              <a:defRPr sz="2835"/>
            </a:lvl9pPr>
          </a:lstStyle>
          <a:p>
            <a:r>
              <a:rPr lang="zh-CN" altLang="en-US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2712" y="5604986"/>
            <a:ext cx="4180050" cy="10383931"/>
          </a:xfrm>
        </p:spPr>
        <p:txBody>
          <a:bodyPr/>
          <a:lstStyle>
            <a:lvl1pPr marL="0" indent="0">
              <a:buNone/>
              <a:defRPr sz="2268"/>
            </a:lvl1pPr>
            <a:lvl2pPr marL="648035" indent="0">
              <a:buNone/>
              <a:defRPr sz="1984"/>
            </a:lvl2pPr>
            <a:lvl3pPr marL="1296071" indent="0">
              <a:buNone/>
              <a:defRPr sz="1701"/>
            </a:lvl3pPr>
            <a:lvl4pPr marL="1944106" indent="0">
              <a:buNone/>
              <a:defRPr sz="1417"/>
            </a:lvl4pPr>
            <a:lvl5pPr marL="2592141" indent="0">
              <a:buNone/>
              <a:defRPr sz="1417"/>
            </a:lvl5pPr>
            <a:lvl6pPr marL="3240176" indent="0">
              <a:buNone/>
              <a:defRPr sz="1417"/>
            </a:lvl6pPr>
            <a:lvl7pPr marL="3888212" indent="0">
              <a:buNone/>
              <a:defRPr sz="1417"/>
            </a:lvl7pPr>
            <a:lvl8pPr marL="4536247" indent="0">
              <a:buNone/>
              <a:defRPr sz="1417"/>
            </a:lvl8pPr>
            <a:lvl9pPr marL="5184282" indent="0">
              <a:buNone/>
              <a:defRPr sz="141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0890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365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4751" y="994712"/>
            <a:ext cx="2794575" cy="1583322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1025" y="994712"/>
            <a:ext cx="8221722" cy="1583322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747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994716"/>
            <a:ext cx="11178302" cy="36112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4973560"/>
            <a:ext cx="11178302" cy="11854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17316644"/>
            <a:ext cx="2916079" cy="994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0CF5-3BAD-46F1-B9F7-DEA9C3FEE862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93116" y="17316644"/>
            <a:ext cx="4374118" cy="994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53247" y="17316644"/>
            <a:ext cx="2916079" cy="9947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0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FF8EB-86AA-44BD-AAED-AF8C4E72A3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364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96071" rtl="0" eaLnBrk="1" latinLnBrk="0" hangingPunct="1">
        <a:lnSpc>
          <a:spcPct val="90000"/>
        </a:lnSpc>
        <a:spcBef>
          <a:spcPct val="0"/>
        </a:spcBef>
        <a:buNone/>
        <a:defRPr sz="62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4018" indent="-324018" algn="l" defTabSz="1296071" rtl="0" eaLnBrk="1" latinLnBrk="0" hangingPunct="1">
        <a:lnSpc>
          <a:spcPct val="90000"/>
        </a:lnSpc>
        <a:spcBef>
          <a:spcPts val="1417"/>
        </a:spcBef>
        <a:buFont typeface="Arial" panose="020B0604020202020204" pitchFamily="34" charset="0"/>
        <a:buChar char="•"/>
        <a:defRPr sz="3969" kern="1200">
          <a:solidFill>
            <a:schemeClr val="tx1"/>
          </a:solidFill>
          <a:latin typeface="+mn-lt"/>
          <a:ea typeface="+mn-ea"/>
          <a:cs typeface="+mn-cs"/>
        </a:defRPr>
      </a:lvl1pPr>
      <a:lvl2pPr marL="972053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3402" kern="1200">
          <a:solidFill>
            <a:schemeClr val="tx1"/>
          </a:solidFill>
          <a:latin typeface="+mn-lt"/>
          <a:ea typeface="+mn-ea"/>
          <a:cs typeface="+mn-cs"/>
        </a:defRPr>
      </a:lvl2pPr>
      <a:lvl3pPr marL="1620088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268123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4pPr>
      <a:lvl5pPr marL="2916159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5pPr>
      <a:lvl6pPr marL="3564194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6pPr>
      <a:lvl7pPr marL="4212229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7pPr>
      <a:lvl8pPr marL="4860265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8pPr>
      <a:lvl9pPr marL="5508300" indent="-324018" algn="l" defTabSz="1296071" rtl="0" eaLnBrk="1" latinLnBrk="0" hangingPunct="1">
        <a:lnSpc>
          <a:spcPct val="90000"/>
        </a:lnSpc>
        <a:spcBef>
          <a:spcPts val="709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1pPr>
      <a:lvl2pPr marL="648035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96071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3pPr>
      <a:lvl4pPr marL="1944106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4pPr>
      <a:lvl5pPr marL="2592141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5pPr>
      <a:lvl6pPr marL="3240176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6pPr>
      <a:lvl7pPr marL="3888212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7pPr>
      <a:lvl8pPr marL="4536247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8pPr>
      <a:lvl9pPr marL="5184282" algn="l" defTabSz="1296071" rtl="0" eaLnBrk="1" latinLnBrk="0" hangingPunct="1">
        <a:defRPr sz="25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oleObject" Target="../embeddings/oleObject4.bin"/><Relationship Id="rId26" Type="http://schemas.openxmlformats.org/officeDocument/2006/relationships/oleObject" Target="../embeddings/oleObject8.bin"/><Relationship Id="rId3" Type="http://schemas.openxmlformats.org/officeDocument/2006/relationships/image" Target="../media/image4.jpeg"/><Relationship Id="rId21" Type="http://schemas.openxmlformats.org/officeDocument/2006/relationships/image" Target="../media/image18.emf"/><Relationship Id="rId7" Type="http://schemas.openxmlformats.org/officeDocument/2006/relationships/image" Target="../media/image8.jpe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0.emf"/><Relationship Id="rId33" Type="http://schemas.openxmlformats.org/officeDocument/2006/relationships/image" Target="../media/image24.wmf"/><Relationship Id="rId2" Type="http://schemas.openxmlformats.org/officeDocument/2006/relationships/image" Target="../media/image3.jpeg"/><Relationship Id="rId16" Type="http://schemas.openxmlformats.org/officeDocument/2006/relationships/image" Target="../media/image15.png"/><Relationship Id="rId20" Type="http://schemas.openxmlformats.org/officeDocument/2006/relationships/oleObject" Target="../embeddings/oleObject5.bin"/><Relationship Id="rId29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0.emf"/><Relationship Id="rId24" Type="http://schemas.openxmlformats.org/officeDocument/2006/relationships/oleObject" Target="../embeddings/oleObject7.bin"/><Relationship Id="rId32" Type="http://schemas.openxmlformats.org/officeDocument/2006/relationships/oleObject" Target="../embeddings/oleObject11.bin"/><Relationship Id="rId5" Type="http://schemas.openxmlformats.org/officeDocument/2006/relationships/image" Target="../media/image6.jpeg"/><Relationship Id="rId15" Type="http://schemas.openxmlformats.org/officeDocument/2006/relationships/image" Target="../media/image14.png"/><Relationship Id="rId23" Type="http://schemas.openxmlformats.org/officeDocument/2006/relationships/image" Target="../media/image19.emf"/><Relationship Id="rId28" Type="http://schemas.openxmlformats.org/officeDocument/2006/relationships/oleObject" Target="../embeddings/oleObject9.bin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17.emf"/><Relationship Id="rId31" Type="http://schemas.openxmlformats.org/officeDocument/2006/relationships/image" Target="../media/image23.emf"/><Relationship Id="rId4" Type="http://schemas.openxmlformats.org/officeDocument/2006/relationships/image" Target="../media/image5.jpeg"/><Relationship Id="rId9" Type="http://schemas.openxmlformats.org/officeDocument/2006/relationships/image" Target="../media/image9.emf"/><Relationship Id="rId14" Type="http://schemas.openxmlformats.org/officeDocument/2006/relationships/image" Target="../media/image13.png"/><Relationship Id="rId22" Type="http://schemas.openxmlformats.org/officeDocument/2006/relationships/oleObject" Target="../embeddings/oleObject6.bin"/><Relationship Id="rId27" Type="http://schemas.openxmlformats.org/officeDocument/2006/relationships/image" Target="../media/image21.emf"/><Relationship Id="rId30" Type="http://schemas.openxmlformats.org/officeDocument/2006/relationships/oleObject" Target="../embeddings/oleObject10.bin"/><Relationship Id="rId8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if"/><Relationship Id="rId3" Type="http://schemas.openxmlformats.org/officeDocument/2006/relationships/image" Target="../media/image25.emf"/><Relationship Id="rId7" Type="http://schemas.microsoft.com/office/2007/relationships/hdphoto" Target="../media/hdphoto3.wdp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openxmlformats.org/officeDocument/2006/relationships/image" Target="../media/image29.tif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microsoft.com/office/2007/relationships/hdphoto" Target="../media/hdphoto5.wdp"/><Relationship Id="rId5" Type="http://schemas.openxmlformats.org/officeDocument/2006/relationships/image" Target="../media/image32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"/><Relationship Id="rId2" Type="http://schemas.openxmlformats.org/officeDocument/2006/relationships/image" Target="../media/image34.t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4.jpeg"/><Relationship Id="rId3" Type="http://schemas.openxmlformats.org/officeDocument/2006/relationships/image" Target="../media/image38.png"/><Relationship Id="rId7" Type="http://schemas.openxmlformats.org/officeDocument/2006/relationships/image" Target="../media/image40.jpeg"/><Relationship Id="rId12" Type="http://schemas.microsoft.com/office/2007/relationships/hdphoto" Target="../media/hdphoto10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microsoft.com/office/2007/relationships/hdphoto" Target="../media/hdphoto9.wdp"/><Relationship Id="rId4" Type="http://schemas.microsoft.com/office/2007/relationships/hdphoto" Target="../media/hdphoto7.wdp"/><Relationship Id="rId9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microsoft.com/office/2007/relationships/hdphoto" Target="../media/hdphoto16.wdp"/><Relationship Id="rId18" Type="http://schemas.openxmlformats.org/officeDocument/2006/relationships/image" Target="../media/image53.emf"/><Relationship Id="rId3" Type="http://schemas.microsoft.com/office/2007/relationships/hdphoto" Target="../media/hdphoto11.wdp"/><Relationship Id="rId7" Type="http://schemas.microsoft.com/office/2007/relationships/hdphoto" Target="../media/hdphoto13.wdp"/><Relationship Id="rId12" Type="http://schemas.openxmlformats.org/officeDocument/2006/relationships/image" Target="../media/image50.png"/><Relationship Id="rId17" Type="http://schemas.openxmlformats.org/officeDocument/2006/relationships/oleObject" Target="../embeddings/oleObject14.bin"/><Relationship Id="rId2" Type="http://schemas.openxmlformats.org/officeDocument/2006/relationships/image" Target="../media/image45.png"/><Relationship Id="rId16" Type="http://schemas.openxmlformats.org/officeDocument/2006/relationships/image" Target="../media/image52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microsoft.com/office/2007/relationships/hdphoto" Target="../media/hdphoto15.wdp"/><Relationship Id="rId5" Type="http://schemas.microsoft.com/office/2007/relationships/hdphoto" Target="../media/hdphoto12.wdp"/><Relationship Id="rId15" Type="http://schemas.microsoft.com/office/2007/relationships/hdphoto" Target="../media/hdphoto17.wdp"/><Relationship Id="rId10" Type="http://schemas.openxmlformats.org/officeDocument/2006/relationships/image" Target="../media/image49.png"/><Relationship Id="rId4" Type="http://schemas.openxmlformats.org/officeDocument/2006/relationships/image" Target="../media/image46.png"/><Relationship Id="rId9" Type="http://schemas.microsoft.com/office/2007/relationships/hdphoto" Target="../media/hdphoto14.wdp"/><Relationship Id="rId1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D0D9F0D9-D072-864E-0829-B3C122EECFD5}"/>
              </a:ext>
            </a:extLst>
          </p:cNvPr>
          <p:cNvGrpSpPr/>
          <p:nvPr/>
        </p:nvGrpSpPr>
        <p:grpSpPr>
          <a:xfrm>
            <a:off x="6311876" y="3272694"/>
            <a:ext cx="4162837" cy="1797890"/>
            <a:chOff x="6510529" y="2449292"/>
            <a:chExt cx="4160012" cy="1804841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2C71309A-A97A-FC2F-6F60-26209BD1454F}"/>
                </a:ext>
              </a:extLst>
            </p:cNvPr>
            <p:cNvGrpSpPr/>
            <p:nvPr/>
          </p:nvGrpSpPr>
          <p:grpSpPr>
            <a:xfrm>
              <a:off x="6895486" y="3753943"/>
              <a:ext cx="3135629" cy="500190"/>
              <a:chOff x="7044691" y="3178905"/>
              <a:chExt cx="3135629" cy="500190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129022FA-4CDD-D173-B7DA-3188EDDD56BB}"/>
                  </a:ext>
                </a:extLst>
              </p:cNvPr>
              <p:cNvSpPr/>
              <p:nvPr/>
            </p:nvSpPr>
            <p:spPr>
              <a:xfrm>
                <a:off x="7280911" y="3178905"/>
                <a:ext cx="971550" cy="50019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id="{91468B13-7532-B4D9-2E40-7F133A5646A0}"/>
                  </a:ext>
                </a:extLst>
              </p:cNvPr>
              <p:cNvCxnSpPr>
                <a:stCxn id="25" idx="3"/>
              </p:cNvCxnSpPr>
              <p:nvPr/>
            </p:nvCxnSpPr>
            <p:spPr>
              <a:xfrm>
                <a:off x="8252461" y="3429000"/>
                <a:ext cx="169163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69901727-BC62-D1FB-963A-D858097AF881}"/>
                  </a:ext>
                </a:extLst>
              </p:cNvPr>
              <p:cNvSpPr/>
              <p:nvPr/>
            </p:nvSpPr>
            <p:spPr>
              <a:xfrm>
                <a:off x="9944100" y="3178905"/>
                <a:ext cx="236220" cy="50019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箭头: 右 27">
                <a:extLst>
                  <a:ext uri="{FF2B5EF4-FFF2-40B4-BE49-F238E27FC236}">
                    <a16:creationId xmlns:a16="http://schemas.microsoft.com/office/drawing/2014/main" id="{E3AE4CFF-FCD7-27BE-F139-829978B09426}"/>
                  </a:ext>
                </a:extLst>
              </p:cNvPr>
              <p:cNvSpPr/>
              <p:nvPr/>
            </p:nvSpPr>
            <p:spPr>
              <a:xfrm rot="10800000" flipV="1">
                <a:off x="7044691" y="3382489"/>
                <a:ext cx="236220" cy="106718"/>
              </a:xfrm>
              <a:prstGeom prst="rightArrow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B7D2F9E-8DAF-171B-D09B-0394C4048143}"/>
                </a:ext>
              </a:extLst>
            </p:cNvPr>
            <p:cNvSpPr txBox="1"/>
            <p:nvPr/>
          </p:nvSpPr>
          <p:spPr>
            <a:xfrm>
              <a:off x="7532901" y="2449292"/>
              <a:ext cx="2370327" cy="5674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Chromosome 3q13.2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E6AB147-2BC1-3C1C-8A01-B0F1E211C9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40000" contrast="-20000"/>
                      </a14:imgEffect>
                    </a14:imgLayer>
                  </a14:imgProps>
                </a:ext>
              </a:extLst>
            </a:blip>
            <a:srcRect l="1" t="12213" r="377" b="5493"/>
            <a:stretch>
              <a:fillRect/>
            </a:stretch>
          </p:blipFill>
          <p:spPr>
            <a:xfrm>
              <a:off x="6510529" y="2977069"/>
              <a:ext cx="4160012" cy="266511"/>
            </a:xfrm>
            <a:prstGeom prst="rect">
              <a:avLst/>
            </a:prstGeom>
          </p:spPr>
        </p:pic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504296D4-B6CC-B43B-1CFC-56C7EE2CEC7F}"/>
              </a:ext>
            </a:extLst>
          </p:cNvPr>
          <p:cNvGrpSpPr/>
          <p:nvPr/>
        </p:nvGrpSpPr>
        <p:grpSpPr>
          <a:xfrm>
            <a:off x="1343197" y="2795944"/>
            <a:ext cx="3321025" cy="2999139"/>
            <a:chOff x="148476" y="6496048"/>
            <a:chExt cx="3286874" cy="3218066"/>
          </a:xfrm>
        </p:grpSpPr>
        <p:graphicFrame>
          <p:nvGraphicFramePr>
            <p:cNvPr id="31" name="对象 30">
              <a:extLst>
                <a:ext uri="{FF2B5EF4-FFF2-40B4-BE49-F238E27FC236}">
                  <a16:creationId xmlns:a16="http://schemas.microsoft.com/office/drawing/2014/main" id="{90FEA5CD-7E61-C18A-C7E2-0194E5BAB17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57873003"/>
                </p:ext>
              </p:extLst>
            </p:nvPr>
          </p:nvGraphicFramePr>
          <p:xfrm>
            <a:off x="676275" y="6496048"/>
            <a:ext cx="2759075" cy="2047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7" r:id="rId4" imgW="2933700" imgH="2202180" progId="Prism7.Document">
                    <p:embed/>
                  </p:oleObj>
                </mc:Choice>
                <mc:Fallback>
                  <p:oleObj name="Prism 7" r:id="rId4" imgW="2933700" imgH="2202180" progId="Prism7.Document">
                    <p:embed/>
                    <p:pic>
                      <p:nvPicPr>
                        <p:cNvPr id="1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6275" y="6496048"/>
                          <a:ext cx="2759075" cy="20478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TextBox 40">
              <a:extLst>
                <a:ext uri="{FF2B5EF4-FFF2-40B4-BE49-F238E27FC236}">
                  <a16:creationId xmlns:a16="http://schemas.microsoft.com/office/drawing/2014/main" id="{8C9316E1-0771-1C4B-F016-24C558808362}"/>
                </a:ext>
              </a:extLst>
            </p:cNvPr>
            <p:cNvSpPr txBox="1"/>
            <p:nvPr/>
          </p:nvSpPr>
          <p:spPr>
            <a:xfrm rot="10800000">
              <a:off x="148476" y="6795693"/>
              <a:ext cx="418355" cy="1951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Coding potential score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8F774187-4971-00C9-E997-04A55CDC3007}"/>
                </a:ext>
              </a:extLst>
            </p:cNvPr>
            <p:cNvCxnSpPr/>
            <p:nvPr/>
          </p:nvCxnSpPr>
          <p:spPr>
            <a:xfrm>
              <a:off x="620156" y="9316735"/>
              <a:ext cx="1188905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A1C68969-DEEF-AB64-D0D3-3CF7193528A0}"/>
                </a:ext>
              </a:extLst>
            </p:cNvPr>
            <p:cNvCxnSpPr/>
            <p:nvPr/>
          </p:nvCxnSpPr>
          <p:spPr>
            <a:xfrm>
              <a:off x="2012848" y="9316735"/>
              <a:ext cx="124647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43">
              <a:extLst>
                <a:ext uri="{FF2B5EF4-FFF2-40B4-BE49-F238E27FC236}">
                  <a16:creationId xmlns:a16="http://schemas.microsoft.com/office/drawing/2014/main" id="{C676871B-C43B-71FB-50D8-E03237797D8B}"/>
                </a:ext>
              </a:extLst>
            </p:cNvPr>
            <p:cNvSpPr txBox="1"/>
            <p:nvPr/>
          </p:nvSpPr>
          <p:spPr>
            <a:xfrm>
              <a:off x="921666" y="9359512"/>
              <a:ext cx="736144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mRNA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44">
              <a:extLst>
                <a:ext uri="{FF2B5EF4-FFF2-40B4-BE49-F238E27FC236}">
                  <a16:creationId xmlns:a16="http://schemas.microsoft.com/office/drawing/2014/main" id="{F351C5AB-B7A7-9E28-4978-A3645C650232}"/>
                </a:ext>
              </a:extLst>
            </p:cNvPr>
            <p:cNvSpPr txBox="1"/>
            <p:nvPr/>
          </p:nvSpPr>
          <p:spPr>
            <a:xfrm>
              <a:off x="2252537" y="9364698"/>
              <a:ext cx="819949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lncRNA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TextBox 61">
              <a:extLst>
                <a:ext uri="{FF2B5EF4-FFF2-40B4-BE49-F238E27FC236}">
                  <a16:creationId xmlns:a16="http://schemas.microsoft.com/office/drawing/2014/main" id="{61CA1689-AD79-057C-4E90-79B160B29655}"/>
                </a:ext>
              </a:extLst>
            </p:cNvPr>
            <p:cNvSpPr txBox="1"/>
            <p:nvPr/>
          </p:nvSpPr>
          <p:spPr>
            <a:xfrm rot="19112061">
              <a:off x="570967" y="8569942"/>
              <a:ext cx="840062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GAPDH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8" name="TextBox 62">
              <a:extLst>
                <a:ext uri="{FF2B5EF4-FFF2-40B4-BE49-F238E27FC236}">
                  <a16:creationId xmlns:a16="http://schemas.microsoft.com/office/drawing/2014/main" id="{A397E2D9-ADC9-20A3-CE55-29022E79E2C9}"/>
                </a:ext>
              </a:extLst>
            </p:cNvPr>
            <p:cNvSpPr txBox="1"/>
            <p:nvPr/>
          </p:nvSpPr>
          <p:spPr>
            <a:xfrm rot="18928951">
              <a:off x="1086231" y="8571680"/>
              <a:ext cx="694241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ACTB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9" name="TextBox 1023">
              <a:extLst>
                <a:ext uri="{FF2B5EF4-FFF2-40B4-BE49-F238E27FC236}">
                  <a16:creationId xmlns:a16="http://schemas.microsoft.com/office/drawing/2014/main" id="{A1039906-60CA-146A-E82B-EC7E6D81351F}"/>
                </a:ext>
              </a:extLst>
            </p:cNvPr>
            <p:cNvSpPr txBox="1"/>
            <p:nvPr/>
          </p:nvSpPr>
          <p:spPr>
            <a:xfrm rot="18943816">
              <a:off x="1456255" y="8597470"/>
              <a:ext cx="783142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ACTA1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TextBox 1024">
              <a:extLst>
                <a:ext uri="{FF2B5EF4-FFF2-40B4-BE49-F238E27FC236}">
                  <a16:creationId xmlns:a16="http://schemas.microsoft.com/office/drawing/2014/main" id="{92E22679-DB17-68C4-2264-018FE6597C27}"/>
                </a:ext>
              </a:extLst>
            </p:cNvPr>
            <p:cNvSpPr txBox="1"/>
            <p:nvPr/>
          </p:nvSpPr>
          <p:spPr>
            <a:xfrm rot="18501454">
              <a:off x="1892675" y="8611273"/>
              <a:ext cx="788370" cy="321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Malat1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" name="TextBox 1025">
              <a:extLst>
                <a:ext uri="{FF2B5EF4-FFF2-40B4-BE49-F238E27FC236}">
                  <a16:creationId xmlns:a16="http://schemas.microsoft.com/office/drawing/2014/main" id="{AD7A2756-DEF5-667D-F6E9-A517B1F03161}"/>
                </a:ext>
              </a:extLst>
            </p:cNvPr>
            <p:cNvSpPr txBox="1"/>
            <p:nvPr/>
          </p:nvSpPr>
          <p:spPr>
            <a:xfrm rot="18454569">
              <a:off x="2271020" y="8586099"/>
              <a:ext cx="730134" cy="321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Hotair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Box 1026">
              <a:extLst>
                <a:ext uri="{FF2B5EF4-FFF2-40B4-BE49-F238E27FC236}">
                  <a16:creationId xmlns:a16="http://schemas.microsoft.com/office/drawing/2014/main" id="{AAEFE014-451B-2BEA-2CE1-A4C3B7EDD161}"/>
                </a:ext>
              </a:extLst>
            </p:cNvPr>
            <p:cNvSpPr txBox="1"/>
            <p:nvPr/>
          </p:nvSpPr>
          <p:spPr>
            <a:xfrm rot="18363393">
              <a:off x="2238696" y="8765522"/>
              <a:ext cx="1257898" cy="321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AC092894.1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" name="TextBox 1027">
              <a:extLst>
                <a:ext uri="{FF2B5EF4-FFF2-40B4-BE49-F238E27FC236}">
                  <a16:creationId xmlns:a16="http://schemas.microsoft.com/office/drawing/2014/main" id="{13D885C5-76F7-CA1F-7E59-E35BC445DDF1}"/>
                </a:ext>
              </a:extLst>
            </p:cNvPr>
            <p:cNvSpPr txBox="1"/>
            <p:nvPr/>
          </p:nvSpPr>
          <p:spPr>
            <a:xfrm>
              <a:off x="522621" y="8265368"/>
              <a:ext cx="286948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" name="TextBox 1028">
              <a:extLst>
                <a:ext uri="{FF2B5EF4-FFF2-40B4-BE49-F238E27FC236}">
                  <a16:creationId xmlns:a16="http://schemas.microsoft.com/office/drawing/2014/main" id="{1889C38C-506A-5537-E6E4-4104FA18C3BF}"/>
                </a:ext>
              </a:extLst>
            </p:cNvPr>
            <p:cNvSpPr txBox="1"/>
            <p:nvPr/>
          </p:nvSpPr>
          <p:spPr>
            <a:xfrm>
              <a:off x="397620" y="7697938"/>
              <a:ext cx="427741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TextBox 1029">
              <a:extLst>
                <a:ext uri="{FF2B5EF4-FFF2-40B4-BE49-F238E27FC236}">
                  <a16:creationId xmlns:a16="http://schemas.microsoft.com/office/drawing/2014/main" id="{A1299571-B58B-CB88-6C41-FB4E624FB5F0}"/>
                </a:ext>
              </a:extLst>
            </p:cNvPr>
            <p:cNvSpPr txBox="1"/>
            <p:nvPr/>
          </p:nvSpPr>
          <p:spPr>
            <a:xfrm>
              <a:off x="402382" y="7127749"/>
              <a:ext cx="427741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TextBox 1030">
              <a:extLst>
                <a:ext uri="{FF2B5EF4-FFF2-40B4-BE49-F238E27FC236}">
                  <a16:creationId xmlns:a16="http://schemas.microsoft.com/office/drawing/2014/main" id="{6E233333-7B13-708E-EDEC-C9785BB5871B}"/>
                </a:ext>
              </a:extLst>
            </p:cNvPr>
            <p:cNvSpPr txBox="1"/>
            <p:nvPr/>
          </p:nvSpPr>
          <p:spPr>
            <a:xfrm>
              <a:off x="404664" y="6618233"/>
              <a:ext cx="427741" cy="349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7" name="文本框 46">
            <a:extLst>
              <a:ext uri="{FF2B5EF4-FFF2-40B4-BE49-F238E27FC236}">
                <a16:creationId xmlns:a16="http://schemas.microsoft.com/office/drawing/2014/main" id="{C4751C95-E45F-2DC4-DEBC-ECF72588583B}"/>
              </a:ext>
            </a:extLst>
          </p:cNvPr>
          <p:cNvSpPr txBox="1"/>
          <p:nvPr/>
        </p:nvSpPr>
        <p:spPr>
          <a:xfrm>
            <a:off x="699005" y="2795944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C8A651C3-1BFE-5C74-A699-1A1155F15424}"/>
              </a:ext>
            </a:extLst>
          </p:cNvPr>
          <p:cNvSpPr txBox="1"/>
          <p:nvPr/>
        </p:nvSpPr>
        <p:spPr>
          <a:xfrm>
            <a:off x="5675116" y="2872584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60">
            <a:extLst>
              <a:ext uri="{FF2B5EF4-FFF2-40B4-BE49-F238E27FC236}">
                <a16:creationId xmlns:a16="http://schemas.microsoft.com/office/drawing/2014/main" id="{B26076EB-612B-F079-FA6A-272E780100F8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Fig.S1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77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62AC3FAA-2BE6-7BD6-2E42-41DBB808B5CC}"/>
              </a:ext>
            </a:extLst>
          </p:cNvPr>
          <p:cNvGrpSpPr/>
          <p:nvPr/>
        </p:nvGrpSpPr>
        <p:grpSpPr>
          <a:xfrm>
            <a:off x="779669" y="9906275"/>
            <a:ext cx="4451935" cy="2955629"/>
            <a:chOff x="388344" y="4932677"/>
            <a:chExt cx="4663016" cy="311990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2583A72-71A4-5D6D-BBEB-D222D1B476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70" t="27068" r="20104" b="22447"/>
            <a:stretch/>
          </p:blipFill>
          <p:spPr>
            <a:xfrm>
              <a:off x="815280" y="5326575"/>
              <a:ext cx="1226561" cy="12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AFE1A97B-49BB-A911-1A46-94C4F251C1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9" t="15114" r="13258" b="25189"/>
            <a:stretch/>
          </p:blipFill>
          <p:spPr>
            <a:xfrm>
              <a:off x="2205467" y="5335815"/>
              <a:ext cx="1236680" cy="12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94DDDEC-B157-B1CF-B826-77ACBDDD87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5" t="10489" r="10606" b="27277"/>
            <a:stretch/>
          </p:blipFill>
          <p:spPr>
            <a:xfrm>
              <a:off x="3576203" y="5326575"/>
              <a:ext cx="1239520" cy="126924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3DA9FE01-F93F-5EE1-8356-BDCDDF5C0B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1" t="18733" r="5450" b="12207"/>
            <a:stretch/>
          </p:blipFill>
          <p:spPr>
            <a:xfrm>
              <a:off x="810750" y="6792582"/>
              <a:ext cx="1235619" cy="12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2056604-B893-482B-5541-4946A78513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14" t="17558" r="7901" b="14435"/>
            <a:stretch/>
          </p:blipFill>
          <p:spPr>
            <a:xfrm>
              <a:off x="2205467" y="6792582"/>
              <a:ext cx="1230468" cy="12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9AD9F8D-1C52-610A-3D8F-2E9F73A6BE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64" t="20003" r="12558" b="17526"/>
            <a:stretch/>
          </p:blipFill>
          <p:spPr>
            <a:xfrm>
              <a:off x="3572207" y="6792582"/>
              <a:ext cx="1243515" cy="1260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133C746-E7DF-F2EE-BFEC-94A65831FAED}"/>
                </a:ext>
              </a:extLst>
            </p:cNvPr>
            <p:cNvSpPr txBox="1"/>
            <p:nvPr/>
          </p:nvSpPr>
          <p:spPr>
            <a:xfrm rot="16200000">
              <a:off x="111805" y="5726416"/>
              <a:ext cx="875447" cy="322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LoVo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D61478DE-DFB2-BB03-A2F7-A27BA293AE52}"/>
                </a:ext>
              </a:extLst>
            </p:cNvPr>
            <p:cNvSpPr txBox="1"/>
            <p:nvPr/>
          </p:nvSpPr>
          <p:spPr>
            <a:xfrm rot="16200000">
              <a:off x="57090" y="7162206"/>
              <a:ext cx="987374" cy="322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D705544-F204-78ED-A047-8CF3CB8DCCEF}"/>
                </a:ext>
              </a:extLst>
            </p:cNvPr>
            <p:cNvSpPr txBox="1"/>
            <p:nvPr/>
          </p:nvSpPr>
          <p:spPr>
            <a:xfrm>
              <a:off x="1085888" y="4932678"/>
              <a:ext cx="774212" cy="324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shNC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F130F111-7003-5F2E-2F1B-88854A92AEBD}"/>
                </a:ext>
              </a:extLst>
            </p:cNvPr>
            <p:cNvSpPr txBox="1"/>
            <p:nvPr/>
          </p:nvSpPr>
          <p:spPr>
            <a:xfrm>
              <a:off x="2101570" y="4940151"/>
              <a:ext cx="1496932" cy="324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3528E3E-5F07-DCBF-FD32-94DF519EB402}"/>
                </a:ext>
              </a:extLst>
            </p:cNvPr>
            <p:cNvSpPr txBox="1"/>
            <p:nvPr/>
          </p:nvSpPr>
          <p:spPr>
            <a:xfrm>
              <a:off x="3515419" y="4932677"/>
              <a:ext cx="1535941" cy="324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shAC092894.1-2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2443F73-463B-0743-3800-01BCFD0A5BB7}"/>
              </a:ext>
            </a:extLst>
          </p:cNvPr>
          <p:cNvGrpSpPr/>
          <p:nvPr/>
        </p:nvGrpSpPr>
        <p:grpSpPr>
          <a:xfrm>
            <a:off x="4913469" y="1944879"/>
            <a:ext cx="3226449" cy="4148380"/>
            <a:chOff x="-99074" y="558800"/>
            <a:chExt cx="3226449" cy="4148380"/>
          </a:xfrm>
        </p:grpSpPr>
        <p:graphicFrame>
          <p:nvGraphicFramePr>
            <p:cNvPr id="19" name="对象 18">
              <a:extLst>
                <a:ext uri="{FF2B5EF4-FFF2-40B4-BE49-F238E27FC236}">
                  <a16:creationId xmlns:a16="http://schemas.microsoft.com/office/drawing/2014/main" id="{71106D58-9E51-868B-2586-96292138C1B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5530262"/>
                </p:ext>
              </p:extLst>
            </p:nvPr>
          </p:nvGraphicFramePr>
          <p:xfrm>
            <a:off x="431800" y="558800"/>
            <a:ext cx="2695575" cy="3078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8" imgW="1928752" imgH="2200641" progId="Prism9.Document">
                    <p:embed/>
                  </p:oleObj>
                </mc:Choice>
                <mc:Fallback>
                  <p:oleObj name="Prism 9" r:id="rId8" imgW="1928752" imgH="2200641" progId="Prism9.Document">
                    <p:embed/>
                    <p:pic>
                      <p:nvPicPr>
                        <p:cNvPr id="4" name="对象 3">
                          <a:extLst>
                            <a:ext uri="{FF2B5EF4-FFF2-40B4-BE49-F238E27FC236}">
                              <a16:creationId xmlns:a16="http://schemas.microsoft.com/office/drawing/2014/main" id="{7741051E-38E2-56FF-E579-274456DABDB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431800" y="558800"/>
                          <a:ext cx="2695575" cy="3078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5F55FE86-2325-551A-9E77-8635EAA3BA25}"/>
                </a:ext>
              </a:extLst>
            </p:cNvPr>
            <p:cNvGrpSpPr/>
            <p:nvPr/>
          </p:nvGrpSpPr>
          <p:grpSpPr>
            <a:xfrm>
              <a:off x="357951" y="815931"/>
              <a:ext cx="409086" cy="2762904"/>
              <a:chOff x="11485161" y="4490116"/>
              <a:chExt cx="409086" cy="2762904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B8096147-7BF7-EF73-EAA4-AB19802E8211}"/>
                  </a:ext>
                </a:extLst>
              </p:cNvPr>
              <p:cNvSpPr txBox="1"/>
              <p:nvPr/>
            </p:nvSpPr>
            <p:spPr>
              <a:xfrm>
                <a:off x="11600084" y="6945243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49A451EF-A0C1-8847-5600-4F6FD83D92FB}"/>
                  </a:ext>
                </a:extLst>
              </p:cNvPr>
              <p:cNvSpPr txBox="1"/>
              <p:nvPr/>
            </p:nvSpPr>
            <p:spPr>
              <a:xfrm>
                <a:off x="11485161" y="6126823"/>
                <a:ext cx="4090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0.5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BF461323-784E-C9B0-1FC7-D29B33F098D6}"/>
                  </a:ext>
                </a:extLst>
              </p:cNvPr>
              <p:cNvSpPr txBox="1"/>
              <p:nvPr/>
            </p:nvSpPr>
            <p:spPr>
              <a:xfrm>
                <a:off x="11485161" y="5293443"/>
                <a:ext cx="4090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B1684EC-A36F-3E3A-96A8-D21A55809D4F}"/>
                  </a:ext>
                </a:extLst>
              </p:cNvPr>
              <p:cNvSpPr txBox="1"/>
              <p:nvPr/>
            </p:nvSpPr>
            <p:spPr>
              <a:xfrm>
                <a:off x="11485161" y="4490116"/>
                <a:ext cx="40908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1.5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B35EE8E-6991-284A-2592-1C58074ADCB6}"/>
                </a:ext>
              </a:extLst>
            </p:cNvPr>
            <p:cNvSpPr txBox="1"/>
            <p:nvPr/>
          </p:nvSpPr>
          <p:spPr>
            <a:xfrm rot="18847812">
              <a:off x="207248" y="3844603"/>
              <a:ext cx="14173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shAC092894.1-1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B157920F-0276-802D-58F5-440DB3B0ED23}"/>
                </a:ext>
              </a:extLst>
            </p:cNvPr>
            <p:cNvSpPr txBox="1"/>
            <p:nvPr/>
          </p:nvSpPr>
          <p:spPr>
            <a:xfrm rot="16200000">
              <a:off x="-756145" y="1953361"/>
              <a:ext cx="183736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Relative expression of </a:t>
              </a:r>
            </a:p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AC092894.1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0C389619-57D3-9205-ADFB-32BD8B415C80}"/>
                </a:ext>
              </a:extLst>
            </p:cNvPr>
            <p:cNvSpPr txBox="1"/>
            <p:nvPr/>
          </p:nvSpPr>
          <p:spPr>
            <a:xfrm rot="18847812">
              <a:off x="541676" y="3844600"/>
              <a:ext cx="14173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shAC092894.1-2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AFA9BBA1-8AB6-3444-37B6-126668ED182C}"/>
                </a:ext>
              </a:extLst>
            </p:cNvPr>
            <p:cNvSpPr txBox="1"/>
            <p:nvPr/>
          </p:nvSpPr>
          <p:spPr>
            <a:xfrm rot="18847812">
              <a:off x="852210" y="3844600"/>
              <a:ext cx="14173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shAC092894.1-3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88F3E0DB-F1AF-9896-43CF-A43549A5D12F}"/>
                </a:ext>
              </a:extLst>
            </p:cNvPr>
            <p:cNvSpPr txBox="1"/>
            <p:nvPr/>
          </p:nvSpPr>
          <p:spPr>
            <a:xfrm rot="18847812">
              <a:off x="1172467" y="3844600"/>
              <a:ext cx="14173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shAC092894.1-4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2EB22AF-FA5C-4C48-7E35-B96D974279BF}"/>
                </a:ext>
              </a:extLst>
            </p:cNvPr>
            <p:cNvSpPr txBox="1"/>
            <p:nvPr/>
          </p:nvSpPr>
          <p:spPr>
            <a:xfrm rot="18847812">
              <a:off x="542691" y="3570764"/>
              <a:ext cx="5950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shNC</a:t>
              </a:r>
              <a:endPara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DBD4776E-3F9A-1430-5711-76F9D8479B1A}"/>
              </a:ext>
            </a:extLst>
          </p:cNvPr>
          <p:cNvGrpSpPr/>
          <p:nvPr/>
        </p:nvGrpSpPr>
        <p:grpSpPr>
          <a:xfrm>
            <a:off x="5423637" y="9941636"/>
            <a:ext cx="2709329" cy="3159622"/>
            <a:chOff x="8688418" y="4495800"/>
            <a:chExt cx="3186082" cy="3608630"/>
          </a:xfrm>
        </p:grpSpPr>
        <p:graphicFrame>
          <p:nvGraphicFramePr>
            <p:cNvPr id="70" name="对象 69">
              <a:extLst>
                <a:ext uri="{FF2B5EF4-FFF2-40B4-BE49-F238E27FC236}">
                  <a16:creationId xmlns:a16="http://schemas.microsoft.com/office/drawing/2014/main" id="{CB546086-E888-8C78-5EDC-51C3362A5E7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9745874"/>
                </p:ext>
              </p:extLst>
            </p:nvPr>
          </p:nvGraphicFramePr>
          <p:xfrm>
            <a:off x="9288463" y="4495800"/>
            <a:ext cx="2586037" cy="3349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0" imgW="2065877" imgH="2672953" progId="Prism9.Document">
                    <p:embed/>
                  </p:oleObj>
                </mc:Choice>
                <mc:Fallback>
                  <p:oleObj name="Prism 9" r:id="rId10" imgW="2065877" imgH="2672953" progId="Prism9.Document">
                    <p:embed/>
                    <p:pic>
                      <p:nvPicPr>
                        <p:cNvPr id="6" name="对象 5">
                          <a:extLst>
                            <a:ext uri="{FF2B5EF4-FFF2-40B4-BE49-F238E27FC236}">
                              <a16:creationId xmlns:a16="http://schemas.microsoft.com/office/drawing/2014/main" id="{29D73679-A653-C13D-A37A-9549FC381B4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9288463" y="4495800"/>
                          <a:ext cx="2586037" cy="3349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0CF10880-CF46-86EA-888B-291CB24F1998}"/>
                </a:ext>
              </a:extLst>
            </p:cNvPr>
            <p:cNvSpPr txBox="1"/>
            <p:nvPr/>
          </p:nvSpPr>
          <p:spPr>
            <a:xfrm rot="16200000">
              <a:off x="7940773" y="6385705"/>
              <a:ext cx="1893417" cy="3981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Number of clones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2" name="文本框 71">
              <a:extLst>
                <a:ext uri="{FF2B5EF4-FFF2-40B4-BE49-F238E27FC236}">
                  <a16:creationId xmlns:a16="http://schemas.microsoft.com/office/drawing/2014/main" id="{27C0380D-5CD9-D519-118C-522395D02BFC}"/>
                </a:ext>
              </a:extLst>
            </p:cNvPr>
            <p:cNvSpPr txBox="1"/>
            <p:nvPr/>
          </p:nvSpPr>
          <p:spPr>
            <a:xfrm>
              <a:off x="9735854" y="7717765"/>
              <a:ext cx="747774" cy="386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LoVo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9EB70327-06AE-2DF0-A886-577E3B2470B4}"/>
                </a:ext>
              </a:extLst>
            </p:cNvPr>
            <p:cNvSpPr txBox="1"/>
            <p:nvPr/>
          </p:nvSpPr>
          <p:spPr>
            <a:xfrm>
              <a:off x="10745829" y="7717765"/>
              <a:ext cx="1050818" cy="386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40E71609-51B7-DA2E-B3EC-10CAD3A906F7}"/>
                </a:ext>
              </a:extLst>
            </p:cNvPr>
            <p:cNvGrpSpPr/>
            <p:nvPr/>
          </p:nvGrpSpPr>
          <p:grpSpPr>
            <a:xfrm>
              <a:off x="9009968" y="5260946"/>
              <a:ext cx="536874" cy="2606922"/>
              <a:chOff x="9003624" y="5360127"/>
              <a:chExt cx="536874" cy="2606922"/>
            </a:xfrm>
          </p:grpSpPr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8A0EE4F6-8CBC-3B5A-2369-ABF82EB67471}"/>
                  </a:ext>
                </a:extLst>
              </p:cNvPr>
              <p:cNvGrpSpPr/>
              <p:nvPr/>
            </p:nvGrpSpPr>
            <p:grpSpPr>
              <a:xfrm>
                <a:off x="9003624" y="5825207"/>
                <a:ext cx="536874" cy="2141842"/>
                <a:chOff x="-398507" y="5737330"/>
                <a:chExt cx="536874" cy="2141842"/>
              </a:xfrm>
            </p:grpSpPr>
            <p:sp>
              <p:nvSpPr>
                <p:cNvPr id="80" name="文本框 79">
                  <a:extLst>
                    <a:ext uri="{FF2B5EF4-FFF2-40B4-BE49-F238E27FC236}">
                      <a16:creationId xmlns:a16="http://schemas.microsoft.com/office/drawing/2014/main" id="{DFB2877E-FED9-4907-02D4-589AF557ED6D}"/>
                    </a:ext>
                  </a:extLst>
                </p:cNvPr>
                <p:cNvSpPr txBox="1"/>
                <p:nvPr/>
              </p:nvSpPr>
              <p:spPr>
                <a:xfrm>
                  <a:off x="-252249" y="7527657"/>
                  <a:ext cx="322725" cy="3515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B10A1B8E-5F26-AC99-9EDE-5ADAA5B2F603}"/>
                    </a:ext>
                  </a:extLst>
                </p:cNvPr>
                <p:cNvSpPr txBox="1"/>
                <p:nvPr/>
              </p:nvSpPr>
              <p:spPr>
                <a:xfrm>
                  <a:off x="-325766" y="7117965"/>
                  <a:ext cx="428290" cy="3515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文本框 81">
                  <a:extLst>
                    <a:ext uri="{FF2B5EF4-FFF2-40B4-BE49-F238E27FC236}">
                      <a16:creationId xmlns:a16="http://schemas.microsoft.com/office/drawing/2014/main" id="{B68618CC-E9FB-92D9-E8A6-2A6E1D8E34D4}"/>
                    </a:ext>
                  </a:extLst>
                </p:cNvPr>
                <p:cNvSpPr txBox="1"/>
                <p:nvPr/>
              </p:nvSpPr>
              <p:spPr>
                <a:xfrm>
                  <a:off x="-395486" y="6637831"/>
                  <a:ext cx="533853" cy="3515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文本框 82">
                  <a:extLst>
                    <a:ext uri="{FF2B5EF4-FFF2-40B4-BE49-F238E27FC236}">
                      <a16:creationId xmlns:a16="http://schemas.microsoft.com/office/drawing/2014/main" id="{558E2391-F178-90C9-5D90-16C41AEDE10B}"/>
                    </a:ext>
                  </a:extLst>
                </p:cNvPr>
                <p:cNvSpPr txBox="1"/>
                <p:nvPr/>
              </p:nvSpPr>
              <p:spPr>
                <a:xfrm>
                  <a:off x="-398507" y="6168496"/>
                  <a:ext cx="533854" cy="3515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文本框 83">
                  <a:extLst>
                    <a:ext uri="{FF2B5EF4-FFF2-40B4-BE49-F238E27FC236}">
                      <a16:creationId xmlns:a16="http://schemas.microsoft.com/office/drawing/2014/main" id="{8C1F8F2E-5383-0EEB-4D7D-8FC070BCED54}"/>
                    </a:ext>
                  </a:extLst>
                </p:cNvPr>
                <p:cNvSpPr txBox="1"/>
                <p:nvPr/>
              </p:nvSpPr>
              <p:spPr>
                <a:xfrm>
                  <a:off x="-398507" y="5737330"/>
                  <a:ext cx="533854" cy="35151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9" name="文本框 78">
                <a:extLst>
                  <a:ext uri="{FF2B5EF4-FFF2-40B4-BE49-F238E27FC236}">
                    <a16:creationId xmlns:a16="http://schemas.microsoft.com/office/drawing/2014/main" id="{52ADA723-450D-2317-BD3F-2FB14DE9A99E}"/>
                  </a:ext>
                </a:extLst>
              </p:cNvPr>
              <p:cNvSpPr txBox="1"/>
              <p:nvPr/>
            </p:nvSpPr>
            <p:spPr>
              <a:xfrm>
                <a:off x="9006204" y="5360127"/>
                <a:ext cx="533854" cy="35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CFCBADE9-8840-AFE6-F321-2960A5F27E21}"/>
                </a:ext>
              </a:extLst>
            </p:cNvPr>
            <p:cNvSpPr txBox="1"/>
            <p:nvPr/>
          </p:nvSpPr>
          <p:spPr>
            <a:xfrm>
              <a:off x="9953159" y="4584402"/>
              <a:ext cx="774212" cy="351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shNC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D5C295D4-CCEE-7DF2-8F8D-E38941C36635}"/>
                </a:ext>
              </a:extLst>
            </p:cNvPr>
            <p:cNvSpPr txBox="1"/>
            <p:nvPr/>
          </p:nvSpPr>
          <p:spPr>
            <a:xfrm>
              <a:off x="9953903" y="4893423"/>
              <a:ext cx="1828197" cy="351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7124324E-4424-65D7-803F-F33A6ABFD58F}"/>
                </a:ext>
              </a:extLst>
            </p:cNvPr>
            <p:cNvSpPr txBox="1"/>
            <p:nvPr/>
          </p:nvSpPr>
          <p:spPr>
            <a:xfrm>
              <a:off x="9934400" y="5178934"/>
              <a:ext cx="1726502" cy="351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shAC092894.1-2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FBDADB2D-F69A-5C0A-2874-93D23543FEBC}"/>
              </a:ext>
            </a:extLst>
          </p:cNvPr>
          <p:cNvGrpSpPr/>
          <p:nvPr/>
        </p:nvGrpSpPr>
        <p:grpSpPr>
          <a:xfrm>
            <a:off x="4506139" y="6223363"/>
            <a:ext cx="4951796" cy="3321503"/>
            <a:chOff x="7177581" y="4239792"/>
            <a:chExt cx="5798787" cy="3646494"/>
          </a:xfrm>
        </p:grpSpPr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2EEB9913-7462-7567-7679-EB1CD270DC0D}"/>
                </a:ext>
              </a:extLst>
            </p:cNvPr>
            <p:cNvGrpSpPr/>
            <p:nvPr/>
          </p:nvGrpSpPr>
          <p:grpSpPr>
            <a:xfrm>
              <a:off x="7177581" y="4239792"/>
              <a:ext cx="5798787" cy="3646494"/>
              <a:chOff x="295584" y="-112626"/>
              <a:chExt cx="8768031" cy="5931857"/>
            </a:xfrm>
          </p:grpSpPr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01C80452-A1F3-9CB7-6485-87D3E9AD31A3}"/>
                  </a:ext>
                </a:extLst>
              </p:cNvPr>
              <p:cNvSpPr txBox="1"/>
              <p:nvPr/>
            </p:nvSpPr>
            <p:spPr>
              <a:xfrm rot="16200000">
                <a:off x="897897" y="1133996"/>
                <a:ext cx="1446013" cy="54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zh-CN" sz="140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LoVo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F0F39A12-0522-3F98-E7CD-B1FD5DDF7BB4}"/>
                  </a:ext>
                </a:extLst>
              </p:cNvPr>
              <p:cNvSpPr txBox="1"/>
              <p:nvPr/>
            </p:nvSpPr>
            <p:spPr>
              <a:xfrm>
                <a:off x="2545270" y="-95931"/>
                <a:ext cx="1196772" cy="549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shNC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文本框 94">
                <a:extLst>
                  <a:ext uri="{FF2B5EF4-FFF2-40B4-BE49-F238E27FC236}">
                    <a16:creationId xmlns:a16="http://schemas.microsoft.com/office/drawing/2014/main" id="{E960B698-E535-36AA-ACC7-8D1E92BE2A67}"/>
                  </a:ext>
                </a:extLst>
              </p:cNvPr>
              <p:cNvSpPr txBox="1"/>
              <p:nvPr/>
            </p:nvSpPr>
            <p:spPr>
              <a:xfrm>
                <a:off x="4216876" y="-106662"/>
                <a:ext cx="2524357" cy="549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shAC092894.1-1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文本框 95">
                <a:extLst>
                  <a:ext uri="{FF2B5EF4-FFF2-40B4-BE49-F238E27FC236}">
                    <a16:creationId xmlns:a16="http://schemas.microsoft.com/office/drawing/2014/main" id="{C52F8DAA-7E56-F961-BE78-D8CB7297DBB5}"/>
                  </a:ext>
                </a:extLst>
              </p:cNvPr>
              <p:cNvSpPr txBox="1"/>
              <p:nvPr/>
            </p:nvSpPr>
            <p:spPr>
              <a:xfrm>
                <a:off x="6539258" y="-112626"/>
                <a:ext cx="2524357" cy="549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shAC092894.1-2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93D75CFB-22AD-2759-5276-DDC3D070EF98}"/>
                  </a:ext>
                </a:extLst>
              </p:cNvPr>
              <p:cNvSpPr txBox="1"/>
              <p:nvPr/>
            </p:nvSpPr>
            <p:spPr>
              <a:xfrm rot="16200000">
                <a:off x="875349" y="3585178"/>
                <a:ext cx="1634986" cy="54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HCT116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8" name="组合 97">
                <a:extLst>
                  <a:ext uri="{FF2B5EF4-FFF2-40B4-BE49-F238E27FC236}">
                    <a16:creationId xmlns:a16="http://schemas.microsoft.com/office/drawing/2014/main" id="{B3C2B769-4639-EFB5-6747-92F3ED34FD85}"/>
                  </a:ext>
                </a:extLst>
              </p:cNvPr>
              <p:cNvGrpSpPr/>
              <p:nvPr/>
            </p:nvGrpSpPr>
            <p:grpSpPr>
              <a:xfrm>
                <a:off x="295584" y="849996"/>
                <a:ext cx="8207073" cy="4969235"/>
                <a:chOff x="-139208" y="1637681"/>
                <a:chExt cx="8207073" cy="4969235"/>
              </a:xfrm>
            </p:grpSpPr>
            <p:grpSp>
              <p:nvGrpSpPr>
                <p:cNvPr id="99" name="组合 98">
                  <a:extLst>
                    <a:ext uri="{FF2B5EF4-FFF2-40B4-BE49-F238E27FC236}">
                      <a16:creationId xmlns:a16="http://schemas.microsoft.com/office/drawing/2014/main" id="{B5372891-B500-6193-0C2A-8629B9C85863}"/>
                    </a:ext>
                  </a:extLst>
                </p:cNvPr>
                <p:cNvGrpSpPr/>
                <p:nvPr/>
              </p:nvGrpSpPr>
              <p:grpSpPr>
                <a:xfrm>
                  <a:off x="-139208" y="2691694"/>
                  <a:ext cx="5647027" cy="3915222"/>
                  <a:chOff x="-131221" y="2211993"/>
                  <a:chExt cx="5647027" cy="3915222"/>
                </a:xfrm>
              </p:grpSpPr>
              <p:sp>
                <p:nvSpPr>
                  <p:cNvPr id="103" name="文本框 102">
                    <a:extLst>
                      <a:ext uri="{FF2B5EF4-FFF2-40B4-BE49-F238E27FC236}">
                        <a16:creationId xmlns:a16="http://schemas.microsoft.com/office/drawing/2014/main" id="{766F94AD-A3D8-3CE7-935F-0B0D3F14EBAD}"/>
                      </a:ext>
                    </a:extLst>
                  </p:cNvPr>
                  <p:cNvSpPr txBox="1"/>
                  <p:nvPr/>
                </p:nvSpPr>
                <p:spPr>
                  <a:xfrm>
                    <a:off x="3083296" y="5577557"/>
                    <a:ext cx="2432510" cy="5496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Annexin-V APC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4" name="文本框 103">
                    <a:extLst>
                      <a:ext uri="{FF2B5EF4-FFF2-40B4-BE49-F238E27FC236}">
                        <a16:creationId xmlns:a16="http://schemas.microsoft.com/office/drawing/2014/main" id="{BE17A740-A5D7-0AE7-71E3-38701045C557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-704983" y="2785755"/>
                    <a:ext cx="1692498" cy="5449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7-AAD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cxnSp>
              <p:nvCxnSpPr>
                <p:cNvPr id="100" name="直接箭头连接符 99">
                  <a:extLst>
                    <a:ext uri="{FF2B5EF4-FFF2-40B4-BE49-F238E27FC236}">
                      <a16:creationId xmlns:a16="http://schemas.microsoft.com/office/drawing/2014/main" id="{EE703D93-3EB2-BB90-60DB-B6C2521569B2}"/>
                    </a:ext>
                  </a:extLst>
                </p:cNvPr>
                <p:cNvCxnSpPr/>
                <p:nvPr/>
              </p:nvCxnSpPr>
              <p:spPr>
                <a:xfrm flipV="1">
                  <a:off x="495129" y="1637681"/>
                  <a:ext cx="2119" cy="4275020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直接箭头连接符 100">
                  <a:extLst>
                    <a:ext uri="{FF2B5EF4-FFF2-40B4-BE49-F238E27FC236}">
                      <a16:creationId xmlns:a16="http://schemas.microsoft.com/office/drawing/2014/main" id="{F6E5AD3D-A11A-AE55-020B-315383995A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5129" y="5912700"/>
                  <a:ext cx="7572736" cy="71467"/>
                </a:xfrm>
                <a:prstGeom prst="straightConnector1">
                  <a:avLst/>
                </a:prstGeom>
                <a:ln w="19050"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9D532C80-C24D-F09E-4C80-2E418820F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1426" b="7669"/>
            <a:stretch/>
          </p:blipFill>
          <p:spPr>
            <a:xfrm>
              <a:off x="8283137" y="6027246"/>
              <a:ext cx="1394379" cy="1440000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4AA34BB6-822C-626E-A0CD-61836BF37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l="11790" b="8449"/>
            <a:stretch/>
          </p:blipFill>
          <p:spPr>
            <a:xfrm>
              <a:off x="9788579" y="6043724"/>
              <a:ext cx="1400502" cy="1440000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:a16="http://schemas.microsoft.com/office/drawing/2014/main" id="{743AF798-606D-91C9-6801-9740C15269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11790" b="8449"/>
            <a:stretch/>
          </p:blipFill>
          <p:spPr>
            <a:xfrm>
              <a:off x="11300144" y="6043724"/>
              <a:ext cx="1400501" cy="1440000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408BB644-A140-321A-25A2-73B972DF7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11956" b="7641"/>
            <a:stretch/>
          </p:blipFill>
          <p:spPr>
            <a:xfrm>
              <a:off x="8278270" y="4570167"/>
              <a:ext cx="1385628" cy="1440000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D351A3BE-4705-4CE4-7A48-A35ACB16C9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/>
            <a:srcRect l="10285" b="7641"/>
            <a:stretch/>
          </p:blipFill>
          <p:spPr>
            <a:xfrm>
              <a:off x="9786116" y="4558793"/>
              <a:ext cx="1411935" cy="1440000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:a16="http://schemas.microsoft.com/office/drawing/2014/main" id="{87F33FBF-BF89-2467-4620-0B769B30CB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11584" b="7492"/>
            <a:stretch/>
          </p:blipFill>
          <p:spPr>
            <a:xfrm>
              <a:off x="11300144" y="4573702"/>
              <a:ext cx="1389248" cy="1440000"/>
            </a:xfrm>
            <a:prstGeom prst="rect">
              <a:avLst/>
            </a:prstGeom>
          </p:spPr>
        </p:pic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D8E1B3C3-6325-C258-EDA5-2A343A276DDA}"/>
              </a:ext>
            </a:extLst>
          </p:cNvPr>
          <p:cNvGrpSpPr/>
          <p:nvPr/>
        </p:nvGrpSpPr>
        <p:grpSpPr>
          <a:xfrm>
            <a:off x="9457935" y="6502395"/>
            <a:ext cx="3165091" cy="2533104"/>
            <a:chOff x="8176883" y="3677716"/>
            <a:chExt cx="3532719" cy="2718659"/>
          </a:xfrm>
        </p:grpSpPr>
        <p:graphicFrame>
          <p:nvGraphicFramePr>
            <p:cNvPr id="106" name="对象 105">
              <a:extLst>
                <a:ext uri="{FF2B5EF4-FFF2-40B4-BE49-F238E27FC236}">
                  <a16:creationId xmlns:a16="http://schemas.microsoft.com/office/drawing/2014/main" id="{C3A3B41E-8008-3E30-D5BE-627D8013140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8583050"/>
                </p:ext>
              </p:extLst>
            </p:nvPr>
          </p:nvGraphicFramePr>
          <p:xfrm>
            <a:off x="8729865" y="3677716"/>
            <a:ext cx="2979737" cy="2425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8" imgW="2980046" imgH="2425997" progId="Prism9.Document">
                    <p:embed/>
                  </p:oleObj>
                </mc:Choice>
                <mc:Fallback>
                  <p:oleObj name="Prism 9" r:id="rId18" imgW="2980046" imgH="2425997" progId="Prism9.Document">
                    <p:embed/>
                    <p:pic>
                      <p:nvPicPr>
                        <p:cNvPr id="22" name="对象 21">
                          <a:extLst>
                            <a:ext uri="{FF2B5EF4-FFF2-40B4-BE49-F238E27FC236}">
                              <a16:creationId xmlns:a16="http://schemas.microsoft.com/office/drawing/2014/main" id="{C726BC2B-022D-DCFE-D167-8F6CD283390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9"/>
                        <a:stretch>
                          <a:fillRect/>
                        </a:stretch>
                      </p:blipFill>
                      <p:spPr>
                        <a:xfrm>
                          <a:off x="8729865" y="3677716"/>
                          <a:ext cx="2979737" cy="2425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3E639B60-4A87-FACA-16CE-F429ECC05096}"/>
                </a:ext>
              </a:extLst>
            </p:cNvPr>
            <p:cNvSpPr txBox="1"/>
            <p:nvPr/>
          </p:nvSpPr>
          <p:spPr>
            <a:xfrm rot="16200000">
              <a:off x="7654745" y="4771604"/>
              <a:ext cx="1422154" cy="377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Apoptosis</a:t>
              </a:r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(%)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8" name="文本框 107">
              <a:extLst>
                <a:ext uri="{FF2B5EF4-FFF2-40B4-BE49-F238E27FC236}">
                  <a16:creationId xmlns:a16="http://schemas.microsoft.com/office/drawing/2014/main" id="{EDC0F91D-E45C-C3A2-D793-B9012F34F70A}"/>
                </a:ext>
              </a:extLst>
            </p:cNvPr>
            <p:cNvSpPr txBox="1"/>
            <p:nvPr/>
          </p:nvSpPr>
          <p:spPr>
            <a:xfrm>
              <a:off x="8456339" y="4002490"/>
              <a:ext cx="406504" cy="330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9" name="文本框 108">
              <a:extLst>
                <a:ext uri="{FF2B5EF4-FFF2-40B4-BE49-F238E27FC236}">
                  <a16:creationId xmlns:a16="http://schemas.microsoft.com/office/drawing/2014/main" id="{F66948DC-49AB-A5FE-4A71-A7083850B764}"/>
                </a:ext>
              </a:extLst>
            </p:cNvPr>
            <p:cNvSpPr txBox="1"/>
            <p:nvPr/>
          </p:nvSpPr>
          <p:spPr>
            <a:xfrm>
              <a:off x="8456339" y="4899161"/>
              <a:ext cx="406504" cy="330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0865EE38-6C91-9D04-2B14-B8D47C272926}"/>
                </a:ext>
              </a:extLst>
            </p:cNvPr>
            <p:cNvSpPr txBox="1"/>
            <p:nvPr/>
          </p:nvSpPr>
          <p:spPr>
            <a:xfrm>
              <a:off x="8546107" y="5363842"/>
              <a:ext cx="306310" cy="330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1" name="文本框 110">
              <a:extLst>
                <a:ext uri="{FF2B5EF4-FFF2-40B4-BE49-F238E27FC236}">
                  <a16:creationId xmlns:a16="http://schemas.microsoft.com/office/drawing/2014/main" id="{F7671898-2CCF-EF80-6C42-B95A28121F66}"/>
                </a:ext>
              </a:extLst>
            </p:cNvPr>
            <p:cNvSpPr txBox="1"/>
            <p:nvPr/>
          </p:nvSpPr>
          <p:spPr>
            <a:xfrm>
              <a:off x="8546107" y="5795639"/>
              <a:ext cx="306310" cy="330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文本框 111">
              <a:extLst>
                <a:ext uri="{FF2B5EF4-FFF2-40B4-BE49-F238E27FC236}">
                  <a16:creationId xmlns:a16="http://schemas.microsoft.com/office/drawing/2014/main" id="{F9BF7DE1-0646-BAC4-E22A-04955F6D9DFD}"/>
                </a:ext>
              </a:extLst>
            </p:cNvPr>
            <p:cNvSpPr txBox="1"/>
            <p:nvPr/>
          </p:nvSpPr>
          <p:spPr>
            <a:xfrm>
              <a:off x="9239995" y="6011594"/>
              <a:ext cx="709738" cy="363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LoVo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文本框 112">
              <a:extLst>
                <a:ext uri="{FF2B5EF4-FFF2-40B4-BE49-F238E27FC236}">
                  <a16:creationId xmlns:a16="http://schemas.microsoft.com/office/drawing/2014/main" id="{4FF0C780-FDD9-1EFD-0B57-232C602CFB9B}"/>
                </a:ext>
              </a:extLst>
            </p:cNvPr>
            <p:cNvSpPr txBox="1"/>
            <p:nvPr/>
          </p:nvSpPr>
          <p:spPr>
            <a:xfrm>
              <a:off x="10525088" y="6033021"/>
              <a:ext cx="997368" cy="3633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文本框 113">
              <a:extLst>
                <a:ext uri="{FF2B5EF4-FFF2-40B4-BE49-F238E27FC236}">
                  <a16:creationId xmlns:a16="http://schemas.microsoft.com/office/drawing/2014/main" id="{90058AFB-AE11-5134-4E73-0D0B5D2AF9B1}"/>
                </a:ext>
              </a:extLst>
            </p:cNvPr>
            <p:cNvSpPr txBox="1"/>
            <p:nvPr/>
          </p:nvSpPr>
          <p:spPr>
            <a:xfrm>
              <a:off x="8456339" y="4459925"/>
              <a:ext cx="406504" cy="3303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15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文本框 114">
              <a:extLst>
                <a:ext uri="{FF2B5EF4-FFF2-40B4-BE49-F238E27FC236}">
                  <a16:creationId xmlns:a16="http://schemas.microsoft.com/office/drawing/2014/main" id="{66723258-63DA-0A53-C7EB-71540B4E0C1E}"/>
                </a:ext>
              </a:extLst>
            </p:cNvPr>
            <p:cNvSpPr txBox="1"/>
            <p:nvPr/>
          </p:nvSpPr>
          <p:spPr>
            <a:xfrm>
              <a:off x="9432279" y="3694713"/>
              <a:ext cx="774212" cy="33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shNC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1CF247F9-0F00-B621-30EC-BE00BAFDA608}"/>
                </a:ext>
              </a:extLst>
            </p:cNvPr>
            <p:cNvSpPr txBox="1"/>
            <p:nvPr/>
          </p:nvSpPr>
          <p:spPr>
            <a:xfrm>
              <a:off x="9432279" y="3951524"/>
              <a:ext cx="1774963" cy="33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3565BC23-0AF3-AA88-04B6-A8C4A0CCB462}"/>
                </a:ext>
              </a:extLst>
            </p:cNvPr>
            <p:cNvSpPr txBox="1"/>
            <p:nvPr/>
          </p:nvSpPr>
          <p:spPr>
            <a:xfrm>
              <a:off x="9432279" y="4196708"/>
              <a:ext cx="1774963" cy="33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shAC092894.1-2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id="{711CCC64-CDD3-DBEA-D307-A9F500DC9F5E}"/>
              </a:ext>
            </a:extLst>
          </p:cNvPr>
          <p:cNvGrpSpPr/>
          <p:nvPr/>
        </p:nvGrpSpPr>
        <p:grpSpPr>
          <a:xfrm>
            <a:off x="8835257" y="10147035"/>
            <a:ext cx="3530954" cy="2555836"/>
            <a:chOff x="5718868" y="2397203"/>
            <a:chExt cx="3530954" cy="2555836"/>
          </a:xfrm>
        </p:grpSpPr>
        <p:graphicFrame>
          <p:nvGraphicFramePr>
            <p:cNvPr id="119" name="对象 118">
              <a:extLst>
                <a:ext uri="{FF2B5EF4-FFF2-40B4-BE49-F238E27FC236}">
                  <a16:creationId xmlns:a16="http://schemas.microsoft.com/office/drawing/2014/main" id="{7E6795B5-3D76-A864-3395-AB553A1F533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2865798"/>
                </p:ext>
              </p:extLst>
            </p:nvPr>
          </p:nvGraphicFramePr>
          <p:xfrm>
            <a:off x="6475412" y="2500314"/>
            <a:ext cx="2637209" cy="200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0" imgW="3003080" imgH="2276960" progId="Prism9.Document">
                    <p:embed/>
                  </p:oleObj>
                </mc:Choice>
                <mc:Fallback>
                  <p:oleObj name="Prism 9" r:id="rId20" imgW="3003080" imgH="2276960" progId="Prism9.Document">
                    <p:embed/>
                    <p:pic>
                      <p:nvPicPr>
                        <p:cNvPr id="3" name="对象 2">
                          <a:extLst>
                            <a:ext uri="{FF2B5EF4-FFF2-40B4-BE49-F238E27FC236}">
                              <a16:creationId xmlns:a16="http://schemas.microsoft.com/office/drawing/2014/main" id="{E4F475AB-19F9-82CE-9EEC-F238F3C4A93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1"/>
                        <a:stretch>
                          <a:fillRect/>
                        </a:stretch>
                      </p:blipFill>
                      <p:spPr>
                        <a:xfrm>
                          <a:off x="6475412" y="2500314"/>
                          <a:ext cx="2637209" cy="2000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0" name="文本框 119">
              <a:extLst>
                <a:ext uri="{FF2B5EF4-FFF2-40B4-BE49-F238E27FC236}">
                  <a16:creationId xmlns:a16="http://schemas.microsoft.com/office/drawing/2014/main" id="{63971FED-2F8D-1E65-C8D7-32AC47118CBD}"/>
                </a:ext>
              </a:extLst>
            </p:cNvPr>
            <p:cNvSpPr txBox="1"/>
            <p:nvPr/>
          </p:nvSpPr>
          <p:spPr>
            <a:xfrm>
              <a:off x="7343181" y="2397203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5-Fu</a:t>
              </a:r>
            </a:p>
          </p:txBody>
        </p:sp>
        <p:sp>
          <p:nvSpPr>
            <p:cNvPr id="121" name="文本框 120">
              <a:extLst>
                <a:ext uri="{FF2B5EF4-FFF2-40B4-BE49-F238E27FC236}">
                  <a16:creationId xmlns:a16="http://schemas.microsoft.com/office/drawing/2014/main" id="{03A9827B-4632-B502-9C51-2AF881DC0A6F}"/>
                </a:ext>
              </a:extLst>
            </p:cNvPr>
            <p:cNvSpPr txBox="1"/>
            <p:nvPr/>
          </p:nvSpPr>
          <p:spPr>
            <a:xfrm>
              <a:off x="7866081" y="2726804"/>
              <a:ext cx="8063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</a:t>
              </a:r>
            </a:p>
          </p:txBody>
        </p:sp>
        <p:sp>
          <p:nvSpPr>
            <p:cNvPr id="122" name="文本框 121">
              <a:extLst>
                <a:ext uri="{FF2B5EF4-FFF2-40B4-BE49-F238E27FC236}">
                  <a16:creationId xmlns:a16="http://schemas.microsoft.com/office/drawing/2014/main" id="{26DEFE04-1FEC-6634-CF09-46F19726228D}"/>
                </a:ext>
              </a:extLst>
            </p:cNvPr>
            <p:cNvSpPr txBox="1"/>
            <p:nvPr/>
          </p:nvSpPr>
          <p:spPr>
            <a:xfrm>
              <a:off x="7858769" y="2956294"/>
              <a:ext cx="12055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HCT116-OxR</a:t>
              </a:r>
            </a:p>
          </p:txBody>
        </p:sp>
        <p:grpSp>
          <p:nvGrpSpPr>
            <p:cNvPr id="123" name="组合 122">
              <a:extLst>
                <a:ext uri="{FF2B5EF4-FFF2-40B4-BE49-F238E27FC236}">
                  <a16:creationId xmlns:a16="http://schemas.microsoft.com/office/drawing/2014/main" id="{E1E80678-FA6D-ACF0-C9D6-9DCE04456E2A}"/>
                </a:ext>
              </a:extLst>
            </p:cNvPr>
            <p:cNvGrpSpPr/>
            <p:nvPr/>
          </p:nvGrpSpPr>
          <p:grpSpPr>
            <a:xfrm>
              <a:off x="6147244" y="2549012"/>
              <a:ext cx="454730" cy="1909999"/>
              <a:chOff x="443116" y="2427376"/>
              <a:chExt cx="454730" cy="1909999"/>
            </a:xfrm>
          </p:grpSpPr>
          <p:sp>
            <p:nvSpPr>
              <p:cNvPr id="132" name="文本框 131">
                <a:extLst>
                  <a:ext uri="{FF2B5EF4-FFF2-40B4-BE49-F238E27FC236}">
                    <a16:creationId xmlns:a16="http://schemas.microsoft.com/office/drawing/2014/main" id="{43D7BB13-0D07-6ADA-8916-3CC353E735D6}"/>
                  </a:ext>
                </a:extLst>
              </p:cNvPr>
              <p:cNvSpPr txBox="1"/>
              <p:nvPr/>
            </p:nvSpPr>
            <p:spPr>
              <a:xfrm>
                <a:off x="443116" y="2427376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文本框 132">
                <a:extLst>
                  <a:ext uri="{FF2B5EF4-FFF2-40B4-BE49-F238E27FC236}">
                    <a16:creationId xmlns:a16="http://schemas.microsoft.com/office/drawing/2014/main" id="{B9E8A9C1-36D6-29BD-0721-1C98C7F297A1}"/>
                  </a:ext>
                </a:extLst>
              </p:cNvPr>
              <p:cNvSpPr txBox="1"/>
              <p:nvPr/>
            </p:nvSpPr>
            <p:spPr>
              <a:xfrm>
                <a:off x="443876" y="2962090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文本框 133">
                <a:extLst>
                  <a:ext uri="{FF2B5EF4-FFF2-40B4-BE49-F238E27FC236}">
                    <a16:creationId xmlns:a16="http://schemas.microsoft.com/office/drawing/2014/main" id="{D2B6CC69-02CA-D6B0-656B-DAA294BD84E4}"/>
                  </a:ext>
                </a:extLst>
              </p:cNvPr>
              <p:cNvSpPr txBox="1"/>
              <p:nvPr/>
            </p:nvSpPr>
            <p:spPr>
              <a:xfrm>
                <a:off x="526511" y="3509862"/>
                <a:ext cx="364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文本框 134">
                <a:extLst>
                  <a:ext uri="{FF2B5EF4-FFF2-40B4-BE49-F238E27FC236}">
                    <a16:creationId xmlns:a16="http://schemas.microsoft.com/office/drawing/2014/main" id="{0A1BEB1E-1811-A1B8-676A-DE3043D9A448}"/>
                  </a:ext>
                </a:extLst>
              </p:cNvPr>
              <p:cNvSpPr txBox="1"/>
              <p:nvPr/>
            </p:nvSpPr>
            <p:spPr>
              <a:xfrm>
                <a:off x="601884" y="402959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4" name="组合 123">
              <a:extLst>
                <a:ext uri="{FF2B5EF4-FFF2-40B4-BE49-F238E27FC236}">
                  <a16:creationId xmlns:a16="http://schemas.microsoft.com/office/drawing/2014/main" id="{76133533-8AAF-A95D-0F87-807D1D404395}"/>
                </a:ext>
              </a:extLst>
            </p:cNvPr>
            <p:cNvGrpSpPr/>
            <p:nvPr/>
          </p:nvGrpSpPr>
          <p:grpSpPr>
            <a:xfrm>
              <a:off x="6503329" y="4356327"/>
              <a:ext cx="2746493" cy="321051"/>
              <a:chOff x="750848" y="4211079"/>
              <a:chExt cx="2211701" cy="288147"/>
            </a:xfrm>
          </p:grpSpPr>
          <p:sp>
            <p:nvSpPr>
              <p:cNvPr id="127" name="文本框 126">
                <a:extLst>
                  <a:ext uri="{FF2B5EF4-FFF2-40B4-BE49-F238E27FC236}">
                    <a16:creationId xmlns:a16="http://schemas.microsoft.com/office/drawing/2014/main" id="{E4203925-F249-1379-1137-935362881A71}"/>
                  </a:ext>
                </a:extLst>
              </p:cNvPr>
              <p:cNvSpPr txBox="1"/>
              <p:nvPr/>
            </p:nvSpPr>
            <p:spPr>
              <a:xfrm>
                <a:off x="750848" y="4211080"/>
                <a:ext cx="220997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文本框 127">
                <a:extLst>
                  <a:ext uri="{FF2B5EF4-FFF2-40B4-BE49-F238E27FC236}">
                    <a16:creationId xmlns:a16="http://schemas.microsoft.com/office/drawing/2014/main" id="{F369882B-F9E1-04F8-E0F1-CECD69BE6ADE}"/>
                  </a:ext>
                </a:extLst>
              </p:cNvPr>
              <p:cNvSpPr txBox="1"/>
              <p:nvPr/>
            </p:nvSpPr>
            <p:spPr>
              <a:xfrm>
                <a:off x="1197550" y="4216514"/>
                <a:ext cx="293285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文本框 128">
                <a:extLst>
                  <a:ext uri="{FF2B5EF4-FFF2-40B4-BE49-F238E27FC236}">
                    <a16:creationId xmlns:a16="http://schemas.microsoft.com/office/drawing/2014/main" id="{B8D88611-B9BD-52AE-0801-E090D1AF2937}"/>
                  </a:ext>
                </a:extLst>
              </p:cNvPr>
              <p:cNvSpPr txBox="1"/>
              <p:nvPr/>
            </p:nvSpPr>
            <p:spPr>
              <a:xfrm>
                <a:off x="1636520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文本框 129">
                <a:extLst>
                  <a:ext uri="{FF2B5EF4-FFF2-40B4-BE49-F238E27FC236}">
                    <a16:creationId xmlns:a16="http://schemas.microsoft.com/office/drawing/2014/main" id="{2136A0D1-043D-8574-CC2A-A192654EB9E0}"/>
                  </a:ext>
                </a:extLst>
              </p:cNvPr>
              <p:cNvSpPr txBox="1"/>
              <p:nvPr/>
            </p:nvSpPr>
            <p:spPr>
              <a:xfrm>
                <a:off x="2118755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文本框 130">
                <a:extLst>
                  <a:ext uri="{FF2B5EF4-FFF2-40B4-BE49-F238E27FC236}">
                    <a16:creationId xmlns:a16="http://schemas.microsoft.com/office/drawing/2014/main" id="{C91A8529-7F07-DD9F-6706-EE42B1C69F7E}"/>
                  </a:ext>
                </a:extLst>
              </p:cNvPr>
              <p:cNvSpPr txBox="1"/>
              <p:nvPr/>
            </p:nvSpPr>
            <p:spPr>
              <a:xfrm>
                <a:off x="2596975" y="4211079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5" name="文本框 124">
              <a:extLst>
                <a:ext uri="{FF2B5EF4-FFF2-40B4-BE49-F238E27FC236}">
                  <a16:creationId xmlns:a16="http://schemas.microsoft.com/office/drawing/2014/main" id="{9E9F0F21-8098-DEA6-B5E2-1BE2863CCB47}"/>
                </a:ext>
              </a:extLst>
            </p:cNvPr>
            <p:cNvSpPr txBox="1"/>
            <p:nvPr/>
          </p:nvSpPr>
          <p:spPr>
            <a:xfrm>
              <a:off x="7454755" y="4614485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μg</a:t>
              </a:r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/ml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6" name="文本框 125">
              <a:extLst>
                <a:ext uri="{FF2B5EF4-FFF2-40B4-BE49-F238E27FC236}">
                  <a16:creationId xmlns:a16="http://schemas.microsoft.com/office/drawing/2014/main" id="{410D015B-4C07-EEF4-059C-33183E4E1386}"/>
                </a:ext>
              </a:extLst>
            </p:cNvPr>
            <p:cNvSpPr txBox="1"/>
            <p:nvPr/>
          </p:nvSpPr>
          <p:spPr>
            <a:xfrm rot="16200000">
              <a:off x="5275074" y="3223798"/>
              <a:ext cx="14723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viability</a:t>
              </a:r>
            </a:p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(% of control)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6" name="组合 135">
            <a:extLst>
              <a:ext uri="{FF2B5EF4-FFF2-40B4-BE49-F238E27FC236}">
                <a16:creationId xmlns:a16="http://schemas.microsoft.com/office/drawing/2014/main" id="{8F0FC738-37D4-95A2-90D8-4DDC6351A266}"/>
              </a:ext>
            </a:extLst>
          </p:cNvPr>
          <p:cNvGrpSpPr/>
          <p:nvPr/>
        </p:nvGrpSpPr>
        <p:grpSpPr>
          <a:xfrm>
            <a:off x="794046" y="13602446"/>
            <a:ext cx="3571353" cy="2633609"/>
            <a:chOff x="9639701" y="2445459"/>
            <a:chExt cx="3571353" cy="2633609"/>
          </a:xfrm>
        </p:grpSpPr>
        <p:graphicFrame>
          <p:nvGraphicFramePr>
            <p:cNvPr id="137" name="对象 136">
              <a:extLst>
                <a:ext uri="{FF2B5EF4-FFF2-40B4-BE49-F238E27FC236}">
                  <a16:creationId xmlns:a16="http://schemas.microsoft.com/office/drawing/2014/main" id="{12087DF1-83F2-B831-9D10-3BF66DB6BC7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8940998"/>
                </p:ext>
              </p:extLst>
            </p:nvPr>
          </p:nvGraphicFramePr>
          <p:xfrm>
            <a:off x="10447649" y="2631373"/>
            <a:ext cx="2639103" cy="20002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2" imgW="3003080" imgH="2276960" progId="Prism9.Document">
                    <p:embed/>
                  </p:oleObj>
                </mc:Choice>
                <mc:Fallback>
                  <p:oleObj name="Prism 9" r:id="rId22" imgW="3003080" imgH="2276960" progId="Prism9.Document">
                    <p:embed/>
                    <p:pic>
                      <p:nvPicPr>
                        <p:cNvPr id="4" name="对象 3">
                          <a:extLst>
                            <a:ext uri="{FF2B5EF4-FFF2-40B4-BE49-F238E27FC236}">
                              <a16:creationId xmlns:a16="http://schemas.microsoft.com/office/drawing/2014/main" id="{C75604BC-AB20-76C7-A4D5-DD4C58CF8C4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3"/>
                        <a:stretch>
                          <a:fillRect/>
                        </a:stretch>
                      </p:blipFill>
                      <p:spPr>
                        <a:xfrm>
                          <a:off x="10447649" y="2631373"/>
                          <a:ext cx="2639103" cy="20002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8" name="文本框 137">
              <a:extLst>
                <a:ext uri="{FF2B5EF4-FFF2-40B4-BE49-F238E27FC236}">
                  <a16:creationId xmlns:a16="http://schemas.microsoft.com/office/drawing/2014/main" id="{33072142-78D4-09BE-10B7-DBDAD521D5FF}"/>
                </a:ext>
              </a:extLst>
            </p:cNvPr>
            <p:cNvSpPr txBox="1"/>
            <p:nvPr/>
          </p:nvSpPr>
          <p:spPr>
            <a:xfrm>
              <a:off x="11194389" y="2445459"/>
              <a:ext cx="912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Irinotecan</a:t>
              </a:r>
            </a:p>
          </p:txBody>
        </p:sp>
        <p:grpSp>
          <p:nvGrpSpPr>
            <p:cNvPr id="139" name="组合 138">
              <a:extLst>
                <a:ext uri="{FF2B5EF4-FFF2-40B4-BE49-F238E27FC236}">
                  <a16:creationId xmlns:a16="http://schemas.microsoft.com/office/drawing/2014/main" id="{A2841D62-F874-DDB4-EE40-25F162011D96}"/>
                </a:ext>
              </a:extLst>
            </p:cNvPr>
            <p:cNvGrpSpPr/>
            <p:nvPr/>
          </p:nvGrpSpPr>
          <p:grpSpPr>
            <a:xfrm>
              <a:off x="10464561" y="4521151"/>
              <a:ext cx="2746493" cy="321051"/>
              <a:chOff x="750848" y="4211079"/>
              <a:chExt cx="2211701" cy="288147"/>
            </a:xfrm>
          </p:grpSpPr>
          <p:sp>
            <p:nvSpPr>
              <p:cNvPr id="149" name="文本框 148">
                <a:extLst>
                  <a:ext uri="{FF2B5EF4-FFF2-40B4-BE49-F238E27FC236}">
                    <a16:creationId xmlns:a16="http://schemas.microsoft.com/office/drawing/2014/main" id="{04E77621-45A8-81AE-3B77-0AF4ED21FFB5}"/>
                  </a:ext>
                </a:extLst>
              </p:cNvPr>
              <p:cNvSpPr txBox="1"/>
              <p:nvPr/>
            </p:nvSpPr>
            <p:spPr>
              <a:xfrm>
                <a:off x="750848" y="4211080"/>
                <a:ext cx="220997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0" name="文本框 149">
                <a:extLst>
                  <a:ext uri="{FF2B5EF4-FFF2-40B4-BE49-F238E27FC236}">
                    <a16:creationId xmlns:a16="http://schemas.microsoft.com/office/drawing/2014/main" id="{707E4ED8-9BA3-5B2E-D405-5617B8A5173A}"/>
                  </a:ext>
                </a:extLst>
              </p:cNvPr>
              <p:cNvSpPr txBox="1"/>
              <p:nvPr/>
            </p:nvSpPr>
            <p:spPr>
              <a:xfrm>
                <a:off x="1197550" y="4216514"/>
                <a:ext cx="293285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1" name="文本框 150">
                <a:extLst>
                  <a:ext uri="{FF2B5EF4-FFF2-40B4-BE49-F238E27FC236}">
                    <a16:creationId xmlns:a16="http://schemas.microsoft.com/office/drawing/2014/main" id="{95A42D0A-5419-8085-BB49-B6A7A9B54BC3}"/>
                  </a:ext>
                </a:extLst>
              </p:cNvPr>
              <p:cNvSpPr txBox="1"/>
              <p:nvPr/>
            </p:nvSpPr>
            <p:spPr>
              <a:xfrm>
                <a:off x="1636520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2" name="文本框 151">
                <a:extLst>
                  <a:ext uri="{FF2B5EF4-FFF2-40B4-BE49-F238E27FC236}">
                    <a16:creationId xmlns:a16="http://schemas.microsoft.com/office/drawing/2014/main" id="{5F1DC5AB-9A46-63F6-DDC7-B457D3D549EA}"/>
                  </a:ext>
                </a:extLst>
              </p:cNvPr>
              <p:cNvSpPr txBox="1"/>
              <p:nvPr/>
            </p:nvSpPr>
            <p:spPr>
              <a:xfrm>
                <a:off x="2118755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3" name="文本框 152">
                <a:extLst>
                  <a:ext uri="{FF2B5EF4-FFF2-40B4-BE49-F238E27FC236}">
                    <a16:creationId xmlns:a16="http://schemas.microsoft.com/office/drawing/2014/main" id="{A6C65049-141C-A4F4-3F67-7CC3E712680C}"/>
                  </a:ext>
                </a:extLst>
              </p:cNvPr>
              <p:cNvSpPr txBox="1"/>
              <p:nvPr/>
            </p:nvSpPr>
            <p:spPr>
              <a:xfrm>
                <a:off x="2596975" y="4211079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0" name="组合 139">
              <a:extLst>
                <a:ext uri="{FF2B5EF4-FFF2-40B4-BE49-F238E27FC236}">
                  <a16:creationId xmlns:a16="http://schemas.microsoft.com/office/drawing/2014/main" id="{220AD22A-7C12-0476-21FE-EF42048709B2}"/>
                </a:ext>
              </a:extLst>
            </p:cNvPr>
            <p:cNvGrpSpPr/>
            <p:nvPr/>
          </p:nvGrpSpPr>
          <p:grpSpPr>
            <a:xfrm>
              <a:off x="10101868" y="2702900"/>
              <a:ext cx="454730" cy="1909999"/>
              <a:chOff x="443116" y="2427376"/>
              <a:chExt cx="454730" cy="1909999"/>
            </a:xfrm>
          </p:grpSpPr>
          <p:sp>
            <p:nvSpPr>
              <p:cNvPr id="145" name="文本框 144">
                <a:extLst>
                  <a:ext uri="{FF2B5EF4-FFF2-40B4-BE49-F238E27FC236}">
                    <a16:creationId xmlns:a16="http://schemas.microsoft.com/office/drawing/2014/main" id="{52D020F9-F41B-0FB9-75CC-18C1B4FEDD04}"/>
                  </a:ext>
                </a:extLst>
              </p:cNvPr>
              <p:cNvSpPr txBox="1"/>
              <p:nvPr/>
            </p:nvSpPr>
            <p:spPr>
              <a:xfrm>
                <a:off x="443116" y="2427376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文本框 145">
                <a:extLst>
                  <a:ext uri="{FF2B5EF4-FFF2-40B4-BE49-F238E27FC236}">
                    <a16:creationId xmlns:a16="http://schemas.microsoft.com/office/drawing/2014/main" id="{3634D261-A44E-DD72-25D7-7513EB23AD8A}"/>
                  </a:ext>
                </a:extLst>
              </p:cNvPr>
              <p:cNvSpPr txBox="1"/>
              <p:nvPr/>
            </p:nvSpPr>
            <p:spPr>
              <a:xfrm>
                <a:off x="443876" y="2962090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文本框 146">
                <a:extLst>
                  <a:ext uri="{FF2B5EF4-FFF2-40B4-BE49-F238E27FC236}">
                    <a16:creationId xmlns:a16="http://schemas.microsoft.com/office/drawing/2014/main" id="{6AABF309-29F8-F309-E138-AC2C25583039}"/>
                  </a:ext>
                </a:extLst>
              </p:cNvPr>
              <p:cNvSpPr txBox="1"/>
              <p:nvPr/>
            </p:nvSpPr>
            <p:spPr>
              <a:xfrm>
                <a:off x="526511" y="3509862"/>
                <a:ext cx="364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8" name="文本框 147">
                <a:extLst>
                  <a:ext uri="{FF2B5EF4-FFF2-40B4-BE49-F238E27FC236}">
                    <a16:creationId xmlns:a16="http://schemas.microsoft.com/office/drawing/2014/main" id="{557715E4-CCC2-A5C9-B5F5-375F10756B3D}"/>
                  </a:ext>
                </a:extLst>
              </p:cNvPr>
              <p:cNvSpPr txBox="1"/>
              <p:nvPr/>
            </p:nvSpPr>
            <p:spPr>
              <a:xfrm>
                <a:off x="601884" y="402959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1" name="文本框 140">
              <a:extLst>
                <a:ext uri="{FF2B5EF4-FFF2-40B4-BE49-F238E27FC236}">
                  <a16:creationId xmlns:a16="http://schemas.microsoft.com/office/drawing/2014/main" id="{D466493E-A5E5-9650-49BE-AF8955F93C1C}"/>
                </a:ext>
              </a:extLst>
            </p:cNvPr>
            <p:cNvSpPr txBox="1"/>
            <p:nvPr/>
          </p:nvSpPr>
          <p:spPr>
            <a:xfrm>
              <a:off x="11919709" y="2796811"/>
              <a:ext cx="8063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</a:t>
              </a:r>
            </a:p>
          </p:txBody>
        </p:sp>
        <p:sp>
          <p:nvSpPr>
            <p:cNvPr id="142" name="文本框 141">
              <a:extLst>
                <a:ext uri="{FF2B5EF4-FFF2-40B4-BE49-F238E27FC236}">
                  <a16:creationId xmlns:a16="http://schemas.microsoft.com/office/drawing/2014/main" id="{AAE68E0E-32A9-5928-24E7-CB1557DCAD65}"/>
                </a:ext>
              </a:extLst>
            </p:cNvPr>
            <p:cNvSpPr txBox="1"/>
            <p:nvPr/>
          </p:nvSpPr>
          <p:spPr>
            <a:xfrm>
              <a:off x="11912397" y="3026301"/>
              <a:ext cx="12055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HCT116-OxR</a:t>
              </a:r>
            </a:p>
          </p:txBody>
        </p:sp>
        <p:sp>
          <p:nvSpPr>
            <p:cNvPr id="143" name="文本框 142">
              <a:extLst>
                <a:ext uri="{FF2B5EF4-FFF2-40B4-BE49-F238E27FC236}">
                  <a16:creationId xmlns:a16="http://schemas.microsoft.com/office/drawing/2014/main" id="{6B108AA5-22D8-4107-D7A5-CC63DE0B5EE1}"/>
                </a:ext>
              </a:extLst>
            </p:cNvPr>
            <p:cNvSpPr txBox="1"/>
            <p:nvPr/>
          </p:nvSpPr>
          <p:spPr>
            <a:xfrm rot="16200000">
              <a:off x="9218424" y="3400267"/>
              <a:ext cx="142732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viability</a:t>
              </a:r>
            </a:p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(% of control)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4" name="文本框 143">
              <a:extLst>
                <a:ext uri="{FF2B5EF4-FFF2-40B4-BE49-F238E27FC236}">
                  <a16:creationId xmlns:a16="http://schemas.microsoft.com/office/drawing/2014/main" id="{D6221EBC-FCE8-6424-BEE2-31CA2FBD4573}"/>
                </a:ext>
              </a:extLst>
            </p:cNvPr>
            <p:cNvSpPr txBox="1"/>
            <p:nvPr/>
          </p:nvSpPr>
          <p:spPr>
            <a:xfrm>
              <a:off x="11506967" y="4740514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μg</a:t>
              </a:r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/ml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4707BBBE-2326-D7A4-91B4-B33C9F649F8C}"/>
              </a:ext>
            </a:extLst>
          </p:cNvPr>
          <p:cNvGrpSpPr/>
          <p:nvPr/>
        </p:nvGrpSpPr>
        <p:grpSpPr>
          <a:xfrm>
            <a:off x="4773064" y="13537462"/>
            <a:ext cx="3677459" cy="2697749"/>
            <a:chOff x="5660622" y="5961933"/>
            <a:chExt cx="3677459" cy="2697749"/>
          </a:xfrm>
        </p:grpSpPr>
        <p:graphicFrame>
          <p:nvGraphicFramePr>
            <p:cNvPr id="155" name="对象 154">
              <a:extLst>
                <a:ext uri="{FF2B5EF4-FFF2-40B4-BE49-F238E27FC236}">
                  <a16:creationId xmlns:a16="http://schemas.microsoft.com/office/drawing/2014/main" id="{ED59A6AC-6B9F-C018-891A-06C55A2269B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69906"/>
                </p:ext>
              </p:extLst>
            </p:nvPr>
          </p:nvGraphicFramePr>
          <p:xfrm>
            <a:off x="6553525" y="6228007"/>
            <a:ext cx="2653544" cy="2011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4" imgW="3003080" imgH="2276960" progId="Prism9.Document">
                    <p:embed/>
                  </p:oleObj>
                </mc:Choice>
                <mc:Fallback>
                  <p:oleObj name="Prism 9" r:id="rId24" imgW="3003080" imgH="2276960" progId="Prism9.Document">
                    <p:embed/>
                    <p:pic>
                      <p:nvPicPr>
                        <p:cNvPr id="7" name="对象 6">
                          <a:extLst>
                            <a:ext uri="{FF2B5EF4-FFF2-40B4-BE49-F238E27FC236}">
                              <a16:creationId xmlns:a16="http://schemas.microsoft.com/office/drawing/2014/main" id="{B2836172-61B9-9662-4778-65A744603E4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6553525" y="6228007"/>
                          <a:ext cx="2653544" cy="201119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6" name="文本框 155">
              <a:extLst>
                <a:ext uri="{FF2B5EF4-FFF2-40B4-BE49-F238E27FC236}">
                  <a16:creationId xmlns:a16="http://schemas.microsoft.com/office/drawing/2014/main" id="{E15A1703-CF18-F07A-1B81-198AC763DB0C}"/>
                </a:ext>
              </a:extLst>
            </p:cNvPr>
            <p:cNvSpPr txBox="1"/>
            <p:nvPr/>
          </p:nvSpPr>
          <p:spPr>
            <a:xfrm rot="16200000">
              <a:off x="5277184" y="7009496"/>
              <a:ext cx="13516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viability</a:t>
              </a:r>
            </a:p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(% of control)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7" name="文本框 156">
              <a:extLst>
                <a:ext uri="{FF2B5EF4-FFF2-40B4-BE49-F238E27FC236}">
                  <a16:creationId xmlns:a16="http://schemas.microsoft.com/office/drawing/2014/main" id="{A53A8AC3-5919-D31D-3DBE-806C49929FC4}"/>
                </a:ext>
              </a:extLst>
            </p:cNvPr>
            <p:cNvSpPr txBox="1"/>
            <p:nvPr/>
          </p:nvSpPr>
          <p:spPr>
            <a:xfrm>
              <a:off x="7633112" y="8321128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μg</a:t>
              </a:r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/ml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文本框 157">
              <a:extLst>
                <a:ext uri="{FF2B5EF4-FFF2-40B4-BE49-F238E27FC236}">
                  <a16:creationId xmlns:a16="http://schemas.microsoft.com/office/drawing/2014/main" id="{AEC53CB5-5E09-23E7-A292-AEAB2E9E1DA1}"/>
                </a:ext>
              </a:extLst>
            </p:cNvPr>
            <p:cNvSpPr txBox="1"/>
            <p:nvPr/>
          </p:nvSpPr>
          <p:spPr>
            <a:xfrm>
              <a:off x="7357397" y="5961933"/>
              <a:ext cx="5229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5-Fu</a:t>
              </a:r>
            </a:p>
          </p:txBody>
        </p:sp>
        <p:grpSp>
          <p:nvGrpSpPr>
            <p:cNvPr id="159" name="组合 158">
              <a:extLst>
                <a:ext uri="{FF2B5EF4-FFF2-40B4-BE49-F238E27FC236}">
                  <a16:creationId xmlns:a16="http://schemas.microsoft.com/office/drawing/2014/main" id="{5BC665C6-EC63-5A80-FD20-3BB29CB36954}"/>
                </a:ext>
              </a:extLst>
            </p:cNvPr>
            <p:cNvGrpSpPr/>
            <p:nvPr/>
          </p:nvGrpSpPr>
          <p:grpSpPr>
            <a:xfrm>
              <a:off x="6591588" y="8103029"/>
              <a:ext cx="2746493" cy="321051"/>
              <a:chOff x="750848" y="4211079"/>
              <a:chExt cx="2211701" cy="288147"/>
            </a:xfrm>
          </p:grpSpPr>
          <p:sp>
            <p:nvSpPr>
              <p:cNvPr id="167" name="文本框 166">
                <a:extLst>
                  <a:ext uri="{FF2B5EF4-FFF2-40B4-BE49-F238E27FC236}">
                    <a16:creationId xmlns:a16="http://schemas.microsoft.com/office/drawing/2014/main" id="{8425E341-7A8E-8861-9E9F-F797B4C4C398}"/>
                  </a:ext>
                </a:extLst>
              </p:cNvPr>
              <p:cNvSpPr txBox="1"/>
              <p:nvPr/>
            </p:nvSpPr>
            <p:spPr>
              <a:xfrm>
                <a:off x="750848" y="4211080"/>
                <a:ext cx="220997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8" name="文本框 167">
                <a:extLst>
                  <a:ext uri="{FF2B5EF4-FFF2-40B4-BE49-F238E27FC236}">
                    <a16:creationId xmlns:a16="http://schemas.microsoft.com/office/drawing/2014/main" id="{1C97646A-4FFA-C5B3-B821-8C67F35E7387}"/>
                  </a:ext>
                </a:extLst>
              </p:cNvPr>
              <p:cNvSpPr txBox="1"/>
              <p:nvPr/>
            </p:nvSpPr>
            <p:spPr>
              <a:xfrm>
                <a:off x="1197550" y="4216514"/>
                <a:ext cx="293285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9" name="文本框 168">
                <a:extLst>
                  <a:ext uri="{FF2B5EF4-FFF2-40B4-BE49-F238E27FC236}">
                    <a16:creationId xmlns:a16="http://schemas.microsoft.com/office/drawing/2014/main" id="{140E9208-388B-9F49-23E6-5919FF076FF4}"/>
                  </a:ext>
                </a:extLst>
              </p:cNvPr>
              <p:cNvSpPr txBox="1"/>
              <p:nvPr/>
            </p:nvSpPr>
            <p:spPr>
              <a:xfrm>
                <a:off x="1636520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0" name="文本框 169">
                <a:extLst>
                  <a:ext uri="{FF2B5EF4-FFF2-40B4-BE49-F238E27FC236}">
                    <a16:creationId xmlns:a16="http://schemas.microsoft.com/office/drawing/2014/main" id="{B8E51D86-B4B2-1D55-810E-97F424552713}"/>
                  </a:ext>
                </a:extLst>
              </p:cNvPr>
              <p:cNvSpPr txBox="1"/>
              <p:nvPr/>
            </p:nvSpPr>
            <p:spPr>
              <a:xfrm>
                <a:off x="2118755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1" name="文本框 170">
                <a:extLst>
                  <a:ext uri="{FF2B5EF4-FFF2-40B4-BE49-F238E27FC236}">
                    <a16:creationId xmlns:a16="http://schemas.microsoft.com/office/drawing/2014/main" id="{B8726B05-4F23-0186-5EFC-76FE6F2811D1}"/>
                  </a:ext>
                </a:extLst>
              </p:cNvPr>
              <p:cNvSpPr txBox="1"/>
              <p:nvPr/>
            </p:nvSpPr>
            <p:spPr>
              <a:xfrm>
                <a:off x="2596975" y="4211079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60" name="组合 159">
              <a:extLst>
                <a:ext uri="{FF2B5EF4-FFF2-40B4-BE49-F238E27FC236}">
                  <a16:creationId xmlns:a16="http://schemas.microsoft.com/office/drawing/2014/main" id="{843AE6A3-943C-CDB0-4E23-EC464807D7E1}"/>
                </a:ext>
              </a:extLst>
            </p:cNvPr>
            <p:cNvGrpSpPr/>
            <p:nvPr/>
          </p:nvGrpSpPr>
          <p:grpSpPr>
            <a:xfrm>
              <a:off x="6210401" y="6278605"/>
              <a:ext cx="454730" cy="1909999"/>
              <a:chOff x="443116" y="2427376"/>
              <a:chExt cx="454730" cy="1909999"/>
            </a:xfrm>
          </p:grpSpPr>
          <p:sp>
            <p:nvSpPr>
              <p:cNvPr id="163" name="文本框 162">
                <a:extLst>
                  <a:ext uri="{FF2B5EF4-FFF2-40B4-BE49-F238E27FC236}">
                    <a16:creationId xmlns:a16="http://schemas.microsoft.com/office/drawing/2014/main" id="{0024C4D3-9E76-3059-20D8-5B872AECD08B}"/>
                  </a:ext>
                </a:extLst>
              </p:cNvPr>
              <p:cNvSpPr txBox="1"/>
              <p:nvPr/>
            </p:nvSpPr>
            <p:spPr>
              <a:xfrm>
                <a:off x="443116" y="2427376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" name="文本框 163">
                <a:extLst>
                  <a:ext uri="{FF2B5EF4-FFF2-40B4-BE49-F238E27FC236}">
                    <a16:creationId xmlns:a16="http://schemas.microsoft.com/office/drawing/2014/main" id="{1F5989CF-5DC3-D8A6-DFBE-D9406CDBF564}"/>
                  </a:ext>
                </a:extLst>
              </p:cNvPr>
              <p:cNvSpPr txBox="1"/>
              <p:nvPr/>
            </p:nvSpPr>
            <p:spPr>
              <a:xfrm>
                <a:off x="443876" y="2962090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5" name="文本框 164">
                <a:extLst>
                  <a:ext uri="{FF2B5EF4-FFF2-40B4-BE49-F238E27FC236}">
                    <a16:creationId xmlns:a16="http://schemas.microsoft.com/office/drawing/2014/main" id="{5716F17B-38A3-A42A-959B-B9332692EA5E}"/>
                  </a:ext>
                </a:extLst>
              </p:cNvPr>
              <p:cNvSpPr txBox="1"/>
              <p:nvPr/>
            </p:nvSpPr>
            <p:spPr>
              <a:xfrm>
                <a:off x="526511" y="3509862"/>
                <a:ext cx="364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6" name="文本框 165">
                <a:extLst>
                  <a:ext uri="{FF2B5EF4-FFF2-40B4-BE49-F238E27FC236}">
                    <a16:creationId xmlns:a16="http://schemas.microsoft.com/office/drawing/2014/main" id="{94C6DC95-6B0C-BE24-41D7-F11C1AFD9CE4}"/>
                  </a:ext>
                </a:extLst>
              </p:cNvPr>
              <p:cNvSpPr txBox="1"/>
              <p:nvPr/>
            </p:nvSpPr>
            <p:spPr>
              <a:xfrm>
                <a:off x="601884" y="402959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1" name="文本框 160">
              <a:extLst>
                <a:ext uri="{FF2B5EF4-FFF2-40B4-BE49-F238E27FC236}">
                  <a16:creationId xmlns:a16="http://schemas.microsoft.com/office/drawing/2014/main" id="{311F1B37-4560-5C08-7CDB-4149CF3C9247}"/>
                </a:ext>
              </a:extLst>
            </p:cNvPr>
            <p:cNvSpPr txBox="1"/>
            <p:nvPr/>
          </p:nvSpPr>
          <p:spPr>
            <a:xfrm>
              <a:off x="7812616" y="6266534"/>
              <a:ext cx="6537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Vector</a:t>
              </a:r>
            </a:p>
          </p:txBody>
        </p:sp>
        <p:sp>
          <p:nvSpPr>
            <p:cNvPr id="162" name="文本框 161">
              <a:extLst>
                <a:ext uri="{FF2B5EF4-FFF2-40B4-BE49-F238E27FC236}">
                  <a16:creationId xmlns:a16="http://schemas.microsoft.com/office/drawing/2014/main" id="{84748D0C-8E6F-2373-4423-6CD96E7A01D3}"/>
                </a:ext>
              </a:extLst>
            </p:cNvPr>
            <p:cNvSpPr txBox="1"/>
            <p:nvPr/>
          </p:nvSpPr>
          <p:spPr>
            <a:xfrm>
              <a:off x="7803531" y="6489732"/>
              <a:ext cx="11079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AC092894.1</a:t>
              </a:r>
            </a:p>
          </p:txBody>
        </p:sp>
      </p:grpSp>
      <p:grpSp>
        <p:nvGrpSpPr>
          <p:cNvPr id="172" name="组合 171">
            <a:extLst>
              <a:ext uri="{FF2B5EF4-FFF2-40B4-BE49-F238E27FC236}">
                <a16:creationId xmlns:a16="http://schemas.microsoft.com/office/drawing/2014/main" id="{71F769CB-9881-3A32-684C-150B1D83DBFF}"/>
              </a:ext>
            </a:extLst>
          </p:cNvPr>
          <p:cNvGrpSpPr/>
          <p:nvPr/>
        </p:nvGrpSpPr>
        <p:grpSpPr>
          <a:xfrm>
            <a:off x="8590195" y="13556732"/>
            <a:ext cx="3604176" cy="2721424"/>
            <a:chOff x="9606878" y="5808044"/>
            <a:chExt cx="3604176" cy="2721424"/>
          </a:xfrm>
        </p:grpSpPr>
        <p:graphicFrame>
          <p:nvGraphicFramePr>
            <p:cNvPr id="173" name="对象 172">
              <a:extLst>
                <a:ext uri="{FF2B5EF4-FFF2-40B4-BE49-F238E27FC236}">
                  <a16:creationId xmlns:a16="http://schemas.microsoft.com/office/drawing/2014/main" id="{BEE52666-B0DA-E6E3-DA0C-9653C8B2754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3215493"/>
                </p:ext>
              </p:extLst>
            </p:nvPr>
          </p:nvGraphicFramePr>
          <p:xfrm>
            <a:off x="10421938" y="6062663"/>
            <a:ext cx="2665412" cy="2020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26" imgW="3003080" imgH="2276960" progId="Prism9.Document">
                    <p:embed/>
                  </p:oleObj>
                </mc:Choice>
                <mc:Fallback>
                  <p:oleObj name="Prism 9" r:id="rId26" imgW="3003080" imgH="2276960" progId="Prism9.Document">
                    <p:embed/>
                    <p:pic>
                      <p:nvPicPr>
                        <p:cNvPr id="8" name="对象 7">
                          <a:extLst>
                            <a:ext uri="{FF2B5EF4-FFF2-40B4-BE49-F238E27FC236}">
                              <a16:creationId xmlns:a16="http://schemas.microsoft.com/office/drawing/2014/main" id="{0140ED51-7611-C1E4-FD9A-8E3DDA9773C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10421938" y="6062663"/>
                          <a:ext cx="2665412" cy="2020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id="{D3DAACDF-3DC0-58FA-14AE-49AB580FEDF7}"/>
                </a:ext>
              </a:extLst>
            </p:cNvPr>
            <p:cNvSpPr txBox="1"/>
            <p:nvPr/>
          </p:nvSpPr>
          <p:spPr>
            <a:xfrm>
              <a:off x="11062502" y="5808044"/>
              <a:ext cx="9124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Irinotecan</a:t>
              </a: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74EA5B06-2D73-2E9B-1511-6F556A881DFD}"/>
                </a:ext>
              </a:extLst>
            </p:cNvPr>
            <p:cNvSpPr txBox="1"/>
            <p:nvPr/>
          </p:nvSpPr>
          <p:spPr>
            <a:xfrm>
              <a:off x="11460898" y="8190914"/>
              <a:ext cx="6735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μg</a:t>
              </a:r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/ml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6" name="组合 175">
              <a:extLst>
                <a:ext uri="{FF2B5EF4-FFF2-40B4-BE49-F238E27FC236}">
                  <a16:creationId xmlns:a16="http://schemas.microsoft.com/office/drawing/2014/main" id="{2D691F72-1B65-C5D7-2664-74CFB92AC600}"/>
                </a:ext>
              </a:extLst>
            </p:cNvPr>
            <p:cNvGrpSpPr/>
            <p:nvPr/>
          </p:nvGrpSpPr>
          <p:grpSpPr>
            <a:xfrm>
              <a:off x="10078677" y="6145187"/>
              <a:ext cx="454730" cy="1909999"/>
              <a:chOff x="443116" y="2427376"/>
              <a:chExt cx="454730" cy="1909999"/>
            </a:xfrm>
          </p:grpSpPr>
          <p:sp>
            <p:nvSpPr>
              <p:cNvPr id="186" name="文本框 185">
                <a:extLst>
                  <a:ext uri="{FF2B5EF4-FFF2-40B4-BE49-F238E27FC236}">
                    <a16:creationId xmlns:a16="http://schemas.microsoft.com/office/drawing/2014/main" id="{7FD8FF8F-5892-EB5E-61EB-EC474D6A2407}"/>
                  </a:ext>
                </a:extLst>
              </p:cNvPr>
              <p:cNvSpPr txBox="1"/>
              <p:nvPr/>
            </p:nvSpPr>
            <p:spPr>
              <a:xfrm>
                <a:off x="443116" y="2427376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7" name="文本框 186">
                <a:extLst>
                  <a:ext uri="{FF2B5EF4-FFF2-40B4-BE49-F238E27FC236}">
                    <a16:creationId xmlns:a16="http://schemas.microsoft.com/office/drawing/2014/main" id="{700485CC-9AF4-A0A5-239E-4973DB4154FD}"/>
                  </a:ext>
                </a:extLst>
              </p:cNvPr>
              <p:cNvSpPr txBox="1"/>
              <p:nvPr/>
            </p:nvSpPr>
            <p:spPr>
              <a:xfrm>
                <a:off x="443876" y="2962090"/>
                <a:ext cx="4539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8" name="文本框 187">
                <a:extLst>
                  <a:ext uri="{FF2B5EF4-FFF2-40B4-BE49-F238E27FC236}">
                    <a16:creationId xmlns:a16="http://schemas.microsoft.com/office/drawing/2014/main" id="{74E6CB8A-4816-5319-97A3-439E0B148816}"/>
                  </a:ext>
                </a:extLst>
              </p:cNvPr>
              <p:cNvSpPr txBox="1"/>
              <p:nvPr/>
            </p:nvSpPr>
            <p:spPr>
              <a:xfrm>
                <a:off x="526511" y="3509862"/>
                <a:ext cx="3642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9" name="文本框 188">
                <a:extLst>
                  <a:ext uri="{FF2B5EF4-FFF2-40B4-BE49-F238E27FC236}">
                    <a16:creationId xmlns:a16="http://schemas.microsoft.com/office/drawing/2014/main" id="{D2580C10-5793-991C-CD02-F35751EA3805}"/>
                  </a:ext>
                </a:extLst>
              </p:cNvPr>
              <p:cNvSpPr txBox="1"/>
              <p:nvPr/>
            </p:nvSpPr>
            <p:spPr>
              <a:xfrm>
                <a:off x="601884" y="4029598"/>
                <a:ext cx="274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7" name="组合 176">
              <a:extLst>
                <a:ext uri="{FF2B5EF4-FFF2-40B4-BE49-F238E27FC236}">
                  <a16:creationId xmlns:a16="http://schemas.microsoft.com/office/drawing/2014/main" id="{0B5E2229-E832-D90D-A5B9-0AA0E1E7771E}"/>
                </a:ext>
              </a:extLst>
            </p:cNvPr>
            <p:cNvGrpSpPr/>
            <p:nvPr/>
          </p:nvGrpSpPr>
          <p:grpSpPr>
            <a:xfrm>
              <a:off x="10464561" y="7952400"/>
              <a:ext cx="2746493" cy="321051"/>
              <a:chOff x="750848" y="4211079"/>
              <a:chExt cx="2211701" cy="288147"/>
            </a:xfrm>
          </p:grpSpPr>
          <p:sp>
            <p:nvSpPr>
              <p:cNvPr id="181" name="文本框 180">
                <a:extLst>
                  <a:ext uri="{FF2B5EF4-FFF2-40B4-BE49-F238E27FC236}">
                    <a16:creationId xmlns:a16="http://schemas.microsoft.com/office/drawing/2014/main" id="{4FBD6C80-55DF-47B0-2CB7-B9FE49E873B2}"/>
                  </a:ext>
                </a:extLst>
              </p:cNvPr>
              <p:cNvSpPr txBox="1"/>
              <p:nvPr/>
            </p:nvSpPr>
            <p:spPr>
              <a:xfrm>
                <a:off x="750848" y="4211080"/>
                <a:ext cx="220997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AE80DC29-B416-A4BC-5B20-156D76208B14}"/>
                  </a:ext>
                </a:extLst>
              </p:cNvPr>
              <p:cNvSpPr txBox="1"/>
              <p:nvPr/>
            </p:nvSpPr>
            <p:spPr>
              <a:xfrm>
                <a:off x="1197550" y="4216514"/>
                <a:ext cx="293285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3" name="文本框 182">
                <a:extLst>
                  <a:ext uri="{FF2B5EF4-FFF2-40B4-BE49-F238E27FC236}">
                    <a16:creationId xmlns:a16="http://schemas.microsoft.com/office/drawing/2014/main" id="{889BC0CB-A0B5-D59B-F02B-5B994FBE1E54}"/>
                  </a:ext>
                </a:extLst>
              </p:cNvPr>
              <p:cNvSpPr txBox="1"/>
              <p:nvPr/>
            </p:nvSpPr>
            <p:spPr>
              <a:xfrm>
                <a:off x="1636520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" name="文本框 183">
                <a:extLst>
                  <a:ext uri="{FF2B5EF4-FFF2-40B4-BE49-F238E27FC236}">
                    <a16:creationId xmlns:a16="http://schemas.microsoft.com/office/drawing/2014/main" id="{785152D4-3A75-DB70-5B42-DE0EE98328C9}"/>
                  </a:ext>
                </a:extLst>
              </p:cNvPr>
              <p:cNvSpPr txBox="1"/>
              <p:nvPr/>
            </p:nvSpPr>
            <p:spPr>
              <a:xfrm>
                <a:off x="2118755" y="4222993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" name="文本框 184">
                <a:extLst>
                  <a:ext uri="{FF2B5EF4-FFF2-40B4-BE49-F238E27FC236}">
                    <a16:creationId xmlns:a16="http://schemas.microsoft.com/office/drawing/2014/main" id="{D0A15D5D-A608-659B-894B-3F05C2060709}"/>
                  </a:ext>
                </a:extLst>
              </p:cNvPr>
              <p:cNvSpPr txBox="1"/>
              <p:nvPr/>
            </p:nvSpPr>
            <p:spPr>
              <a:xfrm>
                <a:off x="2596975" y="4211079"/>
                <a:ext cx="365574" cy="2762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8" name="文本框 177">
              <a:extLst>
                <a:ext uri="{FF2B5EF4-FFF2-40B4-BE49-F238E27FC236}">
                  <a16:creationId xmlns:a16="http://schemas.microsoft.com/office/drawing/2014/main" id="{0C048B5B-A58D-3874-1ED0-FE6DA3EB3690}"/>
                </a:ext>
              </a:extLst>
            </p:cNvPr>
            <p:cNvSpPr txBox="1"/>
            <p:nvPr/>
          </p:nvSpPr>
          <p:spPr>
            <a:xfrm>
              <a:off x="11782489" y="6139956"/>
              <a:ext cx="6537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Vector</a:t>
              </a:r>
            </a:p>
          </p:txBody>
        </p:sp>
        <p:sp>
          <p:nvSpPr>
            <p:cNvPr id="179" name="文本框 178">
              <a:extLst>
                <a:ext uri="{FF2B5EF4-FFF2-40B4-BE49-F238E27FC236}">
                  <a16:creationId xmlns:a16="http://schemas.microsoft.com/office/drawing/2014/main" id="{7BF8CADC-BE3C-1A47-7BE1-5F8499296238}"/>
                </a:ext>
              </a:extLst>
            </p:cNvPr>
            <p:cNvSpPr txBox="1"/>
            <p:nvPr/>
          </p:nvSpPr>
          <p:spPr>
            <a:xfrm>
              <a:off x="11769594" y="6366964"/>
              <a:ext cx="11079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AC092894.1</a:t>
              </a:r>
            </a:p>
          </p:txBody>
        </p:sp>
        <p:sp>
          <p:nvSpPr>
            <p:cNvPr id="180" name="文本框 179">
              <a:extLst>
                <a:ext uri="{FF2B5EF4-FFF2-40B4-BE49-F238E27FC236}">
                  <a16:creationId xmlns:a16="http://schemas.microsoft.com/office/drawing/2014/main" id="{855FF1E6-7A65-F6CC-DC17-5303EF6C57A0}"/>
                </a:ext>
              </a:extLst>
            </p:cNvPr>
            <p:cNvSpPr txBox="1"/>
            <p:nvPr/>
          </p:nvSpPr>
          <p:spPr>
            <a:xfrm rot="16200000">
              <a:off x="9223440" y="6895873"/>
              <a:ext cx="135165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Cell viability</a:t>
              </a:r>
            </a:p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(% of control)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40CF4133-43ED-7A99-C0F9-B2C38D8B7EF2}"/>
              </a:ext>
            </a:extLst>
          </p:cNvPr>
          <p:cNvSpPr txBox="1"/>
          <p:nvPr/>
        </p:nvSpPr>
        <p:spPr>
          <a:xfrm>
            <a:off x="478790" y="2498272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文本框 189">
            <a:extLst>
              <a:ext uri="{FF2B5EF4-FFF2-40B4-BE49-F238E27FC236}">
                <a16:creationId xmlns:a16="http://schemas.microsoft.com/office/drawing/2014/main" id="{2D2540FD-497E-6479-2F9C-53DC9068056C}"/>
              </a:ext>
            </a:extLst>
          </p:cNvPr>
          <p:cNvSpPr txBox="1"/>
          <p:nvPr/>
        </p:nvSpPr>
        <p:spPr>
          <a:xfrm>
            <a:off x="479065" y="6223363"/>
            <a:ext cx="339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1" name="文本框 190">
            <a:extLst>
              <a:ext uri="{FF2B5EF4-FFF2-40B4-BE49-F238E27FC236}">
                <a16:creationId xmlns:a16="http://schemas.microsoft.com/office/drawing/2014/main" id="{589EDE3A-29C1-303F-840C-A2355DD723EE}"/>
              </a:ext>
            </a:extLst>
          </p:cNvPr>
          <p:cNvSpPr txBox="1"/>
          <p:nvPr/>
        </p:nvSpPr>
        <p:spPr>
          <a:xfrm>
            <a:off x="478790" y="9850036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2" name="文本框 191">
            <a:extLst>
              <a:ext uri="{FF2B5EF4-FFF2-40B4-BE49-F238E27FC236}">
                <a16:creationId xmlns:a16="http://schemas.microsoft.com/office/drawing/2014/main" id="{A203679F-1552-A4E6-5F9B-BF03DE5F57B3}"/>
              </a:ext>
            </a:extLst>
          </p:cNvPr>
          <p:cNvSpPr txBox="1"/>
          <p:nvPr/>
        </p:nvSpPr>
        <p:spPr>
          <a:xfrm>
            <a:off x="4522763" y="6140488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" name="文本框 192">
            <a:extLst>
              <a:ext uri="{FF2B5EF4-FFF2-40B4-BE49-F238E27FC236}">
                <a16:creationId xmlns:a16="http://schemas.microsoft.com/office/drawing/2014/main" id="{9F506B35-718F-B732-AAC1-56CCD0CD2C38}"/>
              </a:ext>
            </a:extLst>
          </p:cNvPr>
          <p:cNvSpPr txBox="1"/>
          <p:nvPr/>
        </p:nvSpPr>
        <p:spPr>
          <a:xfrm>
            <a:off x="5356531" y="9992930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" name="文本框 193">
            <a:extLst>
              <a:ext uri="{FF2B5EF4-FFF2-40B4-BE49-F238E27FC236}">
                <a16:creationId xmlns:a16="http://schemas.microsoft.com/office/drawing/2014/main" id="{7FF687A0-350B-194F-F45E-9F7719D2AE0D}"/>
              </a:ext>
            </a:extLst>
          </p:cNvPr>
          <p:cNvSpPr txBox="1"/>
          <p:nvPr/>
        </p:nvSpPr>
        <p:spPr>
          <a:xfrm>
            <a:off x="8517437" y="10021301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5" name="文本框 194">
            <a:extLst>
              <a:ext uri="{FF2B5EF4-FFF2-40B4-BE49-F238E27FC236}">
                <a16:creationId xmlns:a16="http://schemas.microsoft.com/office/drawing/2014/main" id="{B42CB1EA-E9A5-1D67-A264-2905ADE19BBC}"/>
              </a:ext>
            </a:extLst>
          </p:cNvPr>
          <p:cNvSpPr txBox="1"/>
          <p:nvPr/>
        </p:nvSpPr>
        <p:spPr>
          <a:xfrm>
            <a:off x="478790" y="13493051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6" name="文本框 195">
            <a:extLst>
              <a:ext uri="{FF2B5EF4-FFF2-40B4-BE49-F238E27FC236}">
                <a16:creationId xmlns:a16="http://schemas.microsoft.com/office/drawing/2014/main" id="{76517985-FEEE-BF09-8C35-D4D9F55BC69C}"/>
              </a:ext>
            </a:extLst>
          </p:cNvPr>
          <p:cNvSpPr txBox="1"/>
          <p:nvPr/>
        </p:nvSpPr>
        <p:spPr>
          <a:xfrm>
            <a:off x="4475767" y="13468165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8A9E4A-8E84-DD6A-6FF3-EE48E577C101}"/>
              </a:ext>
            </a:extLst>
          </p:cNvPr>
          <p:cNvSpPr txBox="1"/>
          <p:nvPr/>
        </p:nvSpPr>
        <p:spPr>
          <a:xfrm>
            <a:off x="4183398" y="2498272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DAD2DF0-4214-0680-FE0B-0B33F2612C94}"/>
              </a:ext>
            </a:extLst>
          </p:cNvPr>
          <p:cNvSpPr txBox="1"/>
          <p:nvPr/>
        </p:nvSpPr>
        <p:spPr>
          <a:xfrm>
            <a:off x="8184965" y="2458677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1" name="组合 200">
            <a:extLst>
              <a:ext uri="{FF2B5EF4-FFF2-40B4-BE49-F238E27FC236}">
                <a16:creationId xmlns:a16="http://schemas.microsoft.com/office/drawing/2014/main" id="{20882602-5D31-0BB3-E700-8847253C6BD0}"/>
              </a:ext>
            </a:extLst>
          </p:cNvPr>
          <p:cNvGrpSpPr/>
          <p:nvPr/>
        </p:nvGrpSpPr>
        <p:grpSpPr>
          <a:xfrm>
            <a:off x="8427350" y="2509788"/>
            <a:ext cx="3666227" cy="2658128"/>
            <a:chOff x="4117820" y="2925181"/>
            <a:chExt cx="3503072" cy="249245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7203439-E6E3-51D6-7EC9-2703B056323D}"/>
                </a:ext>
              </a:extLst>
            </p:cNvPr>
            <p:cNvGrpSpPr/>
            <p:nvPr/>
          </p:nvGrpSpPr>
          <p:grpSpPr>
            <a:xfrm>
              <a:off x="4117820" y="2968713"/>
              <a:ext cx="3503072" cy="2448918"/>
              <a:chOff x="2323922" y="1083114"/>
              <a:chExt cx="3503072" cy="2448918"/>
            </a:xfrm>
          </p:grpSpPr>
          <p:graphicFrame>
            <p:nvGraphicFramePr>
              <p:cNvPr id="32" name="对象 31">
                <a:extLst>
                  <a:ext uri="{FF2B5EF4-FFF2-40B4-BE49-F238E27FC236}">
                    <a16:creationId xmlns:a16="http://schemas.microsoft.com/office/drawing/2014/main" id="{B1E52B1C-9686-4183-0B3E-D4F248A0A71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56607301"/>
                  </p:ext>
                </p:extLst>
              </p:nvPr>
            </p:nvGraphicFramePr>
            <p:xfrm>
              <a:off x="3126293" y="1083114"/>
              <a:ext cx="2643187" cy="20066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28" imgW="3003080" imgH="2276960" progId="Prism9.Document">
                      <p:embed/>
                    </p:oleObj>
                  </mc:Choice>
                  <mc:Fallback>
                    <p:oleObj name="Prism 9" r:id="rId28" imgW="3003080" imgH="2276960" progId="Prism9.Document">
                      <p:embed/>
                      <p:pic>
                        <p:nvPicPr>
                          <p:cNvPr id="3" name="对象 2">
                            <a:extLst>
                              <a:ext uri="{FF2B5EF4-FFF2-40B4-BE49-F238E27FC236}">
                                <a16:creationId xmlns:a16="http://schemas.microsoft.com/office/drawing/2014/main" id="{66786475-14ED-A97C-DB3B-16BA5D7F391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9"/>
                          <a:stretch>
                            <a:fillRect/>
                          </a:stretch>
                        </p:blipFill>
                        <p:spPr>
                          <a:xfrm>
                            <a:off x="3126293" y="1083114"/>
                            <a:ext cx="2643187" cy="20066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CEABAB2F-4213-7DCE-CD88-C87F8C236D88}"/>
                  </a:ext>
                </a:extLst>
              </p:cNvPr>
              <p:cNvSpPr txBox="1"/>
              <p:nvPr/>
            </p:nvSpPr>
            <p:spPr>
              <a:xfrm rot="16200000">
                <a:off x="1969595" y="1850673"/>
                <a:ext cx="1267405" cy="5587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Cell viability</a:t>
                </a:r>
              </a:p>
              <a:p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(% of control)</a:t>
                </a: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489694F1-85E2-6D90-AC06-509621BA9EFC}"/>
                  </a:ext>
                </a:extLst>
              </p:cNvPr>
              <p:cNvSpPr txBox="1"/>
              <p:nvPr/>
            </p:nvSpPr>
            <p:spPr>
              <a:xfrm>
                <a:off x="4120966" y="3214580"/>
                <a:ext cx="643606" cy="3174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μg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/ml</a:t>
                </a: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C4BC7B76-7A2D-E828-2B6F-80327A624E0F}"/>
                  </a:ext>
                </a:extLst>
              </p:cNvPr>
              <p:cNvSpPr txBox="1"/>
              <p:nvPr/>
            </p:nvSpPr>
            <p:spPr>
              <a:xfrm>
                <a:off x="4247603" y="1655266"/>
                <a:ext cx="1354300" cy="2885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shAC092894.1-1</a:t>
                </a: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9742B628-6407-6580-505F-013FF51692E4}"/>
                  </a:ext>
                </a:extLst>
              </p:cNvPr>
              <p:cNvGrpSpPr/>
              <p:nvPr/>
            </p:nvGrpSpPr>
            <p:grpSpPr>
              <a:xfrm>
                <a:off x="2791220" y="1152277"/>
                <a:ext cx="434527" cy="1890816"/>
                <a:chOff x="443116" y="2427376"/>
                <a:chExt cx="434527" cy="1890816"/>
              </a:xfrm>
            </p:grpSpPr>
            <p:sp>
              <p:nvSpPr>
                <p:cNvPr id="46" name="文本框 45">
                  <a:extLst>
                    <a:ext uri="{FF2B5EF4-FFF2-40B4-BE49-F238E27FC236}">
                      <a16:creationId xmlns:a16="http://schemas.microsoft.com/office/drawing/2014/main" id="{58AF3B53-BEF6-0251-7C6F-48F7F8047CF3}"/>
                    </a:ext>
                  </a:extLst>
                </p:cNvPr>
                <p:cNvSpPr txBox="1"/>
                <p:nvPr/>
              </p:nvSpPr>
              <p:spPr>
                <a:xfrm>
                  <a:off x="443116" y="2427376"/>
                  <a:ext cx="433767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F8EDA5C0-E377-56F9-6DB9-620B157C9D38}"/>
                    </a:ext>
                  </a:extLst>
                </p:cNvPr>
                <p:cNvSpPr txBox="1"/>
                <p:nvPr/>
              </p:nvSpPr>
              <p:spPr>
                <a:xfrm>
                  <a:off x="443876" y="2962090"/>
                  <a:ext cx="433767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7408A484-3870-E80B-D595-EF843116DF33}"/>
                    </a:ext>
                  </a:extLst>
                </p:cNvPr>
                <p:cNvSpPr txBox="1"/>
                <p:nvPr/>
              </p:nvSpPr>
              <p:spPr>
                <a:xfrm>
                  <a:off x="526511" y="3509862"/>
                  <a:ext cx="347994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8F511CF5-88D6-0F6E-D134-D907460FA136}"/>
                    </a:ext>
                  </a:extLst>
                </p:cNvPr>
                <p:cNvSpPr txBox="1"/>
                <p:nvPr/>
              </p:nvSpPr>
              <p:spPr>
                <a:xfrm>
                  <a:off x="601884" y="4029598"/>
                  <a:ext cx="262221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829ECA20-8F75-011C-4C42-D37CB90929B3}"/>
                  </a:ext>
                </a:extLst>
              </p:cNvPr>
              <p:cNvGrpSpPr/>
              <p:nvPr/>
            </p:nvGrpSpPr>
            <p:grpSpPr>
              <a:xfrm>
                <a:off x="3166184" y="3043202"/>
                <a:ext cx="2660810" cy="300508"/>
                <a:chOff x="750848" y="4211079"/>
                <a:chExt cx="2660810" cy="300508"/>
              </a:xfrm>
            </p:grpSpPr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BF5ACE75-693F-6298-3D79-BFFAE8D0E8FF}"/>
                    </a:ext>
                  </a:extLst>
                </p:cNvPr>
                <p:cNvSpPr txBox="1"/>
                <p:nvPr/>
              </p:nvSpPr>
              <p:spPr>
                <a:xfrm>
                  <a:off x="750848" y="4211080"/>
                  <a:ext cx="262221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FAF60F1D-4D54-4938-5FC5-986B0A252D38}"/>
                    </a:ext>
                  </a:extLst>
                </p:cNvPr>
                <p:cNvSpPr txBox="1"/>
                <p:nvPr/>
              </p:nvSpPr>
              <p:spPr>
                <a:xfrm>
                  <a:off x="1197550" y="4216514"/>
                  <a:ext cx="262221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E6A2E918-B94B-7D3C-9031-4F2FD922DF0F}"/>
                    </a:ext>
                  </a:extLst>
                </p:cNvPr>
                <p:cNvSpPr txBox="1"/>
                <p:nvPr/>
              </p:nvSpPr>
              <p:spPr>
                <a:xfrm>
                  <a:off x="1636520" y="4222993"/>
                  <a:ext cx="347994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1FE8CD46-9537-D5DF-8BE3-D8E6884FC32D}"/>
                    </a:ext>
                  </a:extLst>
                </p:cNvPr>
                <p:cNvSpPr txBox="1"/>
                <p:nvPr/>
              </p:nvSpPr>
              <p:spPr>
                <a:xfrm>
                  <a:off x="2118755" y="4222993"/>
                  <a:ext cx="347994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文本框 43">
                  <a:extLst>
                    <a:ext uri="{FF2B5EF4-FFF2-40B4-BE49-F238E27FC236}">
                      <a16:creationId xmlns:a16="http://schemas.microsoft.com/office/drawing/2014/main" id="{AF790F94-75A3-A0E3-E572-7A2FB8B5462E}"/>
                    </a:ext>
                  </a:extLst>
                </p:cNvPr>
                <p:cNvSpPr txBox="1"/>
                <p:nvPr/>
              </p:nvSpPr>
              <p:spPr>
                <a:xfrm>
                  <a:off x="2596975" y="4211079"/>
                  <a:ext cx="347994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5" name="文本框 44">
                  <a:extLst>
                    <a:ext uri="{FF2B5EF4-FFF2-40B4-BE49-F238E27FC236}">
                      <a16:creationId xmlns:a16="http://schemas.microsoft.com/office/drawing/2014/main" id="{28289C21-06B5-BB8A-62C5-45E1D16D1BCD}"/>
                    </a:ext>
                  </a:extLst>
                </p:cNvPr>
                <p:cNvSpPr txBox="1"/>
                <p:nvPr/>
              </p:nvSpPr>
              <p:spPr>
                <a:xfrm>
                  <a:off x="3063664" y="4218442"/>
                  <a:ext cx="347994" cy="28859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25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93B4A344-52FD-5342-9902-C284427AECCE}"/>
                  </a:ext>
                </a:extLst>
              </p:cNvPr>
              <p:cNvSpPr txBox="1"/>
              <p:nvPr/>
            </p:nvSpPr>
            <p:spPr>
              <a:xfrm>
                <a:off x="4244581" y="1875288"/>
                <a:ext cx="1354300" cy="2885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shAC092894.1-2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BE81DC7F-3AF9-DE08-79DD-C9FA984CA389}"/>
                  </a:ext>
                </a:extLst>
              </p:cNvPr>
              <p:cNvSpPr txBox="1"/>
              <p:nvPr/>
            </p:nvSpPr>
            <p:spPr>
              <a:xfrm>
                <a:off x="4252327" y="1445346"/>
                <a:ext cx="568555" cy="2885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shNC</a:t>
                </a:r>
                <a:endPara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7" name="文本框 196">
              <a:extLst>
                <a:ext uri="{FF2B5EF4-FFF2-40B4-BE49-F238E27FC236}">
                  <a16:creationId xmlns:a16="http://schemas.microsoft.com/office/drawing/2014/main" id="{39FA73DA-37EF-63F0-4413-C76F516102FB}"/>
                </a:ext>
              </a:extLst>
            </p:cNvPr>
            <p:cNvSpPr txBox="1"/>
            <p:nvPr/>
          </p:nvSpPr>
          <p:spPr>
            <a:xfrm>
              <a:off x="5749741" y="2925181"/>
              <a:ext cx="1255486" cy="2885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LoVo</a:t>
              </a:r>
              <a:endParaRPr lang="zh-CN" altLang="en-US" sz="1400"/>
            </a:p>
          </p:txBody>
        </p:sp>
      </p:grpSp>
      <p:grpSp>
        <p:nvGrpSpPr>
          <p:cNvPr id="200" name="组合 199">
            <a:extLst>
              <a:ext uri="{FF2B5EF4-FFF2-40B4-BE49-F238E27FC236}">
                <a16:creationId xmlns:a16="http://schemas.microsoft.com/office/drawing/2014/main" id="{C7378D6A-5963-EA7A-D39F-2B3114F46662}"/>
              </a:ext>
            </a:extLst>
          </p:cNvPr>
          <p:cNvGrpSpPr/>
          <p:nvPr/>
        </p:nvGrpSpPr>
        <p:grpSpPr>
          <a:xfrm>
            <a:off x="496253" y="6540227"/>
            <a:ext cx="3539119" cy="2565528"/>
            <a:chOff x="8038810" y="2883313"/>
            <a:chExt cx="3539119" cy="2565528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AF607F0B-BA98-B17A-B611-BD4B890531AB}"/>
                </a:ext>
              </a:extLst>
            </p:cNvPr>
            <p:cNvGrpSpPr/>
            <p:nvPr/>
          </p:nvGrpSpPr>
          <p:grpSpPr>
            <a:xfrm>
              <a:off x="8038810" y="2952329"/>
              <a:ext cx="3539119" cy="2496512"/>
              <a:chOff x="5657850" y="1031107"/>
              <a:chExt cx="3539119" cy="2496512"/>
            </a:xfrm>
          </p:grpSpPr>
          <p:graphicFrame>
            <p:nvGraphicFramePr>
              <p:cNvPr id="51" name="对象 50">
                <a:extLst>
                  <a:ext uri="{FF2B5EF4-FFF2-40B4-BE49-F238E27FC236}">
                    <a16:creationId xmlns:a16="http://schemas.microsoft.com/office/drawing/2014/main" id="{1CB0AED8-39B6-8C44-39CE-DE41C6CA75F7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25584277"/>
                  </p:ext>
                </p:extLst>
              </p:nvPr>
            </p:nvGraphicFramePr>
            <p:xfrm>
              <a:off x="6442082" y="1031107"/>
              <a:ext cx="2754887" cy="208829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Prism 9" r:id="rId30" imgW="3003080" imgH="2276960" progId="Prism9.Document">
                      <p:embed/>
                    </p:oleObj>
                  </mc:Choice>
                  <mc:Fallback>
                    <p:oleObj name="Prism 9" r:id="rId30" imgW="3003080" imgH="2276960" progId="Prism9.Document">
                      <p:embed/>
                      <p:pic>
                        <p:nvPicPr>
                          <p:cNvPr id="5" name="对象 4">
                            <a:extLst>
                              <a:ext uri="{FF2B5EF4-FFF2-40B4-BE49-F238E27FC236}">
                                <a16:creationId xmlns:a16="http://schemas.microsoft.com/office/drawing/2014/main" id="{B200F90A-2173-5C91-7B51-9FA83518864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31"/>
                          <a:stretch>
                            <a:fillRect/>
                          </a:stretch>
                        </p:blipFill>
                        <p:spPr>
                          <a:xfrm>
                            <a:off x="6442082" y="1031107"/>
                            <a:ext cx="2754887" cy="2088299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90E1FABD-B3F7-55DB-92F2-CC738B6970D7}"/>
                  </a:ext>
                </a:extLst>
              </p:cNvPr>
              <p:cNvGrpSpPr/>
              <p:nvPr/>
            </p:nvGrpSpPr>
            <p:grpSpPr>
              <a:xfrm>
                <a:off x="6113865" y="1146445"/>
                <a:ext cx="454730" cy="1909999"/>
                <a:chOff x="443116" y="2427376"/>
                <a:chExt cx="454730" cy="1909999"/>
              </a:xfrm>
            </p:grpSpPr>
            <p:sp>
              <p:nvSpPr>
                <p:cNvPr id="65" name="文本框 64">
                  <a:extLst>
                    <a:ext uri="{FF2B5EF4-FFF2-40B4-BE49-F238E27FC236}">
                      <a16:creationId xmlns:a16="http://schemas.microsoft.com/office/drawing/2014/main" id="{BA95D53E-C7FF-0719-64CD-5C217E40FF53}"/>
                    </a:ext>
                  </a:extLst>
                </p:cNvPr>
                <p:cNvSpPr txBox="1"/>
                <p:nvPr/>
              </p:nvSpPr>
              <p:spPr>
                <a:xfrm>
                  <a:off x="443116" y="2427376"/>
                  <a:ext cx="45397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文本框 65">
                  <a:extLst>
                    <a:ext uri="{FF2B5EF4-FFF2-40B4-BE49-F238E27FC236}">
                      <a16:creationId xmlns:a16="http://schemas.microsoft.com/office/drawing/2014/main" id="{00816BC6-EA93-B8AB-EE00-AEBD8CC2DC2E}"/>
                    </a:ext>
                  </a:extLst>
                </p:cNvPr>
                <p:cNvSpPr txBox="1"/>
                <p:nvPr/>
              </p:nvSpPr>
              <p:spPr>
                <a:xfrm>
                  <a:off x="443876" y="2962090"/>
                  <a:ext cx="45397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文本框 66">
                  <a:extLst>
                    <a:ext uri="{FF2B5EF4-FFF2-40B4-BE49-F238E27FC236}">
                      <a16:creationId xmlns:a16="http://schemas.microsoft.com/office/drawing/2014/main" id="{4D2BB06C-5C16-F194-A74A-DD164977182C}"/>
                    </a:ext>
                  </a:extLst>
                </p:cNvPr>
                <p:cNvSpPr txBox="1"/>
                <p:nvPr/>
              </p:nvSpPr>
              <p:spPr>
                <a:xfrm>
                  <a:off x="526511" y="3509862"/>
                  <a:ext cx="36420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文本框 67">
                  <a:extLst>
                    <a:ext uri="{FF2B5EF4-FFF2-40B4-BE49-F238E27FC236}">
                      <a16:creationId xmlns:a16="http://schemas.microsoft.com/office/drawing/2014/main" id="{DB1D8400-3B6F-431A-F8B3-21DAE6D64C12}"/>
                    </a:ext>
                  </a:extLst>
                </p:cNvPr>
                <p:cNvSpPr txBox="1"/>
                <p:nvPr/>
              </p:nvSpPr>
              <p:spPr>
                <a:xfrm>
                  <a:off x="601884" y="4029598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id="{B756B63E-C5A6-FE12-F0BF-C22249A95761}"/>
                  </a:ext>
                </a:extLst>
              </p:cNvPr>
              <p:cNvGrpSpPr/>
              <p:nvPr/>
            </p:nvGrpSpPr>
            <p:grpSpPr>
              <a:xfrm>
                <a:off x="6488943" y="3005662"/>
                <a:ext cx="2677018" cy="319691"/>
                <a:chOff x="750848" y="4211079"/>
                <a:chExt cx="2677018" cy="319691"/>
              </a:xfrm>
            </p:grpSpPr>
            <p:sp>
              <p:nvSpPr>
                <p:cNvPr id="59" name="文本框 58">
                  <a:extLst>
                    <a:ext uri="{FF2B5EF4-FFF2-40B4-BE49-F238E27FC236}">
                      <a16:creationId xmlns:a16="http://schemas.microsoft.com/office/drawing/2014/main" id="{E29A3194-CA2E-D942-A0A1-740AE8A8EC32}"/>
                    </a:ext>
                  </a:extLst>
                </p:cNvPr>
                <p:cNvSpPr txBox="1"/>
                <p:nvPr/>
              </p:nvSpPr>
              <p:spPr>
                <a:xfrm>
                  <a:off x="750848" y="4211080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0" name="文本框 59">
                  <a:extLst>
                    <a:ext uri="{FF2B5EF4-FFF2-40B4-BE49-F238E27FC236}">
                      <a16:creationId xmlns:a16="http://schemas.microsoft.com/office/drawing/2014/main" id="{16196CD2-3E78-DC41-84DB-3DEAD7F4D0F0}"/>
                    </a:ext>
                  </a:extLst>
                </p:cNvPr>
                <p:cNvSpPr txBox="1"/>
                <p:nvPr/>
              </p:nvSpPr>
              <p:spPr>
                <a:xfrm>
                  <a:off x="1197550" y="4216514"/>
                  <a:ext cx="27443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文本框 60">
                  <a:extLst>
                    <a:ext uri="{FF2B5EF4-FFF2-40B4-BE49-F238E27FC236}">
                      <a16:creationId xmlns:a16="http://schemas.microsoft.com/office/drawing/2014/main" id="{97628326-61FD-458D-3D08-7379EF8533EF}"/>
                    </a:ext>
                  </a:extLst>
                </p:cNvPr>
                <p:cNvSpPr txBox="1"/>
                <p:nvPr/>
              </p:nvSpPr>
              <p:spPr>
                <a:xfrm>
                  <a:off x="1636520" y="4222993"/>
                  <a:ext cx="36420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2" name="文本框 61">
                  <a:extLst>
                    <a:ext uri="{FF2B5EF4-FFF2-40B4-BE49-F238E27FC236}">
                      <a16:creationId xmlns:a16="http://schemas.microsoft.com/office/drawing/2014/main" id="{C86898F1-8A9A-D237-DDDB-459F4F4EB2B1}"/>
                    </a:ext>
                  </a:extLst>
                </p:cNvPr>
                <p:cNvSpPr txBox="1"/>
                <p:nvPr/>
              </p:nvSpPr>
              <p:spPr>
                <a:xfrm>
                  <a:off x="2118755" y="4222993"/>
                  <a:ext cx="36420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3" name="文本框 62">
                  <a:extLst>
                    <a:ext uri="{FF2B5EF4-FFF2-40B4-BE49-F238E27FC236}">
                      <a16:creationId xmlns:a16="http://schemas.microsoft.com/office/drawing/2014/main" id="{0B3731A2-DC1C-47F9-DAC3-8DE53EE185CE}"/>
                    </a:ext>
                  </a:extLst>
                </p:cNvPr>
                <p:cNvSpPr txBox="1"/>
                <p:nvPr/>
              </p:nvSpPr>
              <p:spPr>
                <a:xfrm>
                  <a:off x="2596975" y="4211079"/>
                  <a:ext cx="36420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文本框 63">
                  <a:extLst>
                    <a:ext uri="{FF2B5EF4-FFF2-40B4-BE49-F238E27FC236}">
                      <a16:creationId xmlns:a16="http://schemas.microsoft.com/office/drawing/2014/main" id="{7AB2110C-9D39-E88F-812B-630D189CC9D6}"/>
                    </a:ext>
                  </a:extLst>
                </p:cNvPr>
                <p:cNvSpPr txBox="1"/>
                <p:nvPr/>
              </p:nvSpPr>
              <p:spPr>
                <a:xfrm>
                  <a:off x="3063664" y="4218442"/>
                  <a:ext cx="36420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25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3A41C5FF-BE59-D562-F073-25015453C77A}"/>
                  </a:ext>
                </a:extLst>
              </p:cNvPr>
              <p:cNvSpPr txBox="1"/>
              <p:nvPr/>
            </p:nvSpPr>
            <p:spPr>
              <a:xfrm rot="16200000">
                <a:off x="5274412" y="1826273"/>
                <a:ext cx="135165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Cell viability</a:t>
                </a:r>
              </a:p>
              <a:p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(% of control)</a:t>
                </a: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文本框 54">
                <a:extLst>
                  <a:ext uri="{FF2B5EF4-FFF2-40B4-BE49-F238E27FC236}">
                    <a16:creationId xmlns:a16="http://schemas.microsoft.com/office/drawing/2014/main" id="{F9BADA4E-CB7B-0927-7367-A825FB4C2E86}"/>
                  </a:ext>
                </a:extLst>
              </p:cNvPr>
              <p:cNvSpPr txBox="1"/>
              <p:nvPr/>
            </p:nvSpPr>
            <p:spPr>
              <a:xfrm>
                <a:off x="7516044" y="3189065"/>
                <a:ext cx="6735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μg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/ml</a:t>
                </a:r>
                <a:endParaRPr lang="zh-CN" altLang="en-US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文本框 55">
                <a:extLst>
                  <a:ext uri="{FF2B5EF4-FFF2-40B4-BE49-F238E27FC236}">
                    <a16:creationId xmlns:a16="http://schemas.microsoft.com/office/drawing/2014/main" id="{C8816F4C-5EF9-3EDA-0F22-090F2CC323FE}"/>
                  </a:ext>
                </a:extLst>
              </p:cNvPr>
              <p:cNvSpPr txBox="1"/>
              <p:nvPr/>
            </p:nvSpPr>
            <p:spPr>
              <a:xfrm>
                <a:off x="7629404" y="1616321"/>
                <a:ext cx="1417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shAC092894.1-1</a:t>
                </a:r>
              </a:p>
            </p:txBody>
          </p:sp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14E8B981-A1F4-7042-C7D5-7709AD05F411}"/>
                  </a:ext>
                </a:extLst>
              </p:cNvPr>
              <p:cNvSpPr txBox="1"/>
              <p:nvPr/>
            </p:nvSpPr>
            <p:spPr>
              <a:xfrm>
                <a:off x="7626382" y="1836343"/>
                <a:ext cx="141737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shAC092894.1-2</a:t>
                </a:r>
              </a:p>
            </p:txBody>
          </p:sp>
          <p:sp>
            <p:nvSpPr>
              <p:cNvPr id="58" name="文本框 57">
                <a:extLst>
                  <a:ext uri="{FF2B5EF4-FFF2-40B4-BE49-F238E27FC236}">
                    <a16:creationId xmlns:a16="http://schemas.microsoft.com/office/drawing/2014/main" id="{3CAA5F81-5AAE-4AEE-4211-C763E2EA7C8E}"/>
                  </a:ext>
                </a:extLst>
              </p:cNvPr>
              <p:cNvSpPr txBox="1"/>
              <p:nvPr/>
            </p:nvSpPr>
            <p:spPr>
              <a:xfrm>
                <a:off x="7634128" y="1406401"/>
                <a:ext cx="5950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shNC</a:t>
                </a:r>
                <a:endPara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98" name="文本框 197">
              <a:extLst>
                <a:ext uri="{FF2B5EF4-FFF2-40B4-BE49-F238E27FC236}">
                  <a16:creationId xmlns:a16="http://schemas.microsoft.com/office/drawing/2014/main" id="{06C23A72-EFAE-557F-06CF-04ABF3830ADE}"/>
                </a:ext>
              </a:extLst>
            </p:cNvPr>
            <p:cNvSpPr txBox="1"/>
            <p:nvPr/>
          </p:nvSpPr>
          <p:spPr>
            <a:xfrm>
              <a:off x="9617875" y="2883313"/>
              <a:ext cx="125548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</a:t>
              </a:r>
              <a:endParaRPr lang="zh-CN" altLang="en-US" sz="1400"/>
            </a:p>
          </p:txBody>
        </p:sp>
      </p:grpSp>
      <p:grpSp>
        <p:nvGrpSpPr>
          <p:cNvPr id="202" name="组合 201">
            <a:extLst>
              <a:ext uri="{FF2B5EF4-FFF2-40B4-BE49-F238E27FC236}">
                <a16:creationId xmlns:a16="http://schemas.microsoft.com/office/drawing/2014/main" id="{5B06F11D-3053-DCEE-72BB-A120C2B6355D}"/>
              </a:ext>
            </a:extLst>
          </p:cNvPr>
          <p:cNvGrpSpPr/>
          <p:nvPr/>
        </p:nvGrpSpPr>
        <p:grpSpPr>
          <a:xfrm>
            <a:off x="404499" y="2650770"/>
            <a:ext cx="3910362" cy="2642900"/>
            <a:chOff x="3013474" y="3362928"/>
            <a:chExt cx="4975405" cy="3421260"/>
          </a:xfrm>
        </p:grpSpPr>
        <p:graphicFrame>
          <p:nvGraphicFramePr>
            <p:cNvPr id="203" name="对象 202">
              <a:extLst>
                <a:ext uri="{FF2B5EF4-FFF2-40B4-BE49-F238E27FC236}">
                  <a16:creationId xmlns:a16="http://schemas.microsoft.com/office/drawing/2014/main" id="{893FAF35-7C5C-5702-8DE4-FEB5FA47F2D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6462547"/>
                </p:ext>
              </p:extLst>
            </p:nvPr>
          </p:nvGraphicFramePr>
          <p:xfrm>
            <a:off x="3987185" y="3362928"/>
            <a:ext cx="3830401" cy="29031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32" imgW="3003480" imgH="2276640" progId="Prism9.Document">
                    <p:embed/>
                  </p:oleObj>
                </mc:Choice>
                <mc:Fallback>
                  <p:oleObj name="Prism 9" r:id="rId32" imgW="3003480" imgH="2276640" progId="Prism9.Document">
                    <p:embed/>
                    <p:pic>
                      <p:nvPicPr>
                        <p:cNvPr id="23" name="对象 22">
                          <a:extLst>
                            <a:ext uri="{FF2B5EF4-FFF2-40B4-BE49-F238E27FC236}">
                              <a16:creationId xmlns:a16="http://schemas.microsoft.com/office/drawing/2014/main" id="{633548D0-3B4F-B2AC-23E7-A46C247AA31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3987185" y="3362928"/>
                          <a:ext cx="3830401" cy="29031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04" name="组合 203">
              <a:extLst>
                <a:ext uri="{FF2B5EF4-FFF2-40B4-BE49-F238E27FC236}">
                  <a16:creationId xmlns:a16="http://schemas.microsoft.com/office/drawing/2014/main" id="{5A7CD940-67A4-FA90-8150-08BC66CA535F}"/>
                </a:ext>
              </a:extLst>
            </p:cNvPr>
            <p:cNvGrpSpPr/>
            <p:nvPr/>
          </p:nvGrpSpPr>
          <p:grpSpPr>
            <a:xfrm>
              <a:off x="3013474" y="3528589"/>
              <a:ext cx="4975405" cy="2990674"/>
              <a:chOff x="117596" y="1184842"/>
              <a:chExt cx="3301111" cy="2128117"/>
            </a:xfrm>
          </p:grpSpPr>
          <p:sp>
            <p:nvSpPr>
              <p:cNvPr id="206" name="文本框 205">
                <a:extLst>
                  <a:ext uri="{FF2B5EF4-FFF2-40B4-BE49-F238E27FC236}">
                    <a16:creationId xmlns:a16="http://schemas.microsoft.com/office/drawing/2014/main" id="{6062A209-7E45-F193-F916-AB28715A0EAF}"/>
                  </a:ext>
                </a:extLst>
              </p:cNvPr>
              <p:cNvSpPr txBox="1"/>
              <p:nvPr/>
            </p:nvSpPr>
            <p:spPr>
              <a:xfrm rot="16200000">
                <a:off x="-258226" y="1896937"/>
                <a:ext cx="1266312" cy="514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8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Cell viability</a:t>
                </a:r>
              </a:p>
              <a:p>
                <a:r>
                  <a:rPr lang="en-US" altLang="zh-CN" sz="168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(% of control)</a:t>
                </a:r>
                <a:endParaRPr lang="zh-CN" altLang="en-US" sz="168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7" name="文本框 206">
                <a:extLst>
                  <a:ext uri="{FF2B5EF4-FFF2-40B4-BE49-F238E27FC236}">
                    <a16:creationId xmlns:a16="http://schemas.microsoft.com/office/drawing/2014/main" id="{E9BD73A0-A831-FD08-94A5-8507B1DDE9A7}"/>
                  </a:ext>
                </a:extLst>
              </p:cNvPr>
              <p:cNvSpPr txBox="1"/>
              <p:nvPr/>
            </p:nvSpPr>
            <p:spPr>
              <a:xfrm>
                <a:off x="2077603" y="1577258"/>
                <a:ext cx="1060730" cy="293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7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HCT116-OxR</a:t>
                </a:r>
              </a:p>
            </p:txBody>
          </p:sp>
          <p:sp>
            <p:nvSpPr>
              <p:cNvPr id="208" name="文本框 207">
                <a:extLst>
                  <a:ext uri="{FF2B5EF4-FFF2-40B4-BE49-F238E27FC236}">
                    <a16:creationId xmlns:a16="http://schemas.microsoft.com/office/drawing/2014/main" id="{4E5371CE-FDC1-46CB-44F1-EB673C93A67F}"/>
                  </a:ext>
                </a:extLst>
              </p:cNvPr>
              <p:cNvSpPr txBox="1"/>
              <p:nvPr/>
            </p:nvSpPr>
            <p:spPr>
              <a:xfrm>
                <a:off x="2094484" y="1350492"/>
                <a:ext cx="707533" cy="293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7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HCT116</a:t>
                </a:r>
              </a:p>
            </p:txBody>
          </p:sp>
          <p:grpSp>
            <p:nvGrpSpPr>
              <p:cNvPr id="209" name="组合 208">
                <a:extLst>
                  <a:ext uri="{FF2B5EF4-FFF2-40B4-BE49-F238E27FC236}">
                    <a16:creationId xmlns:a16="http://schemas.microsoft.com/office/drawing/2014/main" id="{AA259622-AFD4-CD0C-6706-434095D2A8E8}"/>
                  </a:ext>
                </a:extLst>
              </p:cNvPr>
              <p:cNvGrpSpPr/>
              <p:nvPr/>
            </p:nvGrpSpPr>
            <p:grpSpPr>
              <a:xfrm>
                <a:off x="538745" y="1184842"/>
                <a:ext cx="402060" cy="1949416"/>
                <a:chOff x="526511" y="2448929"/>
                <a:chExt cx="402060" cy="1949416"/>
              </a:xfrm>
            </p:grpSpPr>
            <p:sp>
              <p:nvSpPr>
                <p:cNvPr id="217" name="文本框 216">
                  <a:extLst>
                    <a:ext uri="{FF2B5EF4-FFF2-40B4-BE49-F238E27FC236}">
                      <a16:creationId xmlns:a16="http://schemas.microsoft.com/office/drawing/2014/main" id="{5C02075D-4180-4D2A-F963-5968D60F0EC3}"/>
                    </a:ext>
                  </a:extLst>
                </p:cNvPr>
                <p:cNvSpPr txBox="1"/>
                <p:nvPr/>
              </p:nvSpPr>
              <p:spPr>
                <a:xfrm>
                  <a:off x="533151" y="2448929"/>
                  <a:ext cx="395420" cy="2935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8" name="文本框 217">
                  <a:extLst>
                    <a:ext uri="{FF2B5EF4-FFF2-40B4-BE49-F238E27FC236}">
                      <a16:creationId xmlns:a16="http://schemas.microsoft.com/office/drawing/2014/main" id="{669DF960-36C7-9E08-31D1-EE6A47364520}"/>
                    </a:ext>
                  </a:extLst>
                </p:cNvPr>
                <p:cNvSpPr txBox="1"/>
                <p:nvPr/>
              </p:nvSpPr>
              <p:spPr>
                <a:xfrm>
                  <a:off x="526511" y="2981813"/>
                  <a:ext cx="395420" cy="2935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9" name="文本框 218">
                  <a:extLst>
                    <a:ext uri="{FF2B5EF4-FFF2-40B4-BE49-F238E27FC236}">
                      <a16:creationId xmlns:a16="http://schemas.microsoft.com/office/drawing/2014/main" id="{0318E4F8-0861-3F67-0B03-176E802D7B9B}"/>
                    </a:ext>
                  </a:extLst>
                </p:cNvPr>
                <p:cNvSpPr txBox="1"/>
                <p:nvPr/>
              </p:nvSpPr>
              <p:spPr>
                <a:xfrm>
                  <a:off x="591640" y="3554260"/>
                  <a:ext cx="315577" cy="2935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0" name="文本框 219">
                  <a:extLst>
                    <a:ext uri="{FF2B5EF4-FFF2-40B4-BE49-F238E27FC236}">
                      <a16:creationId xmlns:a16="http://schemas.microsoft.com/office/drawing/2014/main" id="{BCA1800F-296A-893B-9DB2-07F6AC1F46E9}"/>
                    </a:ext>
                  </a:extLst>
                </p:cNvPr>
                <p:cNvSpPr txBox="1"/>
                <p:nvPr/>
              </p:nvSpPr>
              <p:spPr>
                <a:xfrm>
                  <a:off x="643065" y="4104795"/>
                  <a:ext cx="235737" cy="29355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10" name="组合 209">
                <a:extLst>
                  <a:ext uri="{FF2B5EF4-FFF2-40B4-BE49-F238E27FC236}">
                    <a16:creationId xmlns:a16="http://schemas.microsoft.com/office/drawing/2014/main" id="{375D427F-394B-355D-55C6-4DCD29D6D56F}"/>
                  </a:ext>
                </a:extLst>
              </p:cNvPr>
              <p:cNvGrpSpPr/>
              <p:nvPr/>
            </p:nvGrpSpPr>
            <p:grpSpPr>
              <a:xfrm>
                <a:off x="830859" y="2996859"/>
                <a:ext cx="2587848" cy="316100"/>
                <a:chOff x="722514" y="4211077"/>
                <a:chExt cx="2587848" cy="355107"/>
              </a:xfrm>
            </p:grpSpPr>
            <p:sp>
              <p:nvSpPr>
                <p:cNvPr id="211" name="文本框 210">
                  <a:extLst>
                    <a:ext uri="{FF2B5EF4-FFF2-40B4-BE49-F238E27FC236}">
                      <a16:creationId xmlns:a16="http://schemas.microsoft.com/office/drawing/2014/main" id="{D301273A-781C-6E30-D117-675EDF03A46C}"/>
                    </a:ext>
                  </a:extLst>
                </p:cNvPr>
                <p:cNvSpPr txBox="1"/>
                <p:nvPr/>
              </p:nvSpPr>
              <p:spPr>
                <a:xfrm>
                  <a:off x="722514" y="4211077"/>
                  <a:ext cx="235737" cy="329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2" name="文本框 211">
                  <a:extLst>
                    <a:ext uri="{FF2B5EF4-FFF2-40B4-BE49-F238E27FC236}">
                      <a16:creationId xmlns:a16="http://schemas.microsoft.com/office/drawing/2014/main" id="{A8698B12-9512-69D3-9662-96AAE563BFD5}"/>
                    </a:ext>
                  </a:extLst>
                </p:cNvPr>
                <p:cNvSpPr txBox="1"/>
                <p:nvPr/>
              </p:nvSpPr>
              <p:spPr>
                <a:xfrm>
                  <a:off x="1166974" y="4218441"/>
                  <a:ext cx="235737" cy="329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3" name="文本框 212">
                  <a:extLst>
                    <a:ext uri="{FF2B5EF4-FFF2-40B4-BE49-F238E27FC236}">
                      <a16:creationId xmlns:a16="http://schemas.microsoft.com/office/drawing/2014/main" id="{EA5E21AA-C193-2E4C-8668-0E20B751CB0B}"/>
                    </a:ext>
                  </a:extLst>
                </p:cNvPr>
                <p:cNvSpPr txBox="1"/>
                <p:nvPr/>
              </p:nvSpPr>
              <p:spPr>
                <a:xfrm>
                  <a:off x="1614900" y="4223458"/>
                  <a:ext cx="315577" cy="329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4" name="文本框 213">
                  <a:extLst>
                    <a:ext uri="{FF2B5EF4-FFF2-40B4-BE49-F238E27FC236}">
                      <a16:creationId xmlns:a16="http://schemas.microsoft.com/office/drawing/2014/main" id="{382BA925-66BE-5E45-A88F-9F98A08479A7}"/>
                    </a:ext>
                  </a:extLst>
                </p:cNvPr>
                <p:cNvSpPr txBox="1"/>
                <p:nvPr/>
              </p:nvSpPr>
              <p:spPr>
                <a:xfrm>
                  <a:off x="2050553" y="4226778"/>
                  <a:ext cx="315577" cy="32977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15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5" name="文本框 214">
                  <a:extLst>
                    <a:ext uri="{FF2B5EF4-FFF2-40B4-BE49-F238E27FC236}">
                      <a16:creationId xmlns:a16="http://schemas.microsoft.com/office/drawing/2014/main" id="{90649AC0-20F1-B17E-5A9C-C4EAC62E277D}"/>
                    </a:ext>
                  </a:extLst>
                </p:cNvPr>
                <p:cNvSpPr txBox="1"/>
                <p:nvPr/>
              </p:nvSpPr>
              <p:spPr>
                <a:xfrm>
                  <a:off x="2542216" y="4236409"/>
                  <a:ext cx="315577" cy="329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20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6" name="文本框 215">
                  <a:extLst>
                    <a:ext uri="{FF2B5EF4-FFF2-40B4-BE49-F238E27FC236}">
                      <a16:creationId xmlns:a16="http://schemas.microsoft.com/office/drawing/2014/main" id="{609F3CAC-9099-9716-3BA7-C7D863622D76}"/>
                    </a:ext>
                  </a:extLst>
                </p:cNvPr>
                <p:cNvSpPr txBox="1"/>
                <p:nvPr/>
              </p:nvSpPr>
              <p:spPr>
                <a:xfrm>
                  <a:off x="2994785" y="4236409"/>
                  <a:ext cx="315577" cy="329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25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205" name="文本框 204">
              <a:extLst>
                <a:ext uri="{FF2B5EF4-FFF2-40B4-BE49-F238E27FC236}">
                  <a16:creationId xmlns:a16="http://schemas.microsoft.com/office/drawing/2014/main" id="{AC2E600A-FCBF-54B8-351E-FE1796663375}"/>
                </a:ext>
              </a:extLst>
            </p:cNvPr>
            <p:cNvSpPr txBox="1"/>
            <p:nvPr/>
          </p:nvSpPr>
          <p:spPr>
            <a:xfrm>
              <a:off x="4896457" y="6306084"/>
              <a:ext cx="2447933" cy="4781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Oxaliplatin(</a:t>
              </a:r>
              <a:r>
                <a:rPr lang="en-US" altLang="zh-CN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μg</a:t>
              </a:r>
              <a:r>
                <a:rPr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/ml)</a:t>
              </a: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1" name="文本框 220">
            <a:extLst>
              <a:ext uri="{FF2B5EF4-FFF2-40B4-BE49-F238E27FC236}">
                <a16:creationId xmlns:a16="http://schemas.microsoft.com/office/drawing/2014/main" id="{396F666E-F5E2-D1DF-F6EF-4D94F7AD8213}"/>
              </a:ext>
            </a:extLst>
          </p:cNvPr>
          <p:cNvSpPr txBox="1"/>
          <p:nvPr/>
        </p:nvSpPr>
        <p:spPr>
          <a:xfrm>
            <a:off x="9515339" y="6131612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文本框 221">
            <a:extLst>
              <a:ext uri="{FF2B5EF4-FFF2-40B4-BE49-F238E27FC236}">
                <a16:creationId xmlns:a16="http://schemas.microsoft.com/office/drawing/2014/main" id="{E4EF9E10-F588-11D1-7A9C-C63D4D9C9434}"/>
              </a:ext>
            </a:extLst>
          </p:cNvPr>
          <p:cNvSpPr txBox="1"/>
          <p:nvPr/>
        </p:nvSpPr>
        <p:spPr>
          <a:xfrm>
            <a:off x="8686378" y="13491295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TextBox 60">
            <a:extLst>
              <a:ext uri="{FF2B5EF4-FFF2-40B4-BE49-F238E27FC236}">
                <a16:creationId xmlns:a16="http://schemas.microsoft.com/office/drawing/2014/main" id="{3132CF84-96DE-4738-5E66-0B4EFE3D6E30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Fig.S2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21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6B90D9F5-D3B2-F6AD-C62C-BAF9D19935C1}"/>
              </a:ext>
            </a:extLst>
          </p:cNvPr>
          <p:cNvGrpSpPr/>
          <p:nvPr/>
        </p:nvGrpSpPr>
        <p:grpSpPr>
          <a:xfrm>
            <a:off x="7417746" y="2696832"/>
            <a:ext cx="3627280" cy="4567807"/>
            <a:chOff x="5982461" y="1214438"/>
            <a:chExt cx="2653539" cy="3581680"/>
          </a:xfrm>
        </p:grpSpPr>
        <p:graphicFrame>
          <p:nvGraphicFramePr>
            <p:cNvPr id="6" name="对象 5">
              <a:extLst>
                <a:ext uri="{FF2B5EF4-FFF2-40B4-BE49-F238E27FC236}">
                  <a16:creationId xmlns:a16="http://schemas.microsoft.com/office/drawing/2014/main" id="{E371EA26-AFB1-BA30-D1BB-4FA2F107DB8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408738" y="1214438"/>
            <a:ext cx="2227262" cy="3449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7" r:id="rId2" imgW="1862044" imgH="2887612" progId="Prism7.Document">
                    <p:embed/>
                  </p:oleObj>
                </mc:Choice>
                <mc:Fallback>
                  <p:oleObj name="Prism 7" r:id="rId2" imgW="1862044" imgH="2887612" progId="Prism7.Document">
                    <p:embed/>
                    <p:pic>
                      <p:nvPicPr>
                        <p:cNvPr id="4" name="对象 3">
                          <a:extLst>
                            <a:ext uri="{FF2B5EF4-FFF2-40B4-BE49-F238E27FC236}">
                              <a16:creationId xmlns:a16="http://schemas.microsoft.com/office/drawing/2014/main" id="{1475BD7C-1942-A058-CF4D-52D3801B4C0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6408738" y="1214438"/>
                          <a:ext cx="2227262" cy="34496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1248BE41-4433-CB42-D615-8074492D3F0D}"/>
                </a:ext>
              </a:extLst>
            </p:cNvPr>
            <p:cNvSpPr txBox="1"/>
            <p:nvPr/>
          </p:nvSpPr>
          <p:spPr>
            <a:xfrm>
              <a:off x="6242432" y="4340356"/>
              <a:ext cx="204281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4A5B163-B47A-8B39-81C1-7CC36E84793C}"/>
                </a:ext>
              </a:extLst>
            </p:cNvPr>
            <p:cNvSpPr txBox="1"/>
            <p:nvPr/>
          </p:nvSpPr>
          <p:spPr>
            <a:xfrm>
              <a:off x="6242432" y="3766478"/>
              <a:ext cx="204281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184C6D57-CFD6-A95A-0D73-677451EAA264}"/>
                </a:ext>
              </a:extLst>
            </p:cNvPr>
            <p:cNvSpPr txBox="1"/>
            <p:nvPr/>
          </p:nvSpPr>
          <p:spPr>
            <a:xfrm>
              <a:off x="6242432" y="3171762"/>
              <a:ext cx="204281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9DFBE20-F317-89EE-3DC8-B4131A8C7B95}"/>
                </a:ext>
              </a:extLst>
            </p:cNvPr>
            <p:cNvSpPr txBox="1"/>
            <p:nvPr/>
          </p:nvSpPr>
          <p:spPr>
            <a:xfrm>
              <a:off x="6242432" y="2583414"/>
              <a:ext cx="204281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A8A63A83-F44A-20C3-3B77-C0033A7E19E5}"/>
                </a:ext>
              </a:extLst>
            </p:cNvPr>
            <p:cNvSpPr txBox="1"/>
            <p:nvPr/>
          </p:nvSpPr>
          <p:spPr>
            <a:xfrm>
              <a:off x="6242432" y="1988698"/>
              <a:ext cx="204281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F9FD5DF9-CE6D-D122-6E62-6FB2F8C395DF}"/>
                </a:ext>
              </a:extLst>
            </p:cNvPr>
            <p:cNvSpPr txBox="1"/>
            <p:nvPr/>
          </p:nvSpPr>
          <p:spPr>
            <a:xfrm>
              <a:off x="6242432" y="1393982"/>
              <a:ext cx="204281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9179A7A-EB66-CE86-4414-8F47608AF4B1}"/>
                </a:ext>
              </a:extLst>
            </p:cNvPr>
            <p:cNvSpPr txBox="1"/>
            <p:nvPr/>
          </p:nvSpPr>
          <p:spPr>
            <a:xfrm>
              <a:off x="6767167" y="4546239"/>
              <a:ext cx="495058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Vector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EB2C07B-9617-3657-2A46-7BA35C897AE8}"/>
                </a:ext>
              </a:extLst>
            </p:cNvPr>
            <p:cNvSpPr txBox="1"/>
            <p:nvPr/>
          </p:nvSpPr>
          <p:spPr>
            <a:xfrm>
              <a:off x="7500716" y="4546239"/>
              <a:ext cx="844563" cy="249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71">
                  <a:latin typeface="Times New Roman" panose="02020603050405020304" pitchFamily="18" charset="0"/>
                  <a:cs typeface="Times New Roman" panose="02020603050405020304" pitchFamily="18" charset="0"/>
                </a:rPr>
                <a:t>AC092894.1</a:t>
              </a:r>
              <a:endParaRPr lang="zh-CN" altLang="en-US" sz="147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94CC1FD-EB71-7793-2F42-4B95FEF08F72}"/>
                </a:ext>
              </a:extLst>
            </p:cNvPr>
            <p:cNvSpPr txBox="1"/>
            <p:nvPr/>
          </p:nvSpPr>
          <p:spPr>
            <a:xfrm rot="16200000">
              <a:off x="4780152" y="2748856"/>
              <a:ext cx="2652287" cy="2476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Relative RASGRP3 mRNA expression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DE7B1778-D838-CAE1-87E7-241AC8F82882}"/>
              </a:ext>
            </a:extLst>
          </p:cNvPr>
          <p:cNvGrpSpPr/>
          <p:nvPr/>
        </p:nvGrpSpPr>
        <p:grpSpPr>
          <a:xfrm>
            <a:off x="933356" y="3549410"/>
            <a:ext cx="5084661" cy="2473339"/>
            <a:chOff x="0" y="1830183"/>
            <a:chExt cx="5084661" cy="247333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C85E2191-D177-12EA-524B-380BA943240F}"/>
                </a:ext>
              </a:extLst>
            </p:cNvPr>
            <p:cNvGrpSpPr/>
            <p:nvPr/>
          </p:nvGrpSpPr>
          <p:grpSpPr>
            <a:xfrm>
              <a:off x="0" y="1830183"/>
              <a:ext cx="5084661" cy="2446628"/>
              <a:chOff x="233920" y="3580372"/>
              <a:chExt cx="5233800" cy="2494870"/>
            </a:xfrm>
          </p:grpSpPr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id="{9A93EC01-71E0-C175-4745-B2FDB912B7D9}"/>
                  </a:ext>
                </a:extLst>
              </p:cNvPr>
              <p:cNvGrpSpPr/>
              <p:nvPr/>
            </p:nvGrpSpPr>
            <p:grpSpPr>
              <a:xfrm>
                <a:off x="4718612" y="5109469"/>
                <a:ext cx="749108" cy="313846"/>
                <a:chOff x="6906029" y="1752194"/>
                <a:chExt cx="826653" cy="384852"/>
              </a:xfrm>
            </p:grpSpPr>
            <p:cxnSp>
              <p:nvCxnSpPr>
                <p:cNvPr id="36" name="Straight Arrow Connector 29">
                  <a:extLst>
                    <a:ext uri="{FF2B5EF4-FFF2-40B4-BE49-F238E27FC236}">
                      <a16:creationId xmlns:a16="http://schemas.microsoft.com/office/drawing/2014/main" id="{4E74514D-A551-7E8B-8CEE-F116406DE664}"/>
                    </a:ext>
                  </a:extLst>
                </p:cNvPr>
                <p:cNvCxnSpPr/>
                <p:nvPr/>
              </p:nvCxnSpPr>
              <p:spPr>
                <a:xfrm flipH="1" flipV="1">
                  <a:off x="6906029" y="1968143"/>
                  <a:ext cx="97733" cy="1157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D905AA8A-0BC4-E866-3469-40EF48D120B6}"/>
                    </a:ext>
                  </a:extLst>
                </p:cNvPr>
                <p:cNvSpPr txBox="1"/>
                <p:nvPr/>
              </p:nvSpPr>
              <p:spPr>
                <a:xfrm>
                  <a:off x="7024017" y="1752194"/>
                  <a:ext cx="708665" cy="3848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22KD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831C40D3-CE6C-E0FB-F5A9-0961433E60FA}"/>
                  </a:ext>
                </a:extLst>
              </p:cNvPr>
              <p:cNvGrpSpPr/>
              <p:nvPr/>
            </p:nvGrpSpPr>
            <p:grpSpPr>
              <a:xfrm>
                <a:off x="4692403" y="5721029"/>
                <a:ext cx="758443" cy="313846"/>
                <a:chOff x="6302233" y="4729323"/>
                <a:chExt cx="836956" cy="384852"/>
              </a:xfrm>
            </p:grpSpPr>
            <p:cxnSp>
              <p:nvCxnSpPr>
                <p:cNvPr id="34" name="Straight Arrow Connector 29">
                  <a:extLst>
                    <a:ext uri="{FF2B5EF4-FFF2-40B4-BE49-F238E27FC236}">
                      <a16:creationId xmlns:a16="http://schemas.microsoft.com/office/drawing/2014/main" id="{1D83467F-E82B-8189-BAB9-5AEEE14C97F9}"/>
                    </a:ext>
                  </a:extLst>
                </p:cNvPr>
                <p:cNvCxnSpPr/>
                <p:nvPr/>
              </p:nvCxnSpPr>
              <p:spPr>
                <a:xfrm flipH="1" flipV="1">
                  <a:off x="6302233" y="4913132"/>
                  <a:ext cx="97732" cy="1157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215CF29E-53EE-88DB-822A-EE5C5FE3F3B3}"/>
                    </a:ext>
                  </a:extLst>
                </p:cNvPr>
                <p:cNvSpPr txBox="1"/>
                <p:nvPr/>
              </p:nvSpPr>
              <p:spPr>
                <a:xfrm>
                  <a:off x="6430522" y="4729323"/>
                  <a:ext cx="708667" cy="3848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55KD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10397F8B-06FC-1C6D-6DC2-0BC5E69D22E6}"/>
                  </a:ext>
                </a:extLst>
              </p:cNvPr>
              <p:cNvSpPr txBox="1"/>
              <p:nvPr/>
            </p:nvSpPr>
            <p:spPr>
              <a:xfrm>
                <a:off x="233920" y="5064125"/>
                <a:ext cx="190149" cy="313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6BB7FD29-3C36-DFA4-E953-8A48DD2C91F2}"/>
                  </a:ext>
                </a:extLst>
              </p:cNvPr>
              <p:cNvSpPr txBox="1"/>
              <p:nvPr/>
            </p:nvSpPr>
            <p:spPr>
              <a:xfrm rot="18632000">
                <a:off x="1414620" y="4442329"/>
                <a:ext cx="898221" cy="316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Vector</a:t>
                </a:r>
                <a:endParaRPr kumimoji="1"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A955F23-1BA9-3F33-446B-40AA9D204ED8}"/>
                  </a:ext>
                </a:extLst>
              </p:cNvPr>
              <p:cNvSpPr txBox="1"/>
              <p:nvPr/>
            </p:nvSpPr>
            <p:spPr>
              <a:xfrm rot="18900464">
                <a:off x="2071586" y="4368889"/>
                <a:ext cx="1307378" cy="313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AC092894.1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" name="直接连接符 24">
                <a:extLst>
                  <a:ext uri="{FF2B5EF4-FFF2-40B4-BE49-F238E27FC236}">
                    <a16:creationId xmlns:a16="http://schemas.microsoft.com/office/drawing/2014/main" id="{A5452B26-FB12-E5BA-643A-C44BAFE4A3CE}"/>
                  </a:ext>
                </a:extLst>
              </p:cNvPr>
              <p:cNvCxnSpPr/>
              <p:nvPr/>
            </p:nvCxnSpPr>
            <p:spPr>
              <a:xfrm>
                <a:off x="1431981" y="4186191"/>
                <a:ext cx="1439267" cy="18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E60E6994-2830-C12E-4BF0-085D289DE61B}"/>
                  </a:ext>
                </a:extLst>
              </p:cNvPr>
              <p:cNvSpPr txBox="1"/>
              <p:nvPr/>
            </p:nvSpPr>
            <p:spPr>
              <a:xfrm>
                <a:off x="1710815" y="3847064"/>
                <a:ext cx="1007768" cy="313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LoVo-OxR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6DC36CD-22B0-D935-B65F-2B4EC4D7CDCD}"/>
                  </a:ext>
                </a:extLst>
              </p:cNvPr>
              <p:cNvSpPr txBox="1"/>
              <p:nvPr/>
            </p:nvSpPr>
            <p:spPr>
              <a:xfrm>
                <a:off x="391678" y="5146872"/>
                <a:ext cx="696639" cy="313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TNF-α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AB64E076-34AB-8ED3-2BC0-6986700B1AED}"/>
                  </a:ext>
                </a:extLst>
              </p:cNvPr>
              <p:cNvSpPr txBox="1"/>
              <p:nvPr/>
            </p:nvSpPr>
            <p:spPr>
              <a:xfrm>
                <a:off x="233920" y="5761396"/>
                <a:ext cx="926123" cy="313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α-Tubulin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38089070-A488-AB29-8171-7722CEF40450}"/>
                  </a:ext>
                </a:extLst>
              </p:cNvPr>
              <p:cNvSpPr txBox="1"/>
              <p:nvPr/>
            </p:nvSpPr>
            <p:spPr>
              <a:xfrm>
                <a:off x="404247" y="3580372"/>
                <a:ext cx="361684" cy="3766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62323FE2-F867-1556-8FF1-67EB290B01B1}"/>
                  </a:ext>
                </a:extLst>
              </p:cNvPr>
              <p:cNvSpPr txBox="1"/>
              <p:nvPr/>
            </p:nvSpPr>
            <p:spPr>
              <a:xfrm rot="18632000">
                <a:off x="3098293" y="4438199"/>
                <a:ext cx="898221" cy="316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Vector</a:t>
                </a:r>
                <a:endParaRPr kumimoji="1"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12EB5CF-7193-3DD4-D062-309C05281193}"/>
                  </a:ext>
                </a:extLst>
              </p:cNvPr>
              <p:cNvSpPr txBox="1"/>
              <p:nvPr/>
            </p:nvSpPr>
            <p:spPr>
              <a:xfrm rot="18900464">
                <a:off x="3750392" y="4383720"/>
                <a:ext cx="1307378" cy="3138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AC092894.1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20D814CA-85EF-C566-5798-CCF8E8FED9EB}"/>
                  </a:ext>
                </a:extLst>
              </p:cNvPr>
              <p:cNvCxnSpPr/>
              <p:nvPr/>
            </p:nvCxnSpPr>
            <p:spPr>
              <a:xfrm>
                <a:off x="3356142" y="4178930"/>
                <a:ext cx="1439267" cy="182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16CBB288-651D-C768-6F09-1BA99B89531A}"/>
                  </a:ext>
                </a:extLst>
              </p:cNvPr>
              <p:cNvSpPr txBox="1"/>
              <p:nvPr/>
            </p:nvSpPr>
            <p:spPr>
              <a:xfrm>
                <a:off x="3368625" y="3839436"/>
                <a:ext cx="1240882" cy="3138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HCT116-OxR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2E0C01AB-DB51-07B2-DCC0-D7DD85A370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956" t="48531" r="40052" b="46792"/>
            <a:stretch/>
          </p:blipFill>
          <p:spPr>
            <a:xfrm>
              <a:off x="2630488" y="3293453"/>
              <a:ext cx="1652522" cy="4403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9D438805-34D9-8FC5-C664-363A554F7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15" t="27038" r="43402" b="67125"/>
            <a:stretch/>
          </p:blipFill>
          <p:spPr>
            <a:xfrm>
              <a:off x="2624597" y="3882756"/>
              <a:ext cx="1646558" cy="40115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F28F56B4-99EC-CECD-A9D0-0CC7E99EE8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672" t="45969" r="45597" b="46834"/>
            <a:stretch/>
          </p:blipFill>
          <p:spPr>
            <a:xfrm>
              <a:off x="866995" y="3295653"/>
              <a:ext cx="1652523" cy="4403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D88CE4DF-295C-6CA5-753E-EE51B22CB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99" t="47074" r="49224" b="45364"/>
            <a:stretch/>
          </p:blipFill>
          <p:spPr>
            <a:xfrm>
              <a:off x="873789" y="3863147"/>
              <a:ext cx="1630689" cy="4403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000DC8A8-88DD-3419-19C7-8872F0BD9084}"/>
              </a:ext>
            </a:extLst>
          </p:cNvPr>
          <p:cNvSpPr txBox="1"/>
          <p:nvPr/>
        </p:nvSpPr>
        <p:spPr>
          <a:xfrm>
            <a:off x="6897286" y="280519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60">
            <a:extLst>
              <a:ext uri="{FF2B5EF4-FFF2-40B4-BE49-F238E27FC236}">
                <a16:creationId xmlns:a16="http://schemas.microsoft.com/office/drawing/2014/main" id="{F9F4EA9D-4B2E-077E-A651-EDD7FBA169B4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Fig.S3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316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CAF43C0C-5F86-300B-385E-4E3FB5B3B3E0}"/>
              </a:ext>
            </a:extLst>
          </p:cNvPr>
          <p:cNvGrpSpPr/>
          <p:nvPr/>
        </p:nvGrpSpPr>
        <p:grpSpPr>
          <a:xfrm>
            <a:off x="918610" y="3571531"/>
            <a:ext cx="5348247" cy="1966955"/>
            <a:chOff x="813195" y="2549380"/>
            <a:chExt cx="5348247" cy="1966955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8E598EA1-6B7E-AB1F-9806-9B83511AFFBF}"/>
                </a:ext>
              </a:extLst>
            </p:cNvPr>
            <p:cNvGrpSpPr/>
            <p:nvPr/>
          </p:nvGrpSpPr>
          <p:grpSpPr>
            <a:xfrm>
              <a:off x="813195" y="2549380"/>
              <a:ext cx="5348247" cy="1950389"/>
              <a:chOff x="1022926" y="2084474"/>
              <a:chExt cx="5348247" cy="1950389"/>
            </a:xfrm>
          </p:grpSpPr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F624DAB8-B3BA-5191-2645-0F95AD5912D3}"/>
                  </a:ext>
                </a:extLst>
              </p:cNvPr>
              <p:cNvGrpSpPr/>
              <p:nvPr/>
            </p:nvGrpSpPr>
            <p:grpSpPr>
              <a:xfrm>
                <a:off x="1273901" y="2084474"/>
                <a:ext cx="5097272" cy="1950389"/>
                <a:chOff x="165122" y="670684"/>
                <a:chExt cx="4663774" cy="1791421"/>
              </a:xfrm>
            </p:grpSpPr>
            <p:grpSp>
              <p:nvGrpSpPr>
                <p:cNvPr id="11" name="组合 10">
                  <a:extLst>
                    <a:ext uri="{FF2B5EF4-FFF2-40B4-BE49-F238E27FC236}">
                      <a16:creationId xmlns:a16="http://schemas.microsoft.com/office/drawing/2014/main" id="{0627FC87-ACDD-A3C1-9F9A-ACBD1F589D28}"/>
                    </a:ext>
                  </a:extLst>
                </p:cNvPr>
                <p:cNvGrpSpPr/>
                <p:nvPr/>
              </p:nvGrpSpPr>
              <p:grpSpPr>
                <a:xfrm>
                  <a:off x="833575" y="670684"/>
                  <a:ext cx="3906017" cy="873397"/>
                  <a:chOff x="726776" y="381534"/>
                  <a:chExt cx="5184804" cy="1185510"/>
                </a:xfrm>
              </p:grpSpPr>
              <p:cxnSp>
                <p:nvCxnSpPr>
                  <p:cNvPr id="19" name="直接连接符 18">
                    <a:extLst>
                      <a:ext uri="{FF2B5EF4-FFF2-40B4-BE49-F238E27FC236}">
                        <a16:creationId xmlns:a16="http://schemas.microsoft.com/office/drawing/2014/main" id="{B7C45B10-85F0-821D-0609-1ABABDDAE57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500" y="790882"/>
                    <a:ext cx="20984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8FBDC268-CF12-9BA4-0E0A-F0F937589A47}"/>
                      </a:ext>
                    </a:extLst>
                  </p:cNvPr>
                  <p:cNvSpPr txBox="1"/>
                  <p:nvPr/>
                </p:nvSpPr>
                <p:spPr>
                  <a:xfrm>
                    <a:off x="1111108" y="395329"/>
                    <a:ext cx="1791864" cy="3837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</a:t>
                    </a:r>
                    <a:r>
                      <a:rPr lang="en-US" altLang="zh-CN" sz="140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LoVo-OxR</a:t>
                    </a:r>
                    <a:endPara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" name="文本框 20">
                    <a:extLst>
                      <a:ext uri="{FF2B5EF4-FFF2-40B4-BE49-F238E27FC236}">
                        <a16:creationId xmlns:a16="http://schemas.microsoft.com/office/drawing/2014/main" id="{A630FCF5-16FF-411E-946B-890ED991870A}"/>
                      </a:ext>
                    </a:extLst>
                  </p:cNvPr>
                  <p:cNvSpPr txBox="1"/>
                  <p:nvPr/>
                </p:nvSpPr>
                <p:spPr>
                  <a:xfrm>
                    <a:off x="3455235" y="381534"/>
                    <a:ext cx="1518621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HCT116-OxR </a:t>
                    </a:r>
                  </a:p>
                </p:txBody>
              </p:sp>
              <p:sp>
                <p:nvSpPr>
                  <p:cNvPr id="22" name="文本框 21">
                    <a:extLst>
                      <a:ext uri="{FF2B5EF4-FFF2-40B4-BE49-F238E27FC236}">
                        <a16:creationId xmlns:a16="http://schemas.microsoft.com/office/drawing/2014/main" id="{F0E69BBD-D95B-0F1E-F649-6E99465AA833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726776" y="1179631"/>
                    <a:ext cx="1012752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scramble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" name="文本框 22">
                    <a:extLst>
                      <a:ext uri="{FF2B5EF4-FFF2-40B4-BE49-F238E27FC236}">
                        <a16:creationId xmlns:a16="http://schemas.microsoft.com/office/drawing/2014/main" id="{12793ECB-E298-50C3-CA02-72C120236A5F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1403991" y="1052666"/>
                    <a:ext cx="1509197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siRASGRP3-2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4" name="文本框 23">
                    <a:extLst>
                      <a:ext uri="{FF2B5EF4-FFF2-40B4-BE49-F238E27FC236}">
                        <a16:creationId xmlns:a16="http://schemas.microsoft.com/office/drawing/2014/main" id="{A4382A50-D0C6-669B-B324-33BF4FA1AAB6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2054642" y="1089762"/>
                    <a:ext cx="1509198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siRASGRP3-3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5" name="文本框 24">
                    <a:extLst>
                      <a:ext uri="{FF2B5EF4-FFF2-40B4-BE49-F238E27FC236}">
                        <a16:creationId xmlns:a16="http://schemas.microsoft.com/office/drawing/2014/main" id="{7F611C25-5AD8-FAC8-DA81-A11D3A807FEC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3726263" y="1052665"/>
                    <a:ext cx="1509198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siRASGRP3-2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6" name="文本框 25">
                    <a:extLst>
                      <a:ext uri="{FF2B5EF4-FFF2-40B4-BE49-F238E27FC236}">
                        <a16:creationId xmlns:a16="http://schemas.microsoft.com/office/drawing/2014/main" id="{B25DE6B8-52BE-2C50-5277-EE0BEFC87E3F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4402383" y="1015038"/>
                    <a:ext cx="1509197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siRASGRP3-3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27" name="直接连接符 26">
                    <a:extLst>
                      <a:ext uri="{FF2B5EF4-FFF2-40B4-BE49-F238E27FC236}">
                        <a16:creationId xmlns:a16="http://schemas.microsoft.com/office/drawing/2014/main" id="{6237EAE0-3931-1876-66CE-4A4130535C2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54316" y="774082"/>
                    <a:ext cx="207001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" name="文本框 27">
                    <a:extLst>
                      <a:ext uri="{FF2B5EF4-FFF2-40B4-BE49-F238E27FC236}">
                        <a16:creationId xmlns:a16="http://schemas.microsoft.com/office/drawing/2014/main" id="{83115668-530F-AE81-23D8-9A5F0541DA6D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3184295" y="1183331"/>
                    <a:ext cx="1012752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scramble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17FCE969-FD95-954B-D98B-AFA7315B4D1F}"/>
                    </a:ext>
                  </a:extLst>
                </p:cNvPr>
                <p:cNvSpPr txBox="1"/>
                <p:nvPr/>
              </p:nvSpPr>
              <p:spPr>
                <a:xfrm>
                  <a:off x="165122" y="1727709"/>
                  <a:ext cx="551764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p-p38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547891EF-9219-577C-2428-84366953E90E}"/>
                    </a:ext>
                  </a:extLst>
                </p:cNvPr>
                <p:cNvSpPr txBox="1"/>
                <p:nvPr/>
              </p:nvSpPr>
              <p:spPr>
                <a:xfrm>
                  <a:off x="178078" y="2038068"/>
                  <a:ext cx="169021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4" name="Straight Arrow Connector 29">
                  <a:extLst>
                    <a:ext uri="{FF2B5EF4-FFF2-40B4-BE49-F238E27FC236}">
                      <a16:creationId xmlns:a16="http://schemas.microsoft.com/office/drawing/2014/main" id="{B94D5020-4164-B24A-4118-EC71AA72515C}"/>
                    </a:ext>
                  </a:extLst>
                </p:cNvPr>
                <p:cNvCxnSpPr/>
                <p:nvPr/>
              </p:nvCxnSpPr>
              <p:spPr>
                <a:xfrm flipH="1" flipV="1">
                  <a:off x="4207095" y="1874816"/>
                  <a:ext cx="82664" cy="91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B5EE3204-6A5C-2201-FAAA-2BA73AC9E810}"/>
                    </a:ext>
                  </a:extLst>
                </p:cNvPr>
                <p:cNvSpPr txBox="1"/>
                <p:nvPr/>
              </p:nvSpPr>
              <p:spPr>
                <a:xfrm>
                  <a:off x="4258066" y="1732151"/>
                  <a:ext cx="570830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41KD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6" name="Straight Arrow Connector 29">
                  <a:extLst>
                    <a:ext uri="{FF2B5EF4-FFF2-40B4-BE49-F238E27FC236}">
                      <a16:creationId xmlns:a16="http://schemas.microsoft.com/office/drawing/2014/main" id="{49873077-2B72-5E14-446A-DB8DEF89756E}"/>
                    </a:ext>
                  </a:extLst>
                </p:cNvPr>
                <p:cNvCxnSpPr/>
                <p:nvPr/>
              </p:nvCxnSpPr>
              <p:spPr>
                <a:xfrm flipH="1" flipV="1">
                  <a:off x="4221845" y="2321655"/>
                  <a:ext cx="82664" cy="91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57B305C5-FE4E-5CDC-6BA9-459B0E91B80B}"/>
                    </a:ext>
                  </a:extLst>
                </p:cNvPr>
                <p:cNvSpPr txBox="1"/>
                <p:nvPr/>
              </p:nvSpPr>
              <p:spPr>
                <a:xfrm>
                  <a:off x="4257590" y="2179414"/>
                  <a:ext cx="570830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55KD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CFF31AE1-1B94-0E75-A26F-85547B2EA941}"/>
                  </a:ext>
                </a:extLst>
              </p:cNvPr>
              <p:cNvSpPr txBox="1"/>
              <p:nvPr/>
            </p:nvSpPr>
            <p:spPr>
              <a:xfrm>
                <a:off x="1022926" y="3711153"/>
                <a:ext cx="8997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α-Tubulin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30FDB0CA-BD43-6C99-6799-CE8DF3C6B7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66" t="22342" r="36728" b="72525"/>
            <a:stretch/>
          </p:blipFill>
          <p:spPr>
            <a:xfrm>
              <a:off x="1766090" y="3705040"/>
              <a:ext cx="1743332" cy="3402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834751AF-87A1-23CA-072E-6D5B67680A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84" t="58358" r="30866" b="33590"/>
            <a:stretch/>
          </p:blipFill>
          <p:spPr>
            <a:xfrm>
              <a:off x="1766090" y="4176059"/>
              <a:ext cx="1743332" cy="3402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83E9083-68E3-258E-67ED-DA81EE6C7D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76" t="23177" r="37613" b="69575"/>
            <a:stretch/>
          </p:blipFill>
          <p:spPr>
            <a:xfrm>
              <a:off x="3691270" y="3707047"/>
              <a:ext cx="1739229" cy="3426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FD2EB6C-EAE9-EB27-DEC8-5C298F51E5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53" t="46009" r="47255" b="47100"/>
            <a:stretch/>
          </p:blipFill>
          <p:spPr>
            <a:xfrm>
              <a:off x="3705468" y="4176059"/>
              <a:ext cx="1737044" cy="3365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" name="TextBox 60">
            <a:extLst>
              <a:ext uri="{FF2B5EF4-FFF2-40B4-BE49-F238E27FC236}">
                <a16:creationId xmlns:a16="http://schemas.microsoft.com/office/drawing/2014/main" id="{7EFC4B08-15C7-81C7-B5E0-5D4BAC8FF236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Fig.S4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955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id="{AC9EE389-394A-E3F4-2C2D-00A1BE496E90}"/>
              </a:ext>
            </a:extLst>
          </p:cNvPr>
          <p:cNvGrpSpPr/>
          <p:nvPr/>
        </p:nvGrpSpPr>
        <p:grpSpPr>
          <a:xfrm>
            <a:off x="5818235" y="3190122"/>
            <a:ext cx="4790182" cy="2780309"/>
            <a:chOff x="644889" y="1290125"/>
            <a:chExt cx="3101617" cy="1644385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ECA00351-C19F-2BD8-FA63-F2D344FB4F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340" t="70492" r="25668" b="24633"/>
            <a:stretch/>
          </p:blipFill>
          <p:spPr>
            <a:xfrm>
              <a:off x="1248588" y="2245052"/>
              <a:ext cx="1944564" cy="29718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E95A0310-3CC3-1249-B4C3-7FF8701FBE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93" t="22765" r="30368" b="69586"/>
            <a:stretch/>
          </p:blipFill>
          <p:spPr>
            <a:xfrm>
              <a:off x="1248588" y="2640979"/>
              <a:ext cx="1944564" cy="2935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778ADB6-2190-5ECE-5730-4F8B094597FE}"/>
                </a:ext>
              </a:extLst>
            </p:cNvPr>
            <p:cNvGrpSpPr/>
            <p:nvPr/>
          </p:nvGrpSpPr>
          <p:grpSpPr>
            <a:xfrm>
              <a:off x="644889" y="1290125"/>
              <a:ext cx="3101617" cy="1573579"/>
              <a:chOff x="302861" y="801426"/>
              <a:chExt cx="2837836" cy="1445323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5FAA5080-4891-77CF-C49F-ABC1D52D3041}"/>
                  </a:ext>
                </a:extLst>
              </p:cNvPr>
              <p:cNvGrpSpPr/>
              <p:nvPr/>
            </p:nvGrpSpPr>
            <p:grpSpPr>
              <a:xfrm>
                <a:off x="917493" y="801426"/>
                <a:ext cx="1809184" cy="686983"/>
                <a:chOff x="838170" y="558997"/>
                <a:chExt cx="2401493" cy="932477"/>
              </a:xfrm>
            </p:grpSpPr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DD374B6E-BE90-33E8-9924-BC7EF54434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38170" y="942582"/>
                  <a:ext cx="2368674" cy="15853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102BC7D0-F1BD-F0E7-A27E-6B09072D3C60}"/>
                    </a:ext>
                  </a:extLst>
                </p:cNvPr>
                <p:cNvSpPr txBox="1"/>
                <p:nvPr/>
              </p:nvSpPr>
              <p:spPr>
                <a:xfrm>
                  <a:off x="990300" y="558997"/>
                  <a:ext cx="2186011" cy="2349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LoVo-OxR(AC092894.1)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A29F9145-B2AC-E978-1D0F-960B894FBFD2}"/>
                    </a:ext>
                  </a:extLst>
                </p:cNvPr>
                <p:cNvSpPr txBox="1"/>
                <p:nvPr/>
              </p:nvSpPr>
              <p:spPr>
                <a:xfrm rot="19548254">
                  <a:off x="926804" y="1256494"/>
                  <a:ext cx="680962" cy="2349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scramble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83349135-9C44-6190-3E52-3A662CED5981}"/>
                    </a:ext>
                  </a:extLst>
                </p:cNvPr>
                <p:cNvSpPr txBox="1"/>
                <p:nvPr/>
              </p:nvSpPr>
              <p:spPr>
                <a:xfrm rot="19548254">
                  <a:off x="1524423" y="1193062"/>
                  <a:ext cx="713737" cy="2349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siUSP3-1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B7F9BD1B-E3F2-AEB7-2A3B-34D0572C91BD}"/>
                    </a:ext>
                  </a:extLst>
                </p:cNvPr>
                <p:cNvSpPr txBox="1"/>
                <p:nvPr/>
              </p:nvSpPr>
              <p:spPr>
                <a:xfrm rot="19548254">
                  <a:off x="2013343" y="1178597"/>
                  <a:ext cx="713737" cy="2349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siUSP3-2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7D6D18B-04C4-E6C0-BD6F-31B85C5FDEE4}"/>
                    </a:ext>
                  </a:extLst>
                </p:cNvPr>
                <p:cNvSpPr txBox="1"/>
                <p:nvPr/>
              </p:nvSpPr>
              <p:spPr>
                <a:xfrm rot="19548254">
                  <a:off x="2525926" y="1226313"/>
                  <a:ext cx="713737" cy="23498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7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siUSP3-3</a:t>
                  </a:r>
                  <a:endParaRPr lang="zh-CN" altLang="en-US" sz="1471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8B1B496-2C47-4232-E4A5-4E36D8543476}"/>
                  </a:ext>
                </a:extLst>
              </p:cNvPr>
              <p:cNvSpPr txBox="1"/>
              <p:nvPr/>
            </p:nvSpPr>
            <p:spPr>
              <a:xfrm>
                <a:off x="423914" y="1723386"/>
                <a:ext cx="369609" cy="173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7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USP3</a:t>
                </a:r>
                <a:endParaRPr lang="zh-CN" altLang="en-US" sz="147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211AADD-5D35-C003-42D5-E1118E1F6D20}"/>
                  </a:ext>
                </a:extLst>
              </p:cNvPr>
              <p:cNvSpPr txBox="1"/>
              <p:nvPr/>
            </p:nvSpPr>
            <p:spPr>
              <a:xfrm>
                <a:off x="302861" y="2073633"/>
                <a:ext cx="494015" cy="173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7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GAPDH</a:t>
                </a:r>
                <a:endParaRPr lang="zh-CN" altLang="en-US" sz="147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" name="Straight Arrow Connector 29">
                <a:extLst>
                  <a:ext uri="{FF2B5EF4-FFF2-40B4-BE49-F238E27FC236}">
                    <a16:creationId xmlns:a16="http://schemas.microsoft.com/office/drawing/2014/main" id="{4C03B7DA-C701-3754-D3F5-0E3F005E037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673266" y="1796075"/>
                <a:ext cx="82664" cy="91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2A8AEA7F-CA44-A674-1A64-75EC9FDEC369}"/>
                  </a:ext>
                </a:extLst>
              </p:cNvPr>
              <p:cNvSpPr txBox="1"/>
              <p:nvPr/>
            </p:nvSpPr>
            <p:spPr>
              <a:xfrm>
                <a:off x="2757793" y="1679120"/>
                <a:ext cx="382904" cy="173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7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59KD</a:t>
                </a:r>
                <a:endParaRPr lang="zh-CN" altLang="en-US" sz="147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Straight Arrow Connector 29">
                <a:extLst>
                  <a:ext uri="{FF2B5EF4-FFF2-40B4-BE49-F238E27FC236}">
                    <a16:creationId xmlns:a16="http://schemas.microsoft.com/office/drawing/2014/main" id="{28FCB3CC-2E46-28E6-A4FC-A8E6A9863C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01955" y="2186047"/>
                <a:ext cx="82664" cy="91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FA8E73EB-71F4-0236-DA69-2B122022BB20}"/>
                  </a:ext>
                </a:extLst>
              </p:cNvPr>
              <p:cNvSpPr txBox="1"/>
              <p:nvPr/>
            </p:nvSpPr>
            <p:spPr>
              <a:xfrm>
                <a:off x="2751087" y="2073633"/>
                <a:ext cx="382904" cy="173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7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36KD</a:t>
                </a:r>
                <a:endParaRPr lang="zh-CN" altLang="en-US" sz="147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40209C7-4A22-B037-086C-D43FD832DB1E}"/>
              </a:ext>
            </a:extLst>
          </p:cNvPr>
          <p:cNvGrpSpPr/>
          <p:nvPr/>
        </p:nvGrpSpPr>
        <p:grpSpPr>
          <a:xfrm>
            <a:off x="1654284" y="2696692"/>
            <a:ext cx="2998331" cy="4578578"/>
            <a:chOff x="10343325" y="4727575"/>
            <a:chExt cx="2771701" cy="4217049"/>
          </a:xfrm>
        </p:grpSpPr>
        <p:graphicFrame>
          <p:nvGraphicFramePr>
            <p:cNvPr id="13" name="对象 12">
              <a:extLst>
                <a:ext uri="{FF2B5EF4-FFF2-40B4-BE49-F238E27FC236}">
                  <a16:creationId xmlns:a16="http://schemas.microsoft.com/office/drawing/2014/main" id="{751EB52E-D8EE-8F3B-729B-E2E75314804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3635716"/>
                </p:ext>
              </p:extLst>
            </p:nvPr>
          </p:nvGraphicFramePr>
          <p:xfrm>
            <a:off x="10709964" y="4727575"/>
            <a:ext cx="2405062" cy="3309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4" imgW="1456551" imgH="2253920" progId="Prism9.Document">
                    <p:embed/>
                  </p:oleObj>
                </mc:Choice>
                <mc:Fallback>
                  <p:oleObj name="Prism 9" r:id="rId4" imgW="1456551" imgH="2253920" progId="Prism9.Document">
                    <p:embed/>
                    <p:pic>
                      <p:nvPicPr>
                        <p:cNvPr id="10" name="对象 9">
                          <a:extLst>
                            <a:ext uri="{FF2B5EF4-FFF2-40B4-BE49-F238E27FC236}">
                              <a16:creationId xmlns:a16="http://schemas.microsoft.com/office/drawing/2014/main" id="{9B505002-3A8F-43D4-1180-4C12F907100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0709964" y="4727575"/>
                          <a:ext cx="2405062" cy="3309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54B7534-1CC9-2C65-B7D3-5063E00C1205}"/>
                </a:ext>
              </a:extLst>
            </p:cNvPr>
            <p:cNvSpPr txBox="1"/>
            <p:nvPr/>
          </p:nvSpPr>
          <p:spPr>
            <a:xfrm rot="16200000">
              <a:off x="8986847" y="6264395"/>
              <a:ext cx="3025920" cy="312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Relative USP3 mRNA expression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DDBD2A0-C288-D4E3-5C67-9836BE4EE1F0}"/>
                </a:ext>
              </a:extLst>
            </p:cNvPr>
            <p:cNvGrpSpPr/>
            <p:nvPr/>
          </p:nvGrpSpPr>
          <p:grpSpPr>
            <a:xfrm>
              <a:off x="10548843" y="4942129"/>
              <a:ext cx="336673" cy="2942424"/>
              <a:chOff x="1372862" y="3875650"/>
              <a:chExt cx="293275" cy="1699757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D15C7CF-936C-1CC3-BAC9-A5C5BC289A36}"/>
                  </a:ext>
                </a:extLst>
              </p:cNvPr>
              <p:cNvSpPr txBox="1"/>
              <p:nvPr/>
            </p:nvSpPr>
            <p:spPr>
              <a:xfrm>
                <a:off x="1417746" y="5411652"/>
                <a:ext cx="220989" cy="163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80D43781-7827-D86E-C050-8FC83672A07B}"/>
                  </a:ext>
                </a:extLst>
              </p:cNvPr>
              <p:cNvSpPr txBox="1"/>
              <p:nvPr/>
            </p:nvSpPr>
            <p:spPr>
              <a:xfrm>
                <a:off x="1417746" y="4917236"/>
                <a:ext cx="220989" cy="163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2C3AB34-ECF3-FE02-BF3D-46EFAF848DC8}"/>
                  </a:ext>
                </a:extLst>
              </p:cNvPr>
              <p:cNvSpPr txBox="1"/>
              <p:nvPr/>
            </p:nvSpPr>
            <p:spPr>
              <a:xfrm>
                <a:off x="1372862" y="4380754"/>
                <a:ext cx="293275" cy="163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19F4E11F-A0D1-F959-693F-2BA73162663D}"/>
                  </a:ext>
                </a:extLst>
              </p:cNvPr>
              <p:cNvSpPr txBox="1"/>
              <p:nvPr/>
            </p:nvSpPr>
            <p:spPr>
              <a:xfrm>
                <a:off x="1372862" y="3875650"/>
                <a:ext cx="293275" cy="1637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4E6DC25C-7384-7F84-2AE7-B19B35B8A1D6}"/>
                </a:ext>
              </a:extLst>
            </p:cNvPr>
            <p:cNvSpPr txBox="1"/>
            <p:nvPr/>
          </p:nvSpPr>
          <p:spPr>
            <a:xfrm rot="18847812">
              <a:off x="10704211" y="8147665"/>
              <a:ext cx="1107617" cy="4836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Oxa</a:t>
              </a:r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-Sensitive</a:t>
              </a:r>
            </a:p>
            <a:p>
              <a:pPr algn="ctr"/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(n=28)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8E2672B-7A04-E926-B77A-020357124485}"/>
                </a:ext>
              </a:extLst>
            </p:cNvPr>
            <p:cNvSpPr txBox="1"/>
            <p:nvPr/>
          </p:nvSpPr>
          <p:spPr>
            <a:xfrm rot="18847812">
              <a:off x="11546279" y="8148242"/>
              <a:ext cx="1109093" cy="4836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Oxa</a:t>
              </a:r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-Resistant</a:t>
              </a:r>
            </a:p>
            <a:p>
              <a:pPr algn="ctr"/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(n=12)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8BDB8E39-3D92-CC5C-1B0D-613D23E17B86}"/>
              </a:ext>
            </a:extLst>
          </p:cNvPr>
          <p:cNvSpPr txBox="1"/>
          <p:nvPr/>
        </p:nvSpPr>
        <p:spPr>
          <a:xfrm>
            <a:off x="970871" y="2990067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2BB544F-81E5-78B0-5A38-DE688F0802FA}"/>
              </a:ext>
            </a:extLst>
          </p:cNvPr>
          <p:cNvSpPr txBox="1"/>
          <p:nvPr/>
        </p:nvSpPr>
        <p:spPr>
          <a:xfrm>
            <a:off x="5916431" y="2928803"/>
            <a:ext cx="339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2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60">
            <a:extLst>
              <a:ext uri="{FF2B5EF4-FFF2-40B4-BE49-F238E27FC236}">
                <a16:creationId xmlns:a16="http://schemas.microsoft.com/office/drawing/2014/main" id="{7F31219D-F5D0-B8DE-A022-0DFD0CDDF3B2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Fig.S5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82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8D0B09A5-8238-95DC-43D6-7BA3A7192EFF}"/>
              </a:ext>
            </a:extLst>
          </p:cNvPr>
          <p:cNvGrpSpPr/>
          <p:nvPr/>
        </p:nvGrpSpPr>
        <p:grpSpPr>
          <a:xfrm>
            <a:off x="810004" y="3367610"/>
            <a:ext cx="9083489" cy="3727037"/>
            <a:chOff x="-31824" y="4013496"/>
            <a:chExt cx="9083489" cy="3727037"/>
          </a:xfrm>
        </p:grpSpPr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id="{42203E1A-3639-083F-3812-5AC5ED4A27D4}"/>
                </a:ext>
              </a:extLst>
            </p:cNvPr>
            <p:cNvCxnSpPr/>
            <p:nvPr/>
          </p:nvCxnSpPr>
          <p:spPr>
            <a:xfrm>
              <a:off x="1294613" y="4343765"/>
              <a:ext cx="1836873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AF75BA68-7D59-CCC6-3531-A37F2E4B3436}"/>
                </a:ext>
              </a:extLst>
            </p:cNvPr>
            <p:cNvSpPr txBox="1"/>
            <p:nvPr/>
          </p:nvSpPr>
          <p:spPr>
            <a:xfrm>
              <a:off x="912026" y="4424319"/>
              <a:ext cx="6537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Vector</a:t>
              </a: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A2AA96BC-CBCC-F1FC-AC81-FEEB423D1763}"/>
                </a:ext>
              </a:extLst>
            </p:cNvPr>
            <p:cNvSpPr txBox="1"/>
            <p:nvPr/>
          </p:nvSpPr>
          <p:spPr>
            <a:xfrm>
              <a:off x="2752309" y="4424342"/>
              <a:ext cx="1208405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AC092894.1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43E3791D-A84D-096B-12EE-72AEA8BEF289}"/>
                </a:ext>
              </a:extLst>
            </p:cNvPr>
            <p:cNvSpPr txBox="1"/>
            <p:nvPr/>
          </p:nvSpPr>
          <p:spPr>
            <a:xfrm>
              <a:off x="1931709" y="4013496"/>
              <a:ext cx="7040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DMSO</a:t>
              </a:r>
            </a:p>
          </p:txBody>
        </p: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FBE0DE02-7DA0-E165-CCA4-0174F45E3EC4}"/>
                </a:ext>
              </a:extLst>
            </p:cNvPr>
            <p:cNvCxnSpPr/>
            <p:nvPr/>
          </p:nvCxnSpPr>
          <p:spPr>
            <a:xfrm>
              <a:off x="5524531" y="4336135"/>
              <a:ext cx="1836874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BACC7647-F291-244A-3163-12BA1B3BEF46}"/>
                </a:ext>
              </a:extLst>
            </p:cNvPr>
            <p:cNvSpPr txBox="1"/>
            <p:nvPr/>
          </p:nvSpPr>
          <p:spPr>
            <a:xfrm>
              <a:off x="5103210" y="4424308"/>
              <a:ext cx="65370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Vector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9C5F7E2A-3B79-716F-3F27-D23D8B04B4E5}"/>
                </a:ext>
              </a:extLst>
            </p:cNvPr>
            <p:cNvSpPr txBox="1"/>
            <p:nvPr/>
          </p:nvSpPr>
          <p:spPr>
            <a:xfrm>
              <a:off x="6937006" y="4424308"/>
              <a:ext cx="110799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AC092894.1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983E3EB8-D641-2385-BD77-0CFD879D862D}"/>
                </a:ext>
              </a:extLst>
            </p:cNvPr>
            <p:cNvSpPr txBox="1"/>
            <p:nvPr/>
          </p:nvSpPr>
          <p:spPr>
            <a:xfrm>
              <a:off x="6222424" y="4013496"/>
              <a:ext cx="4844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Oxa</a:t>
              </a:r>
            </a:p>
          </p:txBody>
        </p:sp>
        <p:grpSp>
          <p:nvGrpSpPr>
            <p:cNvPr id="116" name="组合 115">
              <a:extLst>
                <a:ext uri="{FF2B5EF4-FFF2-40B4-BE49-F238E27FC236}">
                  <a16:creationId xmlns:a16="http://schemas.microsoft.com/office/drawing/2014/main" id="{F7C2835E-5A37-9139-A657-7D262C642F0B}"/>
                </a:ext>
              </a:extLst>
            </p:cNvPr>
            <p:cNvGrpSpPr/>
            <p:nvPr/>
          </p:nvGrpSpPr>
          <p:grpSpPr>
            <a:xfrm>
              <a:off x="-31824" y="4825721"/>
              <a:ext cx="9083489" cy="2914812"/>
              <a:chOff x="41020" y="505368"/>
              <a:chExt cx="9083489" cy="2914812"/>
            </a:xfrm>
          </p:grpSpPr>
          <p:grpSp>
            <p:nvGrpSpPr>
              <p:cNvPr id="78" name="组合 77">
                <a:extLst>
                  <a:ext uri="{FF2B5EF4-FFF2-40B4-BE49-F238E27FC236}">
                    <a16:creationId xmlns:a16="http://schemas.microsoft.com/office/drawing/2014/main" id="{0796CC32-00D9-23A8-1F49-A2B59BB9B18B}"/>
                  </a:ext>
                </a:extLst>
              </p:cNvPr>
              <p:cNvGrpSpPr/>
              <p:nvPr/>
            </p:nvGrpSpPr>
            <p:grpSpPr>
              <a:xfrm>
                <a:off x="41020" y="505368"/>
                <a:ext cx="9083489" cy="2914812"/>
                <a:chOff x="723093" y="2784452"/>
                <a:chExt cx="9083489" cy="2914812"/>
              </a:xfrm>
            </p:grpSpPr>
            <p:grpSp>
              <p:nvGrpSpPr>
                <p:cNvPr id="79" name="组合 78">
                  <a:extLst>
                    <a:ext uri="{FF2B5EF4-FFF2-40B4-BE49-F238E27FC236}">
                      <a16:creationId xmlns:a16="http://schemas.microsoft.com/office/drawing/2014/main" id="{A0BB2916-9B81-5D2F-C6E9-F74F4D3504EB}"/>
                    </a:ext>
                  </a:extLst>
                </p:cNvPr>
                <p:cNvGrpSpPr/>
                <p:nvPr/>
              </p:nvGrpSpPr>
              <p:grpSpPr>
                <a:xfrm>
                  <a:off x="1111505" y="2784452"/>
                  <a:ext cx="8094531" cy="2914812"/>
                  <a:chOff x="690023" y="2220095"/>
                  <a:chExt cx="8094531" cy="2914812"/>
                </a:xfrm>
              </p:grpSpPr>
              <p:grpSp>
                <p:nvGrpSpPr>
                  <p:cNvPr id="84" name="组合 83">
                    <a:extLst>
                      <a:ext uri="{FF2B5EF4-FFF2-40B4-BE49-F238E27FC236}">
                        <a16:creationId xmlns:a16="http://schemas.microsoft.com/office/drawing/2014/main" id="{9ACC358F-EAB2-8FB6-F8E6-3DA154FD35C7}"/>
                      </a:ext>
                    </a:extLst>
                  </p:cNvPr>
                  <p:cNvGrpSpPr/>
                  <p:nvPr/>
                </p:nvGrpSpPr>
                <p:grpSpPr>
                  <a:xfrm>
                    <a:off x="690023" y="2220095"/>
                    <a:ext cx="1828800" cy="1353600"/>
                    <a:chOff x="157775" y="4028302"/>
                    <a:chExt cx="6135867" cy="4547958"/>
                  </a:xfrm>
                </p:grpSpPr>
                <p:pic>
                  <p:nvPicPr>
                    <p:cNvPr id="106" name="图片 105">
                      <a:extLst>
                        <a:ext uri="{FF2B5EF4-FFF2-40B4-BE49-F238E27FC236}">
                          <a16:creationId xmlns:a16="http://schemas.microsoft.com/office/drawing/2014/main" id="{67ED0006-980D-18E7-A734-4607AE96D4A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57775" y="4028302"/>
                      <a:ext cx="6135867" cy="4547958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107" name="矩形 106">
                      <a:extLst>
                        <a:ext uri="{FF2B5EF4-FFF2-40B4-BE49-F238E27FC236}">
                          <a16:creationId xmlns:a16="http://schemas.microsoft.com/office/drawing/2014/main" id="{C15CF3B4-DD8D-A1C5-54EB-E5E70543F3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74763" y="6034306"/>
                      <a:ext cx="1613730" cy="1155025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pic>
                <p:nvPicPr>
                  <p:cNvPr id="85" name="图片 84">
                    <a:extLst>
                      <a:ext uri="{FF2B5EF4-FFF2-40B4-BE49-F238E27FC236}">
                        <a16:creationId xmlns:a16="http://schemas.microsoft.com/office/drawing/2014/main" id="{AB90AF0B-6448-995A-B607-66DB83E8E41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bright="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0023" y="3757949"/>
                    <a:ext cx="1828800" cy="1376957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86" name="图片 85">
                    <a:extLst>
                      <a:ext uri="{FF2B5EF4-FFF2-40B4-BE49-F238E27FC236}">
                        <a16:creationId xmlns:a16="http://schemas.microsoft.com/office/drawing/2014/main" id="{C2322833-5613-FF83-57AA-F3E1C603E1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6">
                            <a14:imgEffect>
                              <a14:brightnessContrast bright="20000" contrast="2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757966" y="3789620"/>
                    <a:ext cx="1828800" cy="1345286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grpSp>
                <p:nvGrpSpPr>
                  <p:cNvPr id="87" name="组合 86">
                    <a:extLst>
                      <a:ext uri="{FF2B5EF4-FFF2-40B4-BE49-F238E27FC236}">
                        <a16:creationId xmlns:a16="http://schemas.microsoft.com/office/drawing/2014/main" id="{D554AAA6-B55F-73B8-ED18-C759D0CE5C09}"/>
                      </a:ext>
                    </a:extLst>
                  </p:cNvPr>
                  <p:cNvGrpSpPr/>
                  <p:nvPr/>
                </p:nvGrpSpPr>
                <p:grpSpPr>
                  <a:xfrm>
                    <a:off x="2778600" y="2220095"/>
                    <a:ext cx="1828800" cy="1353600"/>
                    <a:chOff x="690167" y="765788"/>
                    <a:chExt cx="11472934" cy="8638312"/>
                  </a:xfrm>
                </p:grpSpPr>
                <p:pic>
                  <p:nvPicPr>
                    <p:cNvPr id="104" name="图片 103">
                      <a:extLst>
                        <a:ext uri="{FF2B5EF4-FFF2-40B4-BE49-F238E27FC236}">
                          <a16:creationId xmlns:a16="http://schemas.microsoft.com/office/drawing/2014/main" id="{7B571988-7470-AEFB-6001-5BE7A52C0FF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90167" y="765788"/>
                      <a:ext cx="11472934" cy="8638312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105" name="矩形 104">
                      <a:extLst>
                        <a:ext uri="{FF2B5EF4-FFF2-40B4-BE49-F238E27FC236}">
                          <a16:creationId xmlns:a16="http://schemas.microsoft.com/office/drawing/2014/main" id="{409F8BF9-D9A0-34E0-210D-A827F1FC84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550227" y="1985963"/>
                      <a:ext cx="2900703" cy="2154176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88" name="组合 87">
                    <a:extLst>
                      <a:ext uri="{FF2B5EF4-FFF2-40B4-BE49-F238E27FC236}">
                        <a16:creationId xmlns:a16="http://schemas.microsoft.com/office/drawing/2014/main" id="{D942E485-13D8-F31C-2BD8-494A8069B0C2}"/>
                      </a:ext>
                    </a:extLst>
                  </p:cNvPr>
                  <p:cNvGrpSpPr/>
                  <p:nvPr/>
                </p:nvGrpSpPr>
                <p:grpSpPr>
                  <a:xfrm>
                    <a:off x="4867177" y="2220095"/>
                    <a:ext cx="1828800" cy="1353600"/>
                    <a:chOff x="475760" y="-459809"/>
                    <a:chExt cx="12108800" cy="9117075"/>
                  </a:xfrm>
                </p:grpSpPr>
                <p:pic>
                  <p:nvPicPr>
                    <p:cNvPr id="102" name="图片 101">
                      <a:extLst>
                        <a:ext uri="{FF2B5EF4-FFF2-40B4-BE49-F238E27FC236}">
                          <a16:creationId xmlns:a16="http://schemas.microsoft.com/office/drawing/2014/main" id="{2C5465EC-B5AF-6DCA-D3DA-ACA2E774DD4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475760" y="-459809"/>
                      <a:ext cx="12108800" cy="9117075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103" name="矩形 102">
                      <a:extLst>
                        <a:ext uri="{FF2B5EF4-FFF2-40B4-BE49-F238E27FC236}">
                          <a16:creationId xmlns:a16="http://schemas.microsoft.com/office/drawing/2014/main" id="{E9A23647-35F9-DF32-D83F-91E719E5DD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05025" y="2862263"/>
                      <a:ext cx="3036273" cy="2329836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pic>
                <p:nvPicPr>
                  <p:cNvPr id="89" name="图片 88">
                    <a:extLst>
                      <a:ext uri="{FF2B5EF4-FFF2-40B4-BE49-F238E27FC236}">
                        <a16:creationId xmlns:a16="http://schemas.microsoft.com/office/drawing/2014/main" id="{934D2ACD-6510-ED8F-36AC-B13755C0441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0">
                            <a14:imgEffect>
                              <a14:brightnessContrast bright="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67177" y="3789621"/>
                    <a:ext cx="1828800" cy="1345286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90" name="图片 89">
                    <a:extLst>
                      <a:ext uri="{FF2B5EF4-FFF2-40B4-BE49-F238E27FC236}">
                        <a16:creationId xmlns:a16="http://schemas.microsoft.com/office/drawing/2014/main" id="{63C435C6-E636-7394-9F0E-F97289A4D96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2">
                            <a14:imgEffect>
                              <a14:brightnessContrast bright="20000" contrast="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955754" y="3789620"/>
                    <a:ext cx="1828800" cy="1345286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grpSp>
                <p:nvGrpSpPr>
                  <p:cNvPr id="91" name="组合 90">
                    <a:extLst>
                      <a:ext uri="{FF2B5EF4-FFF2-40B4-BE49-F238E27FC236}">
                        <a16:creationId xmlns:a16="http://schemas.microsoft.com/office/drawing/2014/main" id="{972E1E9C-9588-EC50-8170-19E4FAA653D9}"/>
                      </a:ext>
                    </a:extLst>
                  </p:cNvPr>
                  <p:cNvGrpSpPr/>
                  <p:nvPr/>
                </p:nvGrpSpPr>
                <p:grpSpPr>
                  <a:xfrm>
                    <a:off x="6955754" y="2220095"/>
                    <a:ext cx="1828800" cy="1353600"/>
                    <a:chOff x="390831" y="525915"/>
                    <a:chExt cx="10581812" cy="7958025"/>
                  </a:xfrm>
                </p:grpSpPr>
                <p:pic>
                  <p:nvPicPr>
                    <p:cNvPr id="100" name="图片 99">
                      <a:extLst>
                        <a:ext uri="{FF2B5EF4-FFF2-40B4-BE49-F238E27FC236}">
                          <a16:creationId xmlns:a16="http://schemas.microsoft.com/office/drawing/2014/main" id="{6D6945FC-986B-5129-E841-FCA68B73118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90831" y="525915"/>
                      <a:ext cx="10581812" cy="7958025"/>
                    </a:xfrm>
                    <a:prstGeom prst="rect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</p:pic>
                <p:sp>
                  <p:nvSpPr>
                    <p:cNvPr id="101" name="矩形 100">
                      <a:extLst>
                        <a:ext uri="{FF2B5EF4-FFF2-40B4-BE49-F238E27FC236}">
                          <a16:creationId xmlns:a16="http://schemas.microsoft.com/office/drawing/2014/main" id="{0AADA1C4-3430-7630-E629-55185D3321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46650" y="5345778"/>
                      <a:ext cx="2584450" cy="2051972"/>
                    </a:xfrm>
                    <a:prstGeom prst="rect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6"/>
                    </a:lnRef>
                    <a:fillRef idx="1">
                      <a:schemeClr val="lt1"/>
                    </a:fillRef>
                    <a:effectRef idx="0">
                      <a:schemeClr val="accent6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cxnSp>
                <p:nvCxnSpPr>
                  <p:cNvPr id="92" name="直接连接符 91">
                    <a:extLst>
                      <a:ext uri="{FF2B5EF4-FFF2-40B4-BE49-F238E27FC236}">
                        <a16:creationId xmlns:a16="http://schemas.microsoft.com/office/drawing/2014/main" id="{3E544509-62A3-3263-4546-A5B47DDB96C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90023" y="3160906"/>
                    <a:ext cx="332919" cy="597043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接连接符 92">
                    <a:extLst>
                      <a:ext uri="{FF2B5EF4-FFF2-40B4-BE49-F238E27FC236}">
                        <a16:creationId xmlns:a16="http://schemas.microsoft.com/office/drawing/2014/main" id="{B9FB398B-49E4-9E55-6DF0-1EBA9019E5C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744680" y="2748847"/>
                    <a:ext cx="667226" cy="1040773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" name="直接连接符 93">
                    <a:extLst>
                      <a:ext uri="{FF2B5EF4-FFF2-40B4-BE49-F238E27FC236}">
                        <a16:creationId xmlns:a16="http://schemas.microsoft.com/office/drawing/2014/main" id="{0ED2876E-6388-2D18-019B-42F153D6F7E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503915" y="3160905"/>
                    <a:ext cx="1014908" cy="597044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接连接符 94">
                    <a:extLst>
                      <a:ext uri="{FF2B5EF4-FFF2-40B4-BE49-F238E27FC236}">
                        <a16:creationId xmlns:a16="http://schemas.microsoft.com/office/drawing/2014/main" id="{07B8808F-BB60-D283-889A-07B303A12A3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852269" y="2748847"/>
                    <a:ext cx="734497" cy="1040773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直接连接符 95">
                    <a:extLst>
                      <a:ext uri="{FF2B5EF4-FFF2-40B4-BE49-F238E27FC236}">
                        <a16:creationId xmlns:a16="http://schemas.microsoft.com/office/drawing/2014/main" id="{D157B73C-01F8-5A47-6C7D-2C68E02E45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6955754" y="3388942"/>
                    <a:ext cx="787359" cy="400678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>
                    <a:extLst>
                      <a:ext uri="{FF2B5EF4-FFF2-40B4-BE49-F238E27FC236}">
                        <a16:creationId xmlns:a16="http://schemas.microsoft.com/office/drawing/2014/main" id="{B8C0A966-EA16-9CA1-CD3D-F3AE4D0622D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853469" y="3059227"/>
                    <a:ext cx="259776" cy="730393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直接连接符 97">
                    <a:extLst>
                      <a:ext uri="{FF2B5EF4-FFF2-40B4-BE49-F238E27FC236}">
                        <a16:creationId xmlns:a16="http://schemas.microsoft.com/office/drawing/2014/main" id="{6965984F-2009-0BF0-C550-2F79E471EF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571816" y="3059227"/>
                    <a:ext cx="1124161" cy="730393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直接连接符 98">
                    <a:extLst>
                      <a:ext uri="{FF2B5EF4-FFF2-40B4-BE49-F238E27FC236}">
                        <a16:creationId xmlns:a16="http://schemas.microsoft.com/office/drawing/2014/main" id="{F375B484-C27C-3C0D-B9FF-9CCD5D3404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189770" y="3388942"/>
                    <a:ext cx="594784" cy="400678"/>
                  </a:xfrm>
                  <a:prstGeom prst="line">
                    <a:avLst/>
                  </a:prstGeom>
                  <a:ln w="12700"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0" name="直接连接符 79">
                  <a:extLst>
                    <a:ext uri="{FF2B5EF4-FFF2-40B4-BE49-F238E27FC236}">
                      <a16:creationId xmlns:a16="http://schemas.microsoft.com/office/drawing/2014/main" id="{AD4D1957-63E4-96E3-C835-7FAE9F75A885}"/>
                    </a:ext>
                  </a:extLst>
                </p:cNvPr>
                <p:cNvCxnSpPr/>
                <p:nvPr/>
              </p:nvCxnSpPr>
              <p:spPr>
                <a:xfrm>
                  <a:off x="9441094" y="3604580"/>
                  <a:ext cx="0" cy="1435452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F5F59A5B-C0E3-7B8F-1C84-CBC014D4E972}"/>
                    </a:ext>
                  </a:extLst>
                </p:cNvPr>
                <p:cNvSpPr txBox="1"/>
                <p:nvPr/>
              </p:nvSpPr>
              <p:spPr>
                <a:xfrm rot="5400000">
                  <a:off x="9166022" y="4133659"/>
                  <a:ext cx="97334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RASGRP3</a:t>
                  </a:r>
                </a:p>
              </p:txBody>
            </p:sp>
            <p:sp>
              <p:nvSpPr>
                <p:cNvPr id="82" name="文本框 81">
                  <a:extLst>
                    <a:ext uri="{FF2B5EF4-FFF2-40B4-BE49-F238E27FC236}">
                      <a16:creationId xmlns:a16="http://schemas.microsoft.com/office/drawing/2014/main" id="{C5ACA473-EDFC-0285-644C-0EC0B5F92B00}"/>
                    </a:ext>
                  </a:extLst>
                </p:cNvPr>
                <p:cNvSpPr txBox="1"/>
                <p:nvPr/>
              </p:nvSpPr>
              <p:spPr>
                <a:xfrm rot="16200000">
                  <a:off x="358191" y="3149355"/>
                  <a:ext cx="1036511" cy="3067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100X</a:t>
                  </a:r>
                </a:p>
              </p:txBody>
            </p:sp>
            <p:sp>
              <p:nvSpPr>
                <p:cNvPr id="83" name="文本框 82">
                  <a:extLst>
                    <a:ext uri="{FF2B5EF4-FFF2-40B4-BE49-F238E27FC236}">
                      <a16:creationId xmlns:a16="http://schemas.microsoft.com/office/drawing/2014/main" id="{9A92C714-7D3F-02E7-AE27-10667103F416}"/>
                    </a:ext>
                  </a:extLst>
                </p:cNvPr>
                <p:cNvSpPr txBox="1"/>
                <p:nvPr/>
              </p:nvSpPr>
              <p:spPr>
                <a:xfrm rot="16200000">
                  <a:off x="358190" y="4718880"/>
                  <a:ext cx="1036511" cy="3067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400X</a:t>
                  </a:r>
                </a:p>
              </p:txBody>
            </p:sp>
          </p:grpSp>
          <p:cxnSp>
            <p:nvCxnSpPr>
              <p:cNvPr id="108" name="直接连接符 107">
                <a:extLst>
                  <a:ext uri="{FF2B5EF4-FFF2-40B4-BE49-F238E27FC236}">
                    <a16:creationId xmlns:a16="http://schemas.microsoft.com/office/drawing/2014/main" id="{3A991577-3A27-B236-BA72-2ED508040C8D}"/>
                  </a:ext>
                </a:extLst>
              </p:cNvPr>
              <p:cNvCxnSpPr/>
              <p:nvPr/>
            </p:nvCxnSpPr>
            <p:spPr>
              <a:xfrm>
                <a:off x="7929179" y="3259328"/>
                <a:ext cx="514492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9" name="文本框 42">
                <a:extLst>
                  <a:ext uri="{FF2B5EF4-FFF2-40B4-BE49-F238E27FC236}">
                    <a16:creationId xmlns:a16="http://schemas.microsoft.com/office/drawing/2014/main" id="{72CF5B94-62A8-EBD3-0231-25B10B33DFD9}"/>
                  </a:ext>
                </a:extLst>
              </p:cNvPr>
              <p:cNvSpPr txBox="1"/>
              <p:nvPr/>
            </p:nvSpPr>
            <p:spPr>
              <a:xfrm>
                <a:off x="7885498" y="3003637"/>
                <a:ext cx="74396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100μm</a:t>
                </a:r>
                <a:endParaRPr lang="zh-CN" altLang="en-US" sz="1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0" name="直接连接符 109">
                <a:extLst>
                  <a:ext uri="{FF2B5EF4-FFF2-40B4-BE49-F238E27FC236}">
                    <a16:creationId xmlns:a16="http://schemas.microsoft.com/office/drawing/2014/main" id="{06444424-B1D6-73D1-63F6-4672FA8AC124}"/>
                  </a:ext>
                </a:extLst>
              </p:cNvPr>
              <p:cNvCxnSpPr/>
              <p:nvPr/>
            </p:nvCxnSpPr>
            <p:spPr>
              <a:xfrm>
                <a:off x="8001356" y="1674215"/>
                <a:ext cx="512252" cy="0"/>
              </a:xfrm>
              <a:prstGeom prst="line">
                <a:avLst/>
              </a:prstGeom>
              <a:ln w="28575">
                <a:solidFill>
                  <a:schemeClr val="tx1">
                    <a:lumMod val="5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1" name="文本框 42">
                <a:extLst>
                  <a:ext uri="{FF2B5EF4-FFF2-40B4-BE49-F238E27FC236}">
                    <a16:creationId xmlns:a16="http://schemas.microsoft.com/office/drawing/2014/main" id="{6243A1E6-1A36-6C74-DDB8-9EC41A246AC1}"/>
                  </a:ext>
                </a:extLst>
              </p:cNvPr>
              <p:cNvSpPr txBox="1"/>
              <p:nvPr/>
            </p:nvSpPr>
            <p:spPr>
              <a:xfrm>
                <a:off x="7973525" y="1431401"/>
                <a:ext cx="57252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400μm</a:t>
                </a:r>
                <a:endParaRPr lang="zh-CN" altLang="en-US" sz="1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2" name="TextBox 60">
            <a:extLst>
              <a:ext uri="{FF2B5EF4-FFF2-40B4-BE49-F238E27FC236}">
                <a16:creationId xmlns:a16="http://schemas.microsoft.com/office/drawing/2014/main" id="{D2DC9B79-FBEA-BC0B-4155-D18F4FD1B0FC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Fig.S6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981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15AE885E-B814-3909-F508-512D0EFBA7CE}"/>
              </a:ext>
            </a:extLst>
          </p:cNvPr>
          <p:cNvGrpSpPr/>
          <p:nvPr/>
        </p:nvGrpSpPr>
        <p:grpSpPr>
          <a:xfrm>
            <a:off x="5483485" y="3660408"/>
            <a:ext cx="5282215" cy="2162470"/>
            <a:chOff x="1088958" y="1872393"/>
            <a:chExt cx="5282215" cy="216247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EEAE129-420B-7D8D-4EDB-1F5095023EB8}"/>
                </a:ext>
              </a:extLst>
            </p:cNvPr>
            <p:cNvGrpSpPr/>
            <p:nvPr/>
          </p:nvGrpSpPr>
          <p:grpSpPr>
            <a:xfrm>
              <a:off x="1256944" y="1872393"/>
              <a:ext cx="5114229" cy="2162470"/>
              <a:chOff x="149607" y="475889"/>
              <a:chExt cx="4679289" cy="19862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BC1ED723-7FF3-4387-3234-7DA6A4775B88}"/>
                  </a:ext>
                </a:extLst>
              </p:cNvPr>
              <p:cNvGrpSpPr/>
              <p:nvPr/>
            </p:nvGrpSpPr>
            <p:grpSpPr>
              <a:xfrm>
                <a:off x="149607" y="475889"/>
                <a:ext cx="4589984" cy="1068192"/>
                <a:chOff x="-181115" y="117128"/>
                <a:chExt cx="6092695" cy="1449916"/>
              </a:xfrm>
            </p:grpSpPr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2C05736D-D79B-0BCB-0F98-3032D7ADFC36}"/>
                    </a:ext>
                  </a:extLst>
                </p:cNvPr>
                <p:cNvSpPr txBox="1"/>
                <p:nvPr/>
              </p:nvSpPr>
              <p:spPr>
                <a:xfrm>
                  <a:off x="-181115" y="117128"/>
                  <a:ext cx="411174" cy="46045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B</a:t>
                  </a:r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" name="直接连接符 18">
                  <a:extLst>
                    <a:ext uri="{FF2B5EF4-FFF2-40B4-BE49-F238E27FC236}">
                      <a16:creationId xmlns:a16="http://schemas.microsoft.com/office/drawing/2014/main" id="{9DEF10C5-71DE-DC0C-AEF8-FBEC4BF7CFE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04500" y="790882"/>
                  <a:ext cx="209847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FA58DC65-7E1B-415F-BC45-5DCB45D0F342}"/>
                    </a:ext>
                  </a:extLst>
                </p:cNvPr>
                <p:cNvSpPr txBox="1"/>
                <p:nvPr/>
              </p:nvSpPr>
              <p:spPr>
                <a:xfrm>
                  <a:off x="1111108" y="395329"/>
                  <a:ext cx="1791864" cy="3837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:r>
                    <a:rPr lang="en-US" altLang="zh-CN" sz="1400" err="1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LoVo-OxR</a:t>
                  </a:r>
                  <a:endPara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7AAB966B-6472-C626-7C89-A626061869B3}"/>
                    </a:ext>
                  </a:extLst>
                </p:cNvPr>
                <p:cNvSpPr txBox="1"/>
                <p:nvPr/>
              </p:nvSpPr>
              <p:spPr>
                <a:xfrm>
                  <a:off x="3455235" y="381534"/>
                  <a:ext cx="1518621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HCT116-OxR </a:t>
                  </a: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F2541F93-3CC2-1E11-812E-4664A5A23C55}"/>
                    </a:ext>
                  </a:extLst>
                </p:cNvPr>
                <p:cNvSpPr txBox="1"/>
                <p:nvPr/>
              </p:nvSpPr>
              <p:spPr>
                <a:xfrm rot="19548254">
                  <a:off x="726776" y="1179631"/>
                  <a:ext cx="1012752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scramble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B77E62ED-922B-AF21-4A31-D6E0F0BB19CC}"/>
                    </a:ext>
                  </a:extLst>
                </p:cNvPr>
                <p:cNvSpPr txBox="1"/>
                <p:nvPr/>
              </p:nvSpPr>
              <p:spPr>
                <a:xfrm rot="19548254">
                  <a:off x="1403991" y="1052666"/>
                  <a:ext cx="1509197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siRASGRP3-2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FD38DCED-FFEC-BA50-47EB-6805721105F6}"/>
                    </a:ext>
                  </a:extLst>
                </p:cNvPr>
                <p:cNvSpPr txBox="1"/>
                <p:nvPr/>
              </p:nvSpPr>
              <p:spPr>
                <a:xfrm rot="19548254">
                  <a:off x="2054642" y="1089762"/>
                  <a:ext cx="1509198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siRASGRP3-3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EFC5943E-20BC-BD5A-EF1E-6A1ABBFDABC9}"/>
                    </a:ext>
                  </a:extLst>
                </p:cNvPr>
                <p:cNvSpPr txBox="1"/>
                <p:nvPr/>
              </p:nvSpPr>
              <p:spPr>
                <a:xfrm rot="19548254">
                  <a:off x="3726263" y="1052665"/>
                  <a:ext cx="1509198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siRASGRP3-2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FFF7133B-9E2D-2322-275F-FFB726782760}"/>
                    </a:ext>
                  </a:extLst>
                </p:cNvPr>
                <p:cNvSpPr txBox="1"/>
                <p:nvPr/>
              </p:nvSpPr>
              <p:spPr>
                <a:xfrm rot="19548254">
                  <a:off x="4402383" y="1015038"/>
                  <a:ext cx="1509197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siRASGRP3-3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7" name="直接连接符 26">
                  <a:extLst>
                    <a:ext uri="{FF2B5EF4-FFF2-40B4-BE49-F238E27FC236}">
                      <a16:creationId xmlns:a16="http://schemas.microsoft.com/office/drawing/2014/main" id="{212381A8-9D51-124A-F68C-088459B387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154316" y="774082"/>
                  <a:ext cx="20700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DCD7599F-DBB0-9B2B-A933-601FFF54C9EB}"/>
                    </a:ext>
                  </a:extLst>
                </p:cNvPr>
                <p:cNvSpPr txBox="1"/>
                <p:nvPr/>
              </p:nvSpPr>
              <p:spPr>
                <a:xfrm rot="19548254">
                  <a:off x="3184295" y="1183331"/>
                  <a:ext cx="1012752" cy="38371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scramble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798F569-3723-96A6-F8BE-83EB9BD526D2}"/>
                  </a:ext>
                </a:extLst>
              </p:cNvPr>
              <p:cNvSpPr txBox="1"/>
              <p:nvPr/>
            </p:nvSpPr>
            <p:spPr>
              <a:xfrm>
                <a:off x="286485" y="1723633"/>
                <a:ext cx="397762" cy="28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3485718-DD73-C357-EDD4-384F164FABE4}"/>
                  </a:ext>
                </a:extLst>
              </p:cNvPr>
              <p:cNvSpPr txBox="1"/>
              <p:nvPr/>
            </p:nvSpPr>
            <p:spPr>
              <a:xfrm>
                <a:off x="178078" y="2038068"/>
                <a:ext cx="169021" cy="28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Straight Arrow Connector 29">
                <a:extLst>
                  <a:ext uri="{FF2B5EF4-FFF2-40B4-BE49-F238E27FC236}">
                    <a16:creationId xmlns:a16="http://schemas.microsoft.com/office/drawing/2014/main" id="{066EB764-3BAA-B65B-7068-FDA25F679C69}"/>
                  </a:ext>
                </a:extLst>
              </p:cNvPr>
              <p:cNvCxnSpPr/>
              <p:nvPr/>
            </p:nvCxnSpPr>
            <p:spPr>
              <a:xfrm flipH="1" flipV="1">
                <a:off x="4207095" y="1874816"/>
                <a:ext cx="82664" cy="91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0E8F84A5-33AD-D670-BE4B-996138FD27EC}"/>
                  </a:ext>
                </a:extLst>
              </p:cNvPr>
              <p:cNvSpPr txBox="1"/>
              <p:nvPr/>
            </p:nvSpPr>
            <p:spPr>
              <a:xfrm>
                <a:off x="4258066" y="1732151"/>
                <a:ext cx="570830" cy="28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98KD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6" name="Straight Arrow Connector 29">
                <a:extLst>
                  <a:ext uri="{FF2B5EF4-FFF2-40B4-BE49-F238E27FC236}">
                    <a16:creationId xmlns:a16="http://schemas.microsoft.com/office/drawing/2014/main" id="{D8505E16-886C-7B32-F274-C2146D1066BB}"/>
                  </a:ext>
                </a:extLst>
              </p:cNvPr>
              <p:cNvCxnSpPr/>
              <p:nvPr/>
            </p:nvCxnSpPr>
            <p:spPr>
              <a:xfrm flipH="1" flipV="1">
                <a:off x="4221845" y="2321655"/>
                <a:ext cx="82664" cy="91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EEC394E6-2657-E4C5-9696-EEECDD23C6DF}"/>
                  </a:ext>
                </a:extLst>
              </p:cNvPr>
              <p:cNvSpPr txBox="1"/>
              <p:nvPr/>
            </p:nvSpPr>
            <p:spPr>
              <a:xfrm>
                <a:off x="4257590" y="2179414"/>
                <a:ext cx="570830" cy="2826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37KD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395D40ED-0AC6-A8D5-A0A2-B2B34370C7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465" t="44283" r="28831" b="50901"/>
            <a:stretch/>
          </p:blipFill>
          <p:spPr>
            <a:xfrm>
              <a:off x="1875005" y="3232760"/>
              <a:ext cx="1745129" cy="3262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D7D9FAF0-17F1-9552-1F66-4AC91817E3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968" t="25063" r="41161" b="68836"/>
            <a:stretch/>
          </p:blipFill>
          <p:spPr>
            <a:xfrm>
              <a:off x="1875005" y="3693871"/>
              <a:ext cx="1745129" cy="3195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E073D115-B0AD-ECA7-3CFE-ADCF036E1D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919" t="42640" r="18668" b="52168"/>
            <a:stretch/>
          </p:blipFill>
          <p:spPr>
            <a:xfrm>
              <a:off x="3881183" y="3231437"/>
              <a:ext cx="1745129" cy="3359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8F806E7-B5CF-C5E9-F8B9-2652B28FCB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0" t="15752" r="42151" b="75995"/>
            <a:stretch/>
          </p:blipFill>
          <p:spPr>
            <a:xfrm>
              <a:off x="3881182" y="3711418"/>
              <a:ext cx="1745129" cy="31557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DB747C42-509F-F97C-AD78-C19E7FB418C3}"/>
                </a:ext>
              </a:extLst>
            </p:cNvPr>
            <p:cNvSpPr txBox="1"/>
            <p:nvPr/>
          </p:nvSpPr>
          <p:spPr>
            <a:xfrm>
              <a:off x="1088958" y="3693871"/>
              <a:ext cx="8034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GAPDH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7DA297B-D70A-8713-664C-A5E3874FDDAD}"/>
              </a:ext>
            </a:extLst>
          </p:cNvPr>
          <p:cNvGrpSpPr/>
          <p:nvPr/>
        </p:nvGrpSpPr>
        <p:grpSpPr>
          <a:xfrm>
            <a:off x="1340694" y="7876387"/>
            <a:ext cx="5139481" cy="2138856"/>
            <a:chOff x="7283242" y="1172749"/>
            <a:chExt cx="5139481" cy="2138856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A768FE6A-86A3-B45E-910D-73A9129ED637}"/>
                </a:ext>
              </a:extLst>
            </p:cNvPr>
            <p:cNvGrpSpPr/>
            <p:nvPr/>
          </p:nvGrpSpPr>
          <p:grpSpPr>
            <a:xfrm>
              <a:off x="7283242" y="1172749"/>
              <a:ext cx="5139481" cy="2123175"/>
              <a:chOff x="1231692" y="1872393"/>
              <a:chExt cx="5139481" cy="2123175"/>
            </a:xfrm>
          </p:grpSpPr>
          <p:grpSp>
            <p:nvGrpSpPr>
              <p:cNvPr id="35" name="组合 34">
                <a:extLst>
                  <a:ext uri="{FF2B5EF4-FFF2-40B4-BE49-F238E27FC236}">
                    <a16:creationId xmlns:a16="http://schemas.microsoft.com/office/drawing/2014/main" id="{B8BB0890-D9E3-44F9-0CC1-23DD78685563}"/>
                  </a:ext>
                </a:extLst>
              </p:cNvPr>
              <p:cNvGrpSpPr/>
              <p:nvPr/>
            </p:nvGrpSpPr>
            <p:grpSpPr>
              <a:xfrm>
                <a:off x="1256944" y="1872393"/>
                <a:ext cx="5114229" cy="2117636"/>
                <a:chOff x="149607" y="475889"/>
                <a:chExt cx="4679289" cy="1945036"/>
              </a:xfrm>
            </p:grpSpPr>
            <p:grpSp>
              <p:nvGrpSpPr>
                <p:cNvPr id="37" name="组合 36">
                  <a:extLst>
                    <a:ext uri="{FF2B5EF4-FFF2-40B4-BE49-F238E27FC236}">
                      <a16:creationId xmlns:a16="http://schemas.microsoft.com/office/drawing/2014/main" id="{C0AE9055-F20C-3419-671C-6D6BA9AC5C7C}"/>
                    </a:ext>
                  </a:extLst>
                </p:cNvPr>
                <p:cNvGrpSpPr/>
                <p:nvPr/>
              </p:nvGrpSpPr>
              <p:grpSpPr>
                <a:xfrm>
                  <a:off x="149607" y="475889"/>
                  <a:ext cx="4613203" cy="1072658"/>
                  <a:chOff x="-181115" y="117128"/>
                  <a:chExt cx="6123516" cy="1455978"/>
                </a:xfrm>
              </p:grpSpPr>
              <p:sp>
                <p:nvSpPr>
                  <p:cNvPr id="44" name="文本框 43">
                    <a:extLst>
                      <a:ext uri="{FF2B5EF4-FFF2-40B4-BE49-F238E27FC236}">
                        <a16:creationId xmlns:a16="http://schemas.microsoft.com/office/drawing/2014/main" id="{1FE7250F-959B-5D70-3ABA-4932C2486664}"/>
                      </a:ext>
                    </a:extLst>
                  </p:cNvPr>
                  <p:cNvSpPr txBox="1"/>
                  <p:nvPr/>
                </p:nvSpPr>
                <p:spPr>
                  <a:xfrm>
                    <a:off x="-181115" y="117128"/>
                    <a:ext cx="411174" cy="46045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</a:t>
                    </a:r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45" name="直接连接符 44">
                    <a:extLst>
                      <a:ext uri="{FF2B5EF4-FFF2-40B4-BE49-F238E27FC236}">
                        <a16:creationId xmlns:a16="http://schemas.microsoft.com/office/drawing/2014/main" id="{96FF8B23-BED3-6D44-8532-26B4CF0E86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804500" y="790882"/>
                    <a:ext cx="2098472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文本框 45">
                    <a:extLst>
                      <a:ext uri="{FF2B5EF4-FFF2-40B4-BE49-F238E27FC236}">
                        <a16:creationId xmlns:a16="http://schemas.microsoft.com/office/drawing/2014/main" id="{CE74DA38-F299-159B-C62C-2F765D8C80DA}"/>
                      </a:ext>
                    </a:extLst>
                  </p:cNvPr>
                  <p:cNvSpPr txBox="1"/>
                  <p:nvPr/>
                </p:nvSpPr>
                <p:spPr>
                  <a:xfrm>
                    <a:off x="1169051" y="369774"/>
                    <a:ext cx="1791864" cy="3837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  </a:t>
                    </a:r>
                    <a:r>
                      <a:rPr lang="en-US" altLang="zh-CN" sz="1400" err="1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LoVo-OxR</a:t>
                    </a:r>
                    <a:endPara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文本框 46">
                    <a:extLst>
                      <a:ext uri="{FF2B5EF4-FFF2-40B4-BE49-F238E27FC236}">
                        <a16:creationId xmlns:a16="http://schemas.microsoft.com/office/drawing/2014/main" id="{B906694F-9FBC-7261-E3DF-ADDB66339A58}"/>
                      </a:ext>
                    </a:extLst>
                  </p:cNvPr>
                  <p:cNvSpPr txBox="1"/>
                  <p:nvPr/>
                </p:nvSpPr>
                <p:spPr>
                  <a:xfrm>
                    <a:off x="3455235" y="381534"/>
                    <a:ext cx="1518621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HCT116-OxR </a:t>
                    </a:r>
                  </a:p>
                </p:txBody>
              </p:sp>
              <p:sp>
                <p:nvSpPr>
                  <p:cNvPr id="48" name="文本框 47">
                    <a:extLst>
                      <a:ext uri="{FF2B5EF4-FFF2-40B4-BE49-F238E27FC236}">
                        <a16:creationId xmlns:a16="http://schemas.microsoft.com/office/drawing/2014/main" id="{6B0CC060-B452-A710-EB49-69ADD7064A23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886838" y="1158246"/>
                    <a:ext cx="1012752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scramble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9" name="文本框 48">
                    <a:extLst>
                      <a:ext uri="{FF2B5EF4-FFF2-40B4-BE49-F238E27FC236}">
                        <a16:creationId xmlns:a16="http://schemas.microsoft.com/office/drawing/2014/main" id="{18A82C41-B530-75CD-AC0E-B23B1FE2BA29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1560418" y="1043058"/>
                    <a:ext cx="1509198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siRASGRP3-2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0" name="文本框 49">
                    <a:extLst>
                      <a:ext uri="{FF2B5EF4-FFF2-40B4-BE49-F238E27FC236}">
                        <a16:creationId xmlns:a16="http://schemas.microsoft.com/office/drawing/2014/main" id="{A1C0BC4D-DF75-1C40-6AA7-346351FA5B31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2119670" y="1088790"/>
                    <a:ext cx="1509198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siRASGRP3-3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1" name="文本框 50">
                    <a:extLst>
                      <a:ext uri="{FF2B5EF4-FFF2-40B4-BE49-F238E27FC236}">
                        <a16:creationId xmlns:a16="http://schemas.microsoft.com/office/drawing/2014/main" id="{BDA14DB8-A2CD-CD6A-B166-C26090DF200D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3740545" y="1053548"/>
                    <a:ext cx="1509198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siRASGRP3-2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2" name="文本框 51">
                    <a:extLst>
                      <a:ext uri="{FF2B5EF4-FFF2-40B4-BE49-F238E27FC236}">
                        <a16:creationId xmlns:a16="http://schemas.microsoft.com/office/drawing/2014/main" id="{64D5B3A9-CC04-B5FE-0651-32753F1DD07B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4433203" y="1015039"/>
                    <a:ext cx="1509198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siRASGRP3-3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53" name="直接连接符 52">
                    <a:extLst>
                      <a:ext uri="{FF2B5EF4-FFF2-40B4-BE49-F238E27FC236}">
                        <a16:creationId xmlns:a16="http://schemas.microsoft.com/office/drawing/2014/main" id="{45087FE0-0254-9EF9-89A8-E4D20A6402C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54316" y="774082"/>
                    <a:ext cx="2070014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" name="文本框 53">
                    <a:extLst>
                      <a:ext uri="{FF2B5EF4-FFF2-40B4-BE49-F238E27FC236}">
                        <a16:creationId xmlns:a16="http://schemas.microsoft.com/office/drawing/2014/main" id="{0A8D2828-C7D9-1739-7371-C2A58CBA925F}"/>
                      </a:ext>
                    </a:extLst>
                  </p:cNvPr>
                  <p:cNvSpPr txBox="1"/>
                  <p:nvPr/>
                </p:nvSpPr>
                <p:spPr>
                  <a:xfrm rot="19548254">
                    <a:off x="3159439" y="1189393"/>
                    <a:ext cx="1012752" cy="38371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zh-CN" sz="14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scramble</a:t>
                    </a:r>
                    <a:endParaRPr lang="zh-CN" altLang="en-US" sz="14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5C06861D-6783-4D57-4F17-2315B9C531A1}"/>
                    </a:ext>
                  </a:extLst>
                </p:cNvPr>
                <p:cNvSpPr txBox="1"/>
                <p:nvPr/>
              </p:nvSpPr>
              <p:spPr>
                <a:xfrm>
                  <a:off x="305512" y="1757653"/>
                  <a:ext cx="551764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USP3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79A41E1E-C4E3-15A6-DBA9-4C1407BBAFD8}"/>
                    </a:ext>
                  </a:extLst>
                </p:cNvPr>
                <p:cNvSpPr txBox="1"/>
                <p:nvPr/>
              </p:nvSpPr>
              <p:spPr>
                <a:xfrm>
                  <a:off x="178078" y="2038068"/>
                  <a:ext cx="169021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0" name="Straight Arrow Connector 29">
                  <a:extLst>
                    <a:ext uri="{FF2B5EF4-FFF2-40B4-BE49-F238E27FC236}">
                      <a16:creationId xmlns:a16="http://schemas.microsoft.com/office/drawing/2014/main" id="{1779D946-3B67-7CDF-9A94-47C1C798A58C}"/>
                    </a:ext>
                  </a:extLst>
                </p:cNvPr>
                <p:cNvCxnSpPr/>
                <p:nvPr/>
              </p:nvCxnSpPr>
              <p:spPr>
                <a:xfrm flipH="1" flipV="1">
                  <a:off x="4207095" y="1874816"/>
                  <a:ext cx="82664" cy="91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598F00BA-AFD2-62A9-D40C-BFCFEE53571A}"/>
                    </a:ext>
                  </a:extLst>
                </p:cNvPr>
                <p:cNvSpPr txBox="1"/>
                <p:nvPr/>
              </p:nvSpPr>
              <p:spPr>
                <a:xfrm>
                  <a:off x="4258066" y="1732151"/>
                  <a:ext cx="570830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59KD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Straight Arrow Connector 29">
                  <a:extLst>
                    <a:ext uri="{FF2B5EF4-FFF2-40B4-BE49-F238E27FC236}">
                      <a16:creationId xmlns:a16="http://schemas.microsoft.com/office/drawing/2014/main" id="{AFCBADBF-530B-E6F5-6388-F98ADC360F87}"/>
                    </a:ext>
                  </a:extLst>
                </p:cNvPr>
                <p:cNvCxnSpPr/>
                <p:nvPr/>
              </p:nvCxnSpPr>
              <p:spPr>
                <a:xfrm flipH="1" flipV="1">
                  <a:off x="4221845" y="2283160"/>
                  <a:ext cx="82664" cy="911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文本框 42">
                  <a:extLst>
                    <a:ext uri="{FF2B5EF4-FFF2-40B4-BE49-F238E27FC236}">
                      <a16:creationId xmlns:a16="http://schemas.microsoft.com/office/drawing/2014/main" id="{591D6A5A-6987-7B09-2961-D670E9FEC7BA}"/>
                    </a:ext>
                  </a:extLst>
                </p:cNvPr>
                <p:cNvSpPr txBox="1"/>
                <p:nvPr/>
              </p:nvSpPr>
              <p:spPr>
                <a:xfrm>
                  <a:off x="4258066" y="2138234"/>
                  <a:ext cx="570830" cy="28269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40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37KD</a:t>
                  </a:r>
                  <a:endParaRPr lang="zh-CN" altLang="en-US" sz="140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803E9E9B-4084-85C2-0961-B65AB2EA37AD}"/>
                  </a:ext>
                </a:extLst>
              </p:cNvPr>
              <p:cNvSpPr txBox="1"/>
              <p:nvPr/>
            </p:nvSpPr>
            <p:spPr>
              <a:xfrm>
                <a:off x="1231692" y="3687791"/>
                <a:ext cx="8034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GAPDH</a:t>
                </a:r>
                <a:endParaRPr lang="zh-CN" alt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DF29CB65-BACD-514C-B0CA-F0DA6E28DE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22" t="56506" r="10274" b="36851"/>
            <a:stretch/>
          </p:blipFill>
          <p:spPr>
            <a:xfrm>
              <a:off x="8107615" y="2523337"/>
              <a:ext cx="1745129" cy="35283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A88D42D-DA4A-BF81-505D-54F4AAA73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07" t="30524" r="37669" b="62664"/>
            <a:stretch/>
          </p:blipFill>
          <p:spPr>
            <a:xfrm>
              <a:off x="8106461" y="2950972"/>
              <a:ext cx="1745129" cy="35021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C3CE712F-A542-F810-6457-7893CDE7ED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541" t="43401" r="35078" b="48455"/>
            <a:stretch/>
          </p:blipFill>
          <p:spPr>
            <a:xfrm>
              <a:off x="9944217" y="2515843"/>
              <a:ext cx="1754876" cy="35706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4C73BCD2-0AB1-B086-F652-0B864BC0BD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76" t="5355" r="36819" b="86275"/>
            <a:stretch/>
          </p:blipFill>
          <p:spPr>
            <a:xfrm>
              <a:off x="9944217" y="2961389"/>
              <a:ext cx="1754876" cy="3502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55727167-2319-205E-0473-F78254A82BAB}"/>
              </a:ext>
            </a:extLst>
          </p:cNvPr>
          <p:cNvGrpSpPr/>
          <p:nvPr/>
        </p:nvGrpSpPr>
        <p:grpSpPr>
          <a:xfrm>
            <a:off x="1383510" y="3230748"/>
            <a:ext cx="2876815" cy="3566776"/>
            <a:chOff x="295010" y="4987925"/>
            <a:chExt cx="2876815" cy="3566776"/>
          </a:xfrm>
        </p:grpSpPr>
        <p:graphicFrame>
          <p:nvGraphicFramePr>
            <p:cNvPr id="56" name="对象 55">
              <a:extLst>
                <a:ext uri="{FF2B5EF4-FFF2-40B4-BE49-F238E27FC236}">
                  <a16:creationId xmlns:a16="http://schemas.microsoft.com/office/drawing/2014/main" id="{3BB624B4-367B-E303-5920-311F802BD86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14827616"/>
                </p:ext>
              </p:extLst>
            </p:nvPr>
          </p:nvGraphicFramePr>
          <p:xfrm>
            <a:off x="1069975" y="4987925"/>
            <a:ext cx="2101850" cy="30495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rism 9" r:id="rId17" imgW="1991376" imgH="2889309" progId="Prism9.Document">
                    <p:embed/>
                  </p:oleObj>
                </mc:Choice>
                <mc:Fallback>
                  <p:oleObj name="Prism 9" r:id="rId17" imgW="1991376" imgH="2889309" progId="Prism9.Document">
                    <p:embed/>
                    <p:pic>
                      <p:nvPicPr>
                        <p:cNvPr id="13" name="对象 12">
                          <a:extLst>
                            <a:ext uri="{FF2B5EF4-FFF2-40B4-BE49-F238E27FC236}">
                              <a16:creationId xmlns:a16="http://schemas.microsoft.com/office/drawing/2014/main" id="{DBE2F695-38D6-5F62-4371-C7DE6D28A18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1069975" y="4987925"/>
                          <a:ext cx="2101850" cy="30495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1E2CD1C3-8FE7-55C0-F963-1DFC1A1BBF61}"/>
                </a:ext>
              </a:extLst>
            </p:cNvPr>
            <p:cNvSpPr txBox="1"/>
            <p:nvPr/>
          </p:nvSpPr>
          <p:spPr>
            <a:xfrm rot="19081900">
              <a:off x="951535" y="8121741"/>
              <a:ext cx="10911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LoVo-OxR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D7B7A3A-FE13-775A-4CC0-BC00515FFDB9}"/>
                </a:ext>
              </a:extLst>
            </p:cNvPr>
            <p:cNvSpPr txBox="1"/>
            <p:nvPr/>
          </p:nvSpPr>
          <p:spPr>
            <a:xfrm rot="16200000">
              <a:off x="-450707" y="6365380"/>
              <a:ext cx="207620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Relative expression of </a:t>
              </a:r>
            </a:p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AC092894.1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F165EA80-A5BF-83B9-0609-6F0A1BCD3492}"/>
                </a:ext>
              </a:extLst>
            </p:cNvPr>
            <p:cNvSpPr txBox="1"/>
            <p:nvPr/>
          </p:nvSpPr>
          <p:spPr>
            <a:xfrm rot="19007715">
              <a:off x="1652586" y="8216147"/>
              <a:ext cx="13488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HCT116-OxR</a:t>
              </a:r>
              <a:endPara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07A63C10-2702-3882-1C01-2C05F047EF4D}"/>
                </a:ext>
              </a:extLst>
            </p:cNvPr>
            <p:cNvSpPr txBox="1"/>
            <p:nvPr/>
          </p:nvSpPr>
          <p:spPr>
            <a:xfrm>
              <a:off x="1734037" y="5227412"/>
              <a:ext cx="8338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scramble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7A7906AE-1E69-7622-81A6-EF92F5883FB5}"/>
                </a:ext>
              </a:extLst>
            </p:cNvPr>
            <p:cNvSpPr txBox="1"/>
            <p:nvPr/>
          </p:nvSpPr>
          <p:spPr>
            <a:xfrm>
              <a:off x="1712961" y="5417585"/>
              <a:ext cx="12426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siRASGRP3-2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10EB3219-08AB-18A9-7A4D-8449EE0855A1}"/>
                </a:ext>
              </a:extLst>
            </p:cNvPr>
            <p:cNvSpPr txBox="1"/>
            <p:nvPr/>
          </p:nvSpPr>
          <p:spPr>
            <a:xfrm>
              <a:off x="983098" y="7729736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C708E34D-BE9E-419E-FF9B-2AD4664EB4F1}"/>
                </a:ext>
              </a:extLst>
            </p:cNvPr>
            <p:cNvSpPr txBox="1"/>
            <p:nvPr/>
          </p:nvSpPr>
          <p:spPr>
            <a:xfrm>
              <a:off x="886308" y="7056129"/>
              <a:ext cx="4090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0.5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07FA5747-D352-2230-F795-EBA23545FE1C}"/>
                </a:ext>
              </a:extLst>
            </p:cNvPr>
            <p:cNvSpPr txBox="1"/>
            <p:nvPr/>
          </p:nvSpPr>
          <p:spPr>
            <a:xfrm>
              <a:off x="879785" y="6439229"/>
              <a:ext cx="4090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文本框 64">
              <a:extLst>
                <a:ext uri="{FF2B5EF4-FFF2-40B4-BE49-F238E27FC236}">
                  <a16:creationId xmlns:a16="http://schemas.microsoft.com/office/drawing/2014/main" id="{6B170206-6DB6-8114-FE4B-130762C915CC}"/>
                </a:ext>
              </a:extLst>
            </p:cNvPr>
            <p:cNvSpPr txBox="1"/>
            <p:nvPr/>
          </p:nvSpPr>
          <p:spPr>
            <a:xfrm>
              <a:off x="873726" y="5759354"/>
              <a:ext cx="4090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1.5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5D88018A-4567-3682-3786-4453B3F713DB}"/>
                </a:ext>
              </a:extLst>
            </p:cNvPr>
            <p:cNvSpPr txBox="1"/>
            <p:nvPr/>
          </p:nvSpPr>
          <p:spPr>
            <a:xfrm>
              <a:off x="873726" y="5122703"/>
              <a:ext cx="4090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2.0</a:t>
              </a:r>
              <a:endPara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A961A436-262F-D240-5054-F4B2A20E3910}"/>
                </a:ext>
              </a:extLst>
            </p:cNvPr>
            <p:cNvSpPr txBox="1"/>
            <p:nvPr/>
          </p:nvSpPr>
          <p:spPr>
            <a:xfrm>
              <a:off x="1730905" y="5623940"/>
              <a:ext cx="12426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>
                  <a:latin typeface="Times New Roman" panose="02020603050405020304" pitchFamily="18" charset="0"/>
                  <a:cs typeface="Times New Roman" panose="02020603050405020304" pitchFamily="18" charset="0"/>
                </a:rPr>
                <a:t>siRASGRP3-3</a:t>
              </a: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A7AD75E1-87BF-FC37-8264-F1437FCB3C11}"/>
              </a:ext>
            </a:extLst>
          </p:cNvPr>
          <p:cNvSpPr txBox="1"/>
          <p:nvPr/>
        </p:nvSpPr>
        <p:spPr>
          <a:xfrm>
            <a:off x="1045685" y="318086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60">
            <a:extLst>
              <a:ext uri="{FF2B5EF4-FFF2-40B4-BE49-F238E27FC236}">
                <a16:creationId xmlns:a16="http://schemas.microsoft.com/office/drawing/2014/main" id="{5DDD85FD-C72E-67F9-E19B-D26CDE1EF381}"/>
              </a:ext>
            </a:extLst>
          </p:cNvPr>
          <p:cNvSpPr txBox="1"/>
          <p:nvPr/>
        </p:nvSpPr>
        <p:spPr>
          <a:xfrm>
            <a:off x="527155" y="1390983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Fig.S7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7919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19894f0d-c24a-49ba-906a-aa40ff589f72"/>
  <p:tag name="COMMONDATA" val="eyJoZGlkIjoiYWU4OTY3NzAwMWJmZTQ0N2E1ZTZlMDUwZWRlN2UzNzk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3574</TotalTime>
  <Words>395</Words>
  <Application>Microsoft Office PowerPoint</Application>
  <PresentationFormat>自定义</PresentationFormat>
  <Paragraphs>293</Paragraphs>
  <Slides>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7</vt:i4>
      </vt:variant>
    </vt:vector>
  </HeadingPairs>
  <TitlesOfParts>
    <vt:vector size="15" baseType="lpstr">
      <vt:lpstr>等线</vt:lpstr>
      <vt:lpstr>Arial</vt:lpstr>
      <vt:lpstr>Calibri</vt:lpstr>
      <vt:lpstr>Calibri Light</vt:lpstr>
      <vt:lpstr>Times New Roman</vt:lpstr>
      <vt:lpstr>Office 主题​​</vt:lpstr>
      <vt:lpstr>Prism 7</vt:lpstr>
      <vt:lpstr>Prism 9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郑 志坚</dc:creator>
  <cp:lastModifiedBy>郑 志坚</cp:lastModifiedBy>
  <cp:revision>70</cp:revision>
  <dcterms:created xsi:type="dcterms:W3CDTF">2022-06-08T00:20:00Z</dcterms:created>
  <dcterms:modified xsi:type="dcterms:W3CDTF">2023-03-03T09:25:11Z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F9FA31E3797541BAA631AC109DAD0318</vt:lpwstr>
  </property>
  <property fmtid="{D5CDD505-2E9C-101B-9397-08002B2CF9AE}" pid="3" name="KSOProductBuildVer">
    <vt:lpwstr>2052-11.1.0.12358</vt:lpwstr>
  </property>
</Properties>
</file>