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7" r:id="rId10"/>
    <p:sldId id="266" r:id="rId11"/>
    <p:sldId id="263" r:id="rId12"/>
    <p:sldId id="269" r:id="rId13"/>
    <p:sldId id="257" r:id="rId14"/>
    <p:sldId id="271" r:id="rId15"/>
    <p:sldId id="273" r:id="rId16"/>
    <p:sldId id="274" r:id="rId17"/>
    <p:sldId id="275" r:id="rId18"/>
    <p:sldId id="276" r:id="rId19"/>
    <p:sldId id="278" r:id="rId20"/>
    <p:sldId id="282" r:id="rId21"/>
    <p:sldId id="279" r:id="rId22"/>
    <p:sldId id="280" r:id="rId23"/>
    <p:sldId id="277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27" autoAdjust="0"/>
  </p:normalViewPr>
  <p:slideViewPr>
    <p:cSldViewPr snapToGrid="0">
      <p:cViewPr varScale="1">
        <p:scale>
          <a:sx n="113" d="100"/>
          <a:sy n="113" d="100"/>
        </p:scale>
        <p:origin x="8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C7861-D9D8-4A37-92AA-B1DFCBEE1A9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8A8A70-D08D-410F-8AA8-0214C53676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0156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8A8A70-D08D-410F-8AA8-0214C536761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263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D160E3-DA31-CCE7-7300-A40B1F5730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29E4717-E491-0CC7-8B25-546E1EC737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82B7F87-D0EB-3A40-47E8-1B3F4303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FCD2D6-4FE7-C3D2-FE84-53DA3122D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7D7B92-D58C-BD9A-22FE-3D06A8399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232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91D8F8-596B-4C68-8E49-DF5796C36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363CFCD-574E-244B-F073-98669058A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676CCB-F0B9-27DB-717D-CED372231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097B77-576D-0AC0-00E5-E23C95E33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11AEBB-0563-CADD-9202-6CEAA5088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0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F621D7-4FBA-FCE2-CFA5-A455CA98E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AC53C05-9FA0-1F10-0EF0-B9DA18701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8704BF-07C8-8059-1DC9-DF83E6F1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2FE48B-E0C8-9BAE-7ECE-FE80B411C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8F79667-13F2-C7F6-4A43-8FA3E0C4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98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63DF0-7211-321C-1FEE-E04607656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811FF1-6F6F-D4CD-30A6-841BD764B6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C40562-5BF5-1467-9F98-D371FE31F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0D8550F-EC73-74BD-199C-262AA56A3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211F117-0CEF-5AF2-1D4A-D46DB3F65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60ABFA7-2317-2E57-5F4E-977E2974D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139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2EF3FF-BBDD-58FE-E88B-7BE16784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C866CAC-8795-BF76-3794-BA4CFEAF1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6E2072C-035B-6F34-89D2-DBCFF1D14F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31A22B1-FBC3-2936-7540-9CAA2EDF76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F7B4AF7-3E0B-B28B-891D-B9231578C7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30A1C6C-A7DC-927D-4B6D-7FACBE993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3339B3C-B4BD-FFAB-4315-59B1AA836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E6AAAA9-68C6-84F1-AE18-01242C5E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9697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CDB3EF-2774-FE93-2878-104A44A48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57F295-ADCE-E1F7-CD99-2764EC249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0BD0A49-89D0-9EA5-C2AF-D922E9ABB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B1D5C9-EA11-0E95-3374-C633CA57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189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56CA9A1-BFB5-581B-06DA-5F20417CF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0633895-04B3-2C4C-4FA1-6B843867E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287778-8BE2-D729-BD96-486961069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912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9A88CB-5BD0-6CA3-2CBF-177E40396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8AEF9C-DA56-7EF1-40AB-3B5DBC68F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DB2CDD0-D452-42A0-F801-02C7458A1D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5DD9414-71D1-53D1-EB85-D38FDB9DB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E54BC8-B11C-86B5-1FDD-97A64BF4E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0878F7-1A48-7415-11DE-F9295E344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26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2E5341-81BC-BDA2-6A9A-C01A2576A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8EA7672-F4EA-2242-306D-A63F5B1005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50CFA31-DEB8-D241-D70A-4ADAF53B2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CF56A27-202A-6FB0-030C-42BAF1348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8D6DE3D-4130-8534-DEB9-F96823F8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E9FED01-66B1-5BA7-0693-0E4E288B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8812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A85D61-17D1-DAF6-EEA3-821C10F1C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2BEE7BF-D18E-64F0-9FE5-7AB77955E2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E165DC-F8AD-A10F-EEDF-B9C9EE225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A5DE21-C2B4-39F5-0915-12B5BBB6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BF7763-FE53-77D1-8E4C-E5394370C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8984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CB0DA6F-6E3A-971D-003F-96810CFCC6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F1FAD6E-7098-8A9D-70F8-2E5EE26774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0FEE1C-D892-D83B-0EBE-09662CA57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06437F-DEE7-6217-60EC-8B7A77B52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10745D-1650-BBD3-3539-B7CBF23B0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36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BB0DF50-3325-B8F2-4E27-42F3F7E69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A72E7E-0839-5B25-59F7-C9B793D9B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3F7BD1-065B-A7E8-5369-70310A20B4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FF87C-817A-424D-AEEA-534D07F5684C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31894F-C8E4-6535-BE4F-47520DF07D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20C195-B22F-3E9A-E24D-51709B31B8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899E2-48EB-49AF-8633-98BE359CFB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79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iff"/><Relationship Id="rId3" Type="http://schemas.openxmlformats.org/officeDocument/2006/relationships/image" Target="../media/image8.tiff"/><Relationship Id="rId7" Type="http://schemas.openxmlformats.org/officeDocument/2006/relationships/image" Target="../media/image11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0.png"/><Relationship Id="rId4" Type="http://schemas.openxmlformats.org/officeDocument/2006/relationships/image" Target="../media/image9.tiff"/><Relationship Id="rId9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7" Type="http://schemas.openxmlformats.org/officeDocument/2006/relationships/image" Target="../media/image19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iff"/><Relationship Id="rId3" Type="http://schemas.openxmlformats.org/officeDocument/2006/relationships/image" Target="../media/image21.tiff"/><Relationship Id="rId7" Type="http://schemas.openxmlformats.org/officeDocument/2006/relationships/image" Target="../media/image25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image" Target="../media/image22.tif"/><Relationship Id="rId9" Type="http://schemas.openxmlformats.org/officeDocument/2006/relationships/image" Target="../media/image27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tiff"/><Relationship Id="rId4" Type="http://schemas.openxmlformats.org/officeDocument/2006/relationships/image" Target="../media/image33.tif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tiff"/><Relationship Id="rId13" Type="http://schemas.openxmlformats.org/officeDocument/2006/relationships/image" Target="../media/image45.tiff"/><Relationship Id="rId3" Type="http://schemas.openxmlformats.org/officeDocument/2006/relationships/image" Target="../media/image35.tiff"/><Relationship Id="rId7" Type="http://schemas.openxmlformats.org/officeDocument/2006/relationships/image" Target="../media/image39.tiff"/><Relationship Id="rId12" Type="http://schemas.openxmlformats.org/officeDocument/2006/relationships/image" Target="../media/image44.tiff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tiff"/><Relationship Id="rId11" Type="http://schemas.openxmlformats.org/officeDocument/2006/relationships/image" Target="../media/image43.tiff"/><Relationship Id="rId5" Type="http://schemas.openxmlformats.org/officeDocument/2006/relationships/image" Target="../media/image37.tiff"/><Relationship Id="rId15" Type="http://schemas.openxmlformats.org/officeDocument/2006/relationships/image" Target="../media/image47.tiff"/><Relationship Id="rId10" Type="http://schemas.openxmlformats.org/officeDocument/2006/relationships/image" Target="../media/image42.tiff"/><Relationship Id="rId4" Type="http://schemas.openxmlformats.org/officeDocument/2006/relationships/image" Target="../media/image36.tiff"/><Relationship Id="rId9" Type="http://schemas.openxmlformats.org/officeDocument/2006/relationships/image" Target="../media/image41.tiff"/><Relationship Id="rId14" Type="http://schemas.openxmlformats.org/officeDocument/2006/relationships/image" Target="../media/image46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tiff"/><Relationship Id="rId4" Type="http://schemas.openxmlformats.org/officeDocument/2006/relationships/image" Target="../media/image51.tif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tiff"/><Relationship Id="rId13" Type="http://schemas.openxmlformats.org/officeDocument/2006/relationships/image" Target="../media/image64.tiff"/><Relationship Id="rId3" Type="http://schemas.openxmlformats.org/officeDocument/2006/relationships/image" Target="../media/image54.tiff"/><Relationship Id="rId7" Type="http://schemas.openxmlformats.org/officeDocument/2006/relationships/image" Target="../media/image58.tiff"/><Relationship Id="rId12" Type="http://schemas.openxmlformats.org/officeDocument/2006/relationships/image" Target="../media/image63.tiff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tiff"/><Relationship Id="rId11" Type="http://schemas.openxmlformats.org/officeDocument/2006/relationships/image" Target="../media/image62.tiff"/><Relationship Id="rId5" Type="http://schemas.openxmlformats.org/officeDocument/2006/relationships/image" Target="../media/image56.tiff"/><Relationship Id="rId10" Type="http://schemas.openxmlformats.org/officeDocument/2006/relationships/image" Target="../media/image61.tiff"/><Relationship Id="rId4" Type="http://schemas.openxmlformats.org/officeDocument/2006/relationships/image" Target="../media/image55.tiff"/><Relationship Id="rId9" Type="http://schemas.openxmlformats.org/officeDocument/2006/relationships/image" Target="../media/image6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iff"/><Relationship Id="rId7" Type="http://schemas.openxmlformats.org/officeDocument/2006/relationships/image" Target="../media/image74.tiff"/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tiff"/><Relationship Id="rId5" Type="http://schemas.openxmlformats.org/officeDocument/2006/relationships/image" Target="../media/image72.tiff"/><Relationship Id="rId4" Type="http://schemas.openxmlformats.org/officeDocument/2006/relationships/image" Target="../media/image71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tiff"/><Relationship Id="rId4" Type="http://schemas.openxmlformats.org/officeDocument/2006/relationships/image" Target="../media/image77.tif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0.tiff"/><Relationship Id="rId7" Type="http://schemas.openxmlformats.org/officeDocument/2006/relationships/image" Target="../media/image83.tiff"/><Relationship Id="rId2" Type="http://schemas.openxmlformats.org/officeDocument/2006/relationships/image" Target="../media/image7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tiff"/><Relationship Id="rId5" Type="http://schemas.microsoft.com/office/2007/relationships/hdphoto" Target="../media/hdphoto2.wdp"/><Relationship Id="rId4" Type="http://schemas.openxmlformats.org/officeDocument/2006/relationships/image" Target="../media/image81.png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tif"/><Relationship Id="rId2" Type="http://schemas.openxmlformats.org/officeDocument/2006/relationships/image" Target="../media/image85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"/><Relationship Id="rId2" Type="http://schemas.openxmlformats.org/officeDocument/2006/relationships/image" Target="../media/image87.t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tiff"/><Relationship Id="rId2" Type="http://schemas.openxmlformats.org/officeDocument/2006/relationships/image" Target="../media/image8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tiff"/><Relationship Id="rId4" Type="http://schemas.openxmlformats.org/officeDocument/2006/relationships/image" Target="../media/image91.tif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tiff"/><Relationship Id="rId3" Type="http://schemas.openxmlformats.org/officeDocument/2006/relationships/image" Target="../media/image94.tiff"/><Relationship Id="rId7" Type="http://schemas.openxmlformats.org/officeDocument/2006/relationships/image" Target="../media/image98.tiff"/><Relationship Id="rId2" Type="http://schemas.openxmlformats.org/officeDocument/2006/relationships/image" Target="../media/image9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tiff"/><Relationship Id="rId5" Type="http://schemas.openxmlformats.org/officeDocument/2006/relationships/image" Target="../media/image96.tiff"/><Relationship Id="rId4" Type="http://schemas.openxmlformats.org/officeDocument/2006/relationships/image" Target="../media/image95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tiff"/><Relationship Id="rId7" Type="http://schemas.openxmlformats.org/officeDocument/2006/relationships/image" Target="../media/image105.tiff"/><Relationship Id="rId2" Type="http://schemas.openxmlformats.org/officeDocument/2006/relationships/image" Target="../media/image10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tiff"/><Relationship Id="rId5" Type="http://schemas.openxmlformats.org/officeDocument/2006/relationships/image" Target="../media/image103.tiff"/><Relationship Id="rId4" Type="http://schemas.openxmlformats.org/officeDocument/2006/relationships/image" Target="../media/image102.tif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tiff"/><Relationship Id="rId13" Type="http://schemas.openxmlformats.org/officeDocument/2006/relationships/image" Target="../media/image117.tiff"/><Relationship Id="rId3" Type="http://schemas.openxmlformats.org/officeDocument/2006/relationships/image" Target="../media/image107.tiff"/><Relationship Id="rId7" Type="http://schemas.openxmlformats.org/officeDocument/2006/relationships/image" Target="../media/image111.tiff"/><Relationship Id="rId12" Type="http://schemas.openxmlformats.org/officeDocument/2006/relationships/image" Target="../media/image116.tiff"/><Relationship Id="rId2" Type="http://schemas.openxmlformats.org/officeDocument/2006/relationships/image" Target="../media/image10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tiff"/><Relationship Id="rId11" Type="http://schemas.openxmlformats.org/officeDocument/2006/relationships/image" Target="../media/image115.tiff"/><Relationship Id="rId5" Type="http://schemas.openxmlformats.org/officeDocument/2006/relationships/image" Target="../media/image109.tiff"/><Relationship Id="rId15" Type="http://schemas.openxmlformats.org/officeDocument/2006/relationships/image" Target="../media/image119.tiff"/><Relationship Id="rId10" Type="http://schemas.openxmlformats.org/officeDocument/2006/relationships/image" Target="../media/image114.tiff"/><Relationship Id="rId4" Type="http://schemas.openxmlformats.org/officeDocument/2006/relationships/image" Target="../media/image108.tiff"/><Relationship Id="rId9" Type="http://schemas.openxmlformats.org/officeDocument/2006/relationships/image" Target="../media/image113.tiff"/><Relationship Id="rId14" Type="http://schemas.openxmlformats.org/officeDocument/2006/relationships/image" Target="../media/image118.tif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tiff"/><Relationship Id="rId3" Type="http://schemas.openxmlformats.org/officeDocument/2006/relationships/image" Target="../media/image121.tiff"/><Relationship Id="rId7" Type="http://schemas.openxmlformats.org/officeDocument/2006/relationships/image" Target="../media/image125.tiff"/><Relationship Id="rId12" Type="http://schemas.openxmlformats.org/officeDocument/2006/relationships/image" Target="../media/image130.tiff"/><Relationship Id="rId2" Type="http://schemas.openxmlformats.org/officeDocument/2006/relationships/image" Target="../media/image120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tiff"/><Relationship Id="rId11" Type="http://schemas.openxmlformats.org/officeDocument/2006/relationships/image" Target="../media/image129.tiff"/><Relationship Id="rId5" Type="http://schemas.openxmlformats.org/officeDocument/2006/relationships/image" Target="../media/image123.tiff"/><Relationship Id="rId10" Type="http://schemas.openxmlformats.org/officeDocument/2006/relationships/image" Target="../media/image128.tiff"/><Relationship Id="rId4" Type="http://schemas.openxmlformats.org/officeDocument/2006/relationships/image" Target="../media/image122.tiff"/><Relationship Id="rId9" Type="http://schemas.openxmlformats.org/officeDocument/2006/relationships/image" Target="../media/image127.tif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tiff"/><Relationship Id="rId13" Type="http://schemas.openxmlformats.org/officeDocument/2006/relationships/image" Target="../media/image142.tiff"/><Relationship Id="rId3" Type="http://schemas.openxmlformats.org/officeDocument/2006/relationships/image" Target="../media/image132.tiff"/><Relationship Id="rId7" Type="http://schemas.openxmlformats.org/officeDocument/2006/relationships/image" Target="../media/image136.tiff"/><Relationship Id="rId12" Type="http://schemas.openxmlformats.org/officeDocument/2006/relationships/image" Target="../media/image141.tiff"/><Relationship Id="rId17" Type="http://schemas.openxmlformats.org/officeDocument/2006/relationships/image" Target="../media/image146.tiff"/><Relationship Id="rId2" Type="http://schemas.openxmlformats.org/officeDocument/2006/relationships/image" Target="../media/image131.tiff"/><Relationship Id="rId16" Type="http://schemas.openxmlformats.org/officeDocument/2006/relationships/image" Target="../media/image14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tiff"/><Relationship Id="rId11" Type="http://schemas.openxmlformats.org/officeDocument/2006/relationships/image" Target="../media/image140.tiff"/><Relationship Id="rId5" Type="http://schemas.openxmlformats.org/officeDocument/2006/relationships/image" Target="../media/image134.tiff"/><Relationship Id="rId15" Type="http://schemas.openxmlformats.org/officeDocument/2006/relationships/image" Target="../media/image144.tiff"/><Relationship Id="rId10" Type="http://schemas.openxmlformats.org/officeDocument/2006/relationships/image" Target="../media/image139.tiff"/><Relationship Id="rId4" Type="http://schemas.openxmlformats.org/officeDocument/2006/relationships/image" Target="../media/image133.tiff"/><Relationship Id="rId9" Type="http://schemas.openxmlformats.org/officeDocument/2006/relationships/image" Target="../media/image138.tiff"/><Relationship Id="rId14" Type="http://schemas.openxmlformats.org/officeDocument/2006/relationships/image" Target="../media/image14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:a16="http://schemas.microsoft.com/office/drawing/2014/main" id="{831F4CB2-595E-1AFD-7EBC-B748D54563AA}"/>
              </a:ext>
            </a:extLst>
          </p:cNvPr>
          <p:cNvSpPr txBox="1"/>
          <p:nvPr/>
        </p:nvSpPr>
        <p:spPr>
          <a:xfrm>
            <a:off x="1133846" y="749184"/>
            <a:ext cx="66396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4E5013A-BCB4-ECF1-A189-805706A53B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3" t="40145" r="20604" b="42659"/>
          <a:stretch/>
        </p:blipFill>
        <p:spPr>
          <a:xfrm flipH="1" flipV="1">
            <a:off x="2041930" y="2578436"/>
            <a:ext cx="4741335" cy="922796"/>
          </a:xfrm>
          <a:prstGeom prst="rect">
            <a:avLst/>
          </a:prstGeom>
          <a:ln w="12700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F9FC2EF-7C29-FDEC-413F-D624BA3B1D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3" t="39924" r="32266" b="45476"/>
          <a:stretch/>
        </p:blipFill>
        <p:spPr>
          <a:xfrm flipH="1">
            <a:off x="1967425" y="3997959"/>
            <a:ext cx="4673600" cy="955040"/>
          </a:xfrm>
          <a:prstGeom prst="rect">
            <a:avLst/>
          </a:prstGeom>
          <a:ln w="12700">
            <a:noFill/>
          </a:ln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547F7C6C-7AA4-2356-CBEA-C2C74A2BE3BF}"/>
              </a:ext>
            </a:extLst>
          </p:cNvPr>
          <p:cNvSpPr txBox="1"/>
          <p:nvPr/>
        </p:nvSpPr>
        <p:spPr>
          <a:xfrm>
            <a:off x="7108160" y="434678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9167EE8-127A-87A9-ED25-9ED2A93263B2}"/>
              </a:ext>
            </a:extLst>
          </p:cNvPr>
          <p:cNvSpPr txBox="1"/>
          <p:nvPr/>
        </p:nvSpPr>
        <p:spPr>
          <a:xfrm>
            <a:off x="7108160" y="28662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4E21046-373B-1615-E3DB-268F2910E5ED}"/>
              </a:ext>
            </a:extLst>
          </p:cNvPr>
          <p:cNvSpPr txBox="1"/>
          <p:nvPr/>
        </p:nvSpPr>
        <p:spPr>
          <a:xfrm>
            <a:off x="883571" y="285821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10472B2-F902-B467-276C-AC507BF7882A}"/>
              </a:ext>
            </a:extLst>
          </p:cNvPr>
          <p:cNvSpPr txBox="1"/>
          <p:nvPr/>
        </p:nvSpPr>
        <p:spPr>
          <a:xfrm>
            <a:off x="945286" y="4357231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4BA6481-F37A-3011-AFD6-4180C503078D}"/>
              </a:ext>
            </a:extLst>
          </p:cNvPr>
          <p:cNvSpPr txBox="1"/>
          <p:nvPr/>
        </p:nvSpPr>
        <p:spPr>
          <a:xfrm>
            <a:off x="3334531" y="1766811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5FD7204-48E3-D2DC-6F19-6E857B8191E7}"/>
              </a:ext>
            </a:extLst>
          </p:cNvPr>
          <p:cNvSpPr txBox="1"/>
          <p:nvPr/>
        </p:nvSpPr>
        <p:spPr>
          <a:xfrm>
            <a:off x="4997171" y="1766811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AB1B1A2B-7AD9-1CAE-D02A-EE147A03CBAB}"/>
              </a:ext>
            </a:extLst>
          </p:cNvPr>
          <p:cNvCxnSpPr>
            <a:cxnSpLocks/>
          </p:cNvCxnSpPr>
          <p:nvPr/>
        </p:nvCxnSpPr>
        <p:spPr>
          <a:xfrm>
            <a:off x="2737668" y="2105599"/>
            <a:ext cx="159960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B3D5E70-8588-B267-DB58-63A7FFE6DB94}"/>
              </a:ext>
            </a:extLst>
          </p:cNvPr>
          <p:cNvCxnSpPr>
            <a:cxnSpLocks/>
          </p:cNvCxnSpPr>
          <p:nvPr/>
        </p:nvCxnSpPr>
        <p:spPr>
          <a:xfrm>
            <a:off x="4412598" y="2105599"/>
            <a:ext cx="153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FA8805EE-8274-9E03-A370-E678EF1E4374}"/>
              </a:ext>
            </a:extLst>
          </p:cNvPr>
          <p:cNvCxnSpPr>
            <a:cxnSpLocks/>
          </p:cNvCxnSpPr>
          <p:nvPr/>
        </p:nvCxnSpPr>
        <p:spPr>
          <a:xfrm>
            <a:off x="2243772" y="2971149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233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C1F009D-6D13-E277-2B61-77F10A80EE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0" t="24240" r="8611" b="65551"/>
          <a:stretch/>
        </p:blipFill>
        <p:spPr>
          <a:xfrm flipH="1">
            <a:off x="1703654" y="2149889"/>
            <a:ext cx="5115337" cy="72594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6E871DB-DA5E-6953-311E-C930200F13B4}"/>
              </a:ext>
            </a:extLst>
          </p:cNvPr>
          <p:cNvSpPr txBox="1"/>
          <p:nvPr/>
        </p:nvSpPr>
        <p:spPr>
          <a:xfrm>
            <a:off x="1721183" y="455579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36EB5E6-0EFD-D8CC-1CF4-45643A5440F9}"/>
              </a:ext>
            </a:extLst>
          </p:cNvPr>
          <p:cNvSpPr txBox="1"/>
          <p:nvPr/>
        </p:nvSpPr>
        <p:spPr>
          <a:xfrm>
            <a:off x="5541770" y="45557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B844FB2-FD7F-EA02-0FD2-E6A7FAB8B6B0}"/>
              </a:ext>
            </a:extLst>
          </p:cNvPr>
          <p:cNvSpPr txBox="1"/>
          <p:nvPr/>
        </p:nvSpPr>
        <p:spPr>
          <a:xfrm>
            <a:off x="2322280" y="2945275"/>
            <a:ext cx="561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870CFD7-9E68-5A9A-6593-623037A98C00}"/>
              </a:ext>
            </a:extLst>
          </p:cNvPr>
          <p:cNvSpPr txBox="1"/>
          <p:nvPr/>
        </p:nvSpPr>
        <p:spPr>
          <a:xfrm>
            <a:off x="3359159" y="2945348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BAA87D0-44AF-C92D-2074-AC8E1A4F6780}"/>
              </a:ext>
            </a:extLst>
          </p:cNvPr>
          <p:cNvSpPr txBox="1"/>
          <p:nvPr/>
        </p:nvSpPr>
        <p:spPr>
          <a:xfrm>
            <a:off x="727763" y="162411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A9769EA0-1C5B-CEBB-226E-4BB8A22BB937}"/>
              </a:ext>
            </a:extLst>
          </p:cNvPr>
          <p:cNvCxnSpPr>
            <a:cxnSpLocks/>
          </p:cNvCxnSpPr>
          <p:nvPr/>
        </p:nvCxnSpPr>
        <p:spPr>
          <a:xfrm>
            <a:off x="2092987" y="2936038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B07E68F4-F88C-814F-8009-36579AB96E19}"/>
              </a:ext>
            </a:extLst>
          </p:cNvPr>
          <p:cNvCxnSpPr>
            <a:cxnSpLocks/>
          </p:cNvCxnSpPr>
          <p:nvPr/>
        </p:nvCxnSpPr>
        <p:spPr>
          <a:xfrm>
            <a:off x="3102617" y="2936038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B1E7FB09-23F1-6524-5201-F1FA01C89E6C}"/>
              </a:ext>
            </a:extLst>
          </p:cNvPr>
          <p:cNvSpPr txBox="1"/>
          <p:nvPr/>
        </p:nvSpPr>
        <p:spPr>
          <a:xfrm>
            <a:off x="6888640" y="238465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3B62AA5-34B0-4CBD-92E4-6E0E19BA73F6}"/>
              </a:ext>
            </a:extLst>
          </p:cNvPr>
          <p:cNvSpPr txBox="1"/>
          <p:nvPr/>
        </p:nvSpPr>
        <p:spPr>
          <a:xfrm>
            <a:off x="6888639" y="161654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25AB9D29-1F2F-C5FC-81F3-554AFD8FFA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10" t="27498" r="11503" b="63722"/>
          <a:stretch/>
        </p:blipFill>
        <p:spPr>
          <a:xfrm flipH="1">
            <a:off x="1670591" y="1441172"/>
            <a:ext cx="5021756" cy="494605"/>
          </a:xfrm>
          <a:prstGeom prst="rect">
            <a:avLst/>
          </a:prstGeom>
          <a:ln w="12700">
            <a:noFill/>
          </a:ln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F70AEC75-2FB7-2B97-F97B-EA1373E0E065}"/>
              </a:ext>
            </a:extLst>
          </p:cNvPr>
          <p:cNvSpPr txBox="1"/>
          <p:nvPr/>
        </p:nvSpPr>
        <p:spPr>
          <a:xfrm>
            <a:off x="592597" y="617435"/>
            <a:ext cx="612667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2I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1DCCE8D-FF48-3208-BE99-2D9766C391D1}"/>
              </a:ext>
            </a:extLst>
          </p:cNvPr>
          <p:cNvSpPr/>
          <p:nvPr/>
        </p:nvSpPr>
        <p:spPr>
          <a:xfrm>
            <a:off x="1880359" y="1333257"/>
            <a:ext cx="2194384" cy="19670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4C6D870-47CC-7AB1-DC9E-B6B7962906F0}"/>
              </a:ext>
            </a:extLst>
          </p:cNvPr>
          <p:cNvSpPr txBox="1"/>
          <p:nvPr/>
        </p:nvSpPr>
        <p:spPr>
          <a:xfrm>
            <a:off x="760293" y="2396876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8381C77-7CB6-2B35-602B-17F1A61104B0}"/>
              </a:ext>
            </a:extLst>
          </p:cNvPr>
          <p:cNvSpPr txBox="1"/>
          <p:nvPr/>
        </p:nvSpPr>
        <p:spPr>
          <a:xfrm>
            <a:off x="5516269" y="520235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E469FBBC-E57E-29AA-723B-9EB87A0909BB}"/>
              </a:ext>
            </a:extLst>
          </p:cNvPr>
          <p:cNvSpPr txBox="1"/>
          <p:nvPr/>
        </p:nvSpPr>
        <p:spPr>
          <a:xfrm>
            <a:off x="1761509" y="514073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52077AC-BAD4-EB16-FFE0-4BD2D73C614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23" t="47518" r="38437" b="41144"/>
          <a:stretch/>
        </p:blipFill>
        <p:spPr>
          <a:xfrm flipH="1">
            <a:off x="2519679" y="4977208"/>
            <a:ext cx="3034453" cy="725941"/>
          </a:xfrm>
          <a:prstGeom prst="rect">
            <a:avLst/>
          </a:prstGeom>
          <a:ln w="12700">
            <a:noFill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D8E9E888-B707-E270-9A8A-9940FA27B98B}"/>
              </a:ext>
            </a:extLst>
          </p:cNvPr>
          <p:cNvSpPr txBox="1"/>
          <p:nvPr/>
        </p:nvSpPr>
        <p:spPr>
          <a:xfrm>
            <a:off x="3285340" y="3927987"/>
            <a:ext cx="764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Alcohol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FEBBCEC-21F9-C7E7-D3A9-57AAB7CDA6D9}"/>
              </a:ext>
            </a:extLst>
          </p:cNvPr>
          <p:cNvSpPr txBox="1"/>
          <p:nvPr/>
        </p:nvSpPr>
        <p:spPr>
          <a:xfrm>
            <a:off x="4337715" y="3927987"/>
            <a:ext cx="639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TNBS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9A01280-A5D5-8086-91B5-5B4EA06073A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3" t="35804" r="32863" b="50558"/>
          <a:stretch/>
        </p:blipFill>
        <p:spPr>
          <a:xfrm flipH="1">
            <a:off x="2763519" y="4280749"/>
            <a:ext cx="2664697" cy="778924"/>
          </a:xfrm>
          <a:prstGeom prst="rect">
            <a:avLst/>
          </a:prstGeom>
          <a:ln w="12700">
            <a:noFill/>
          </a:ln>
        </p:spPr>
      </p:pic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34F0F64D-53E9-7A77-E261-D5974C346BB9}"/>
              </a:ext>
            </a:extLst>
          </p:cNvPr>
          <p:cNvCxnSpPr>
            <a:cxnSpLocks/>
          </p:cNvCxnSpPr>
          <p:nvPr/>
        </p:nvCxnSpPr>
        <p:spPr>
          <a:xfrm>
            <a:off x="3169684" y="4205888"/>
            <a:ext cx="93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B28A8118-1364-B4F0-733F-4CFB99A2C64D}"/>
              </a:ext>
            </a:extLst>
          </p:cNvPr>
          <p:cNvCxnSpPr>
            <a:cxnSpLocks/>
          </p:cNvCxnSpPr>
          <p:nvPr/>
        </p:nvCxnSpPr>
        <p:spPr>
          <a:xfrm>
            <a:off x="4189619" y="4205888"/>
            <a:ext cx="93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58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2A448E7-7A49-C53E-12C0-1A09796F9B59}"/>
              </a:ext>
            </a:extLst>
          </p:cNvPr>
          <p:cNvSpPr txBox="1"/>
          <p:nvPr/>
        </p:nvSpPr>
        <p:spPr>
          <a:xfrm>
            <a:off x="436547" y="324799"/>
            <a:ext cx="630301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4J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F3DA0E0-E205-F6D9-36CE-7C0E1FE7B900}"/>
              </a:ext>
            </a:extLst>
          </p:cNvPr>
          <p:cNvSpPr txBox="1"/>
          <p:nvPr/>
        </p:nvSpPr>
        <p:spPr>
          <a:xfrm>
            <a:off x="491293" y="5598887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8009FC2-7218-741F-DBF7-AC9789FEB6A9}"/>
              </a:ext>
            </a:extLst>
          </p:cNvPr>
          <p:cNvSpPr txBox="1"/>
          <p:nvPr/>
        </p:nvSpPr>
        <p:spPr>
          <a:xfrm rot="-2700000">
            <a:off x="1844348" y="752673"/>
            <a:ext cx="69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44E7D73-090C-3CA6-9723-275EC17B871A}"/>
              </a:ext>
            </a:extLst>
          </p:cNvPr>
          <p:cNvSpPr txBox="1"/>
          <p:nvPr/>
        </p:nvSpPr>
        <p:spPr>
          <a:xfrm rot="-2700000">
            <a:off x="2120333" y="602056"/>
            <a:ext cx="1061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78429C6-79BB-D0FA-AE8C-DE63B742F212}"/>
              </a:ext>
            </a:extLst>
          </p:cNvPr>
          <p:cNvSpPr txBox="1"/>
          <p:nvPr/>
        </p:nvSpPr>
        <p:spPr>
          <a:xfrm rot="-2700000">
            <a:off x="2506141" y="647231"/>
            <a:ext cx="890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2DB53DAF-DCA7-7FA9-C100-B583578285F6}"/>
              </a:ext>
            </a:extLst>
          </p:cNvPr>
          <p:cNvSpPr txBox="1"/>
          <p:nvPr/>
        </p:nvSpPr>
        <p:spPr>
          <a:xfrm rot="-2700000">
            <a:off x="2866597" y="589193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F0736E8-282C-06F4-2DF0-F606C6EA118E}"/>
              </a:ext>
            </a:extLst>
          </p:cNvPr>
          <p:cNvSpPr txBox="1"/>
          <p:nvPr/>
        </p:nvSpPr>
        <p:spPr>
          <a:xfrm>
            <a:off x="554757" y="3155141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5BAA7E4-4686-A46D-8BDC-DF6004D6E4DA}"/>
              </a:ext>
            </a:extLst>
          </p:cNvPr>
          <p:cNvSpPr txBox="1"/>
          <p:nvPr/>
        </p:nvSpPr>
        <p:spPr>
          <a:xfrm>
            <a:off x="386761" y="3862545"/>
            <a:ext cx="920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0A9746E-A76E-388E-44B4-2D062FB410BD}"/>
              </a:ext>
            </a:extLst>
          </p:cNvPr>
          <p:cNvSpPr txBox="1"/>
          <p:nvPr/>
        </p:nvSpPr>
        <p:spPr>
          <a:xfrm>
            <a:off x="477303" y="2215453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CLDN4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41315C9-9735-8343-3609-6791A9BC4017}"/>
              </a:ext>
            </a:extLst>
          </p:cNvPr>
          <p:cNvSpPr txBox="1"/>
          <p:nvPr/>
        </p:nvSpPr>
        <p:spPr>
          <a:xfrm>
            <a:off x="3895992" y="560037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D495C7A-05B3-BAC2-9D31-A30081506F52}"/>
              </a:ext>
            </a:extLst>
          </p:cNvPr>
          <p:cNvSpPr txBox="1"/>
          <p:nvPr/>
        </p:nvSpPr>
        <p:spPr>
          <a:xfrm>
            <a:off x="3870529" y="385563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F1F56BC-E339-5A5F-6671-A792BDB9EA9E}"/>
              </a:ext>
            </a:extLst>
          </p:cNvPr>
          <p:cNvSpPr txBox="1"/>
          <p:nvPr/>
        </p:nvSpPr>
        <p:spPr>
          <a:xfrm>
            <a:off x="3846420" y="315039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46E7BDE1-4D89-6F63-7059-80A247F60FE3}"/>
              </a:ext>
            </a:extLst>
          </p:cNvPr>
          <p:cNvSpPr txBox="1"/>
          <p:nvPr/>
        </p:nvSpPr>
        <p:spPr>
          <a:xfrm>
            <a:off x="3872580" y="221116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1DB77741-8B4D-054E-C05E-93E24F5E351C}"/>
              </a:ext>
            </a:extLst>
          </p:cNvPr>
          <p:cNvSpPr txBox="1"/>
          <p:nvPr/>
        </p:nvSpPr>
        <p:spPr>
          <a:xfrm>
            <a:off x="426858" y="455516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29CA315C-B08F-821F-D90D-553F90659386}"/>
              </a:ext>
            </a:extLst>
          </p:cNvPr>
          <p:cNvSpPr txBox="1"/>
          <p:nvPr/>
        </p:nvSpPr>
        <p:spPr>
          <a:xfrm>
            <a:off x="3888683" y="499722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E30B0A9-6705-2E50-D20E-E92B20CF547E}"/>
              </a:ext>
            </a:extLst>
          </p:cNvPr>
          <p:cNvSpPr txBox="1"/>
          <p:nvPr/>
        </p:nvSpPr>
        <p:spPr>
          <a:xfrm>
            <a:off x="3895992" y="441008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3" name="图片 62">
            <a:extLst>
              <a:ext uri="{FF2B5EF4-FFF2-40B4-BE49-F238E27FC236}">
                <a16:creationId xmlns:a16="http://schemas.microsoft.com/office/drawing/2014/main" id="{61E45B0B-88EC-95B9-9ED5-2F4AEB225C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48" t="36267" r="13970" b="54178"/>
          <a:stretch/>
        </p:blipFill>
        <p:spPr>
          <a:xfrm flipH="1">
            <a:off x="1384658" y="1259840"/>
            <a:ext cx="2205208" cy="582983"/>
          </a:xfrm>
          <a:prstGeom prst="rect">
            <a:avLst/>
          </a:prstGeom>
          <a:ln w="12700">
            <a:noFill/>
          </a:ln>
        </p:spPr>
      </p:pic>
      <p:sp>
        <p:nvSpPr>
          <p:cNvPr id="65" name="文本框 64">
            <a:extLst>
              <a:ext uri="{FF2B5EF4-FFF2-40B4-BE49-F238E27FC236}">
                <a16:creationId xmlns:a16="http://schemas.microsoft.com/office/drawing/2014/main" id="{1B0E8F1F-FCF5-5ABE-518D-4F77A2123967}"/>
              </a:ext>
            </a:extLst>
          </p:cNvPr>
          <p:cNvSpPr txBox="1"/>
          <p:nvPr/>
        </p:nvSpPr>
        <p:spPr>
          <a:xfrm>
            <a:off x="474607" y="1457475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CLDN3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" name="图片 65">
            <a:extLst>
              <a:ext uri="{FF2B5EF4-FFF2-40B4-BE49-F238E27FC236}">
                <a16:creationId xmlns:a16="http://schemas.microsoft.com/office/drawing/2014/main" id="{0D964F06-C96D-07C8-66BF-49B8F9AD3C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4" t="29794" r="33083" b="61024"/>
          <a:stretch/>
        </p:blipFill>
        <p:spPr>
          <a:xfrm flipH="1">
            <a:off x="1415626" y="5520267"/>
            <a:ext cx="2235200" cy="508000"/>
          </a:xfrm>
          <a:prstGeom prst="rect">
            <a:avLst/>
          </a:prstGeom>
          <a:ln w="12700">
            <a:noFill/>
          </a:ln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0ED26537-1952-DA1E-C2A6-7DDA518CDA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5" t="46230" r="34010" b="46835"/>
          <a:stretch/>
        </p:blipFill>
        <p:spPr>
          <a:xfrm flipH="1">
            <a:off x="1384659" y="3810800"/>
            <a:ext cx="2285673" cy="394406"/>
          </a:xfrm>
          <a:prstGeom prst="rect">
            <a:avLst/>
          </a:prstGeom>
          <a:ln w="12700">
            <a:noFill/>
          </a:ln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F5EDE7D5-252C-3B9D-D9A1-7DF3B1E892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675" t="35696" r="24144" b="47414"/>
          <a:stretch/>
        </p:blipFill>
        <p:spPr>
          <a:xfrm flipH="1">
            <a:off x="1307206" y="1858131"/>
            <a:ext cx="2482526" cy="899994"/>
          </a:xfrm>
          <a:prstGeom prst="rect">
            <a:avLst/>
          </a:prstGeom>
          <a:ln w="12700">
            <a:noFill/>
          </a:ln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157292CE-2E44-4322-CC6B-FB66A2B1D81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23" t="31332" r="23968" b="55693"/>
          <a:stretch/>
        </p:blipFill>
        <p:spPr>
          <a:xfrm flipH="1">
            <a:off x="1167934" y="2827669"/>
            <a:ext cx="2621798" cy="719870"/>
          </a:xfrm>
          <a:prstGeom prst="rect">
            <a:avLst/>
          </a:prstGeom>
          <a:ln w="12700">
            <a:noFill/>
          </a:ln>
        </p:spPr>
      </p:pic>
      <p:sp>
        <p:nvSpPr>
          <p:cNvPr id="70" name="文本框 69">
            <a:extLst>
              <a:ext uri="{FF2B5EF4-FFF2-40B4-BE49-F238E27FC236}">
                <a16:creationId xmlns:a16="http://schemas.microsoft.com/office/drawing/2014/main" id="{68E8E13F-7772-363E-76EC-C27CC6B224DF}"/>
              </a:ext>
            </a:extLst>
          </p:cNvPr>
          <p:cNvSpPr txBox="1"/>
          <p:nvPr/>
        </p:nvSpPr>
        <p:spPr>
          <a:xfrm>
            <a:off x="3872579" y="145615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669235A4-C4D3-48D3-F391-9D3C59B66F7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95" t="27441" r="24722" b="52785"/>
          <a:stretch/>
        </p:blipFill>
        <p:spPr>
          <a:xfrm flipH="1">
            <a:off x="1227075" y="4292620"/>
            <a:ext cx="2563323" cy="1064960"/>
          </a:xfrm>
          <a:prstGeom prst="rect">
            <a:avLst/>
          </a:prstGeom>
          <a:ln w="12700">
            <a:noFill/>
          </a:ln>
        </p:spPr>
      </p:pic>
      <p:cxnSp>
        <p:nvCxnSpPr>
          <p:cNvPr id="72" name="直接箭头连接符 71">
            <a:extLst>
              <a:ext uri="{FF2B5EF4-FFF2-40B4-BE49-F238E27FC236}">
                <a16:creationId xmlns:a16="http://schemas.microsoft.com/office/drawing/2014/main" id="{F25C8591-9187-0915-602D-11680B92F4D0}"/>
              </a:ext>
            </a:extLst>
          </p:cNvPr>
          <p:cNvCxnSpPr>
            <a:cxnSpLocks/>
          </p:cNvCxnSpPr>
          <p:nvPr/>
        </p:nvCxnSpPr>
        <p:spPr>
          <a:xfrm>
            <a:off x="1307206" y="2381870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3" name="直接箭头连接符 72">
            <a:extLst>
              <a:ext uri="{FF2B5EF4-FFF2-40B4-BE49-F238E27FC236}">
                <a16:creationId xmlns:a16="http://schemas.microsoft.com/office/drawing/2014/main" id="{771648A8-9D0B-5D52-375A-2BDD6FD47991}"/>
              </a:ext>
            </a:extLst>
          </p:cNvPr>
          <p:cNvCxnSpPr>
            <a:cxnSpLocks/>
          </p:cNvCxnSpPr>
          <p:nvPr/>
        </p:nvCxnSpPr>
        <p:spPr>
          <a:xfrm>
            <a:off x="1444068" y="3289496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FB9BABD8-E5A4-9AB5-EE6D-E641E325B903}"/>
              </a:ext>
            </a:extLst>
          </p:cNvPr>
          <p:cNvSpPr txBox="1"/>
          <p:nvPr/>
        </p:nvSpPr>
        <p:spPr>
          <a:xfrm>
            <a:off x="6864381" y="2592445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E6175C85-3947-EB0C-2A21-1881A3863154}"/>
              </a:ext>
            </a:extLst>
          </p:cNvPr>
          <p:cNvSpPr txBox="1"/>
          <p:nvPr/>
        </p:nvSpPr>
        <p:spPr>
          <a:xfrm>
            <a:off x="6864381" y="2338220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03EFDF61-6B14-1419-FD1D-2A666F0FFF32}"/>
              </a:ext>
            </a:extLst>
          </p:cNvPr>
          <p:cNvSpPr txBox="1"/>
          <p:nvPr/>
        </p:nvSpPr>
        <p:spPr>
          <a:xfrm>
            <a:off x="6864381" y="2088559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FE0F740A-47E2-F6CF-2EB4-BF93E44E9E58}"/>
              </a:ext>
            </a:extLst>
          </p:cNvPr>
          <p:cNvSpPr txBox="1"/>
          <p:nvPr/>
        </p:nvSpPr>
        <p:spPr>
          <a:xfrm>
            <a:off x="6864381" y="1890186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B32EFB0B-68AA-20C5-757B-27783914B4F6}"/>
              </a:ext>
            </a:extLst>
          </p:cNvPr>
          <p:cNvSpPr txBox="1"/>
          <p:nvPr/>
        </p:nvSpPr>
        <p:spPr>
          <a:xfrm>
            <a:off x="6821901" y="1735006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1C6FA61C-DE4C-1418-6F97-AC469EC4261C}"/>
              </a:ext>
            </a:extLst>
          </p:cNvPr>
          <p:cNvSpPr txBox="1"/>
          <p:nvPr/>
        </p:nvSpPr>
        <p:spPr>
          <a:xfrm>
            <a:off x="6819631" y="1556113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BA6B6E56-D24D-1C03-E74C-C45131DAFF60}"/>
              </a:ext>
            </a:extLst>
          </p:cNvPr>
          <p:cNvSpPr txBox="1"/>
          <p:nvPr/>
        </p:nvSpPr>
        <p:spPr>
          <a:xfrm>
            <a:off x="6819630" y="1408791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F4E9F01C-FDB3-81A5-8003-407A917751BC}"/>
              </a:ext>
            </a:extLst>
          </p:cNvPr>
          <p:cNvSpPr txBox="1"/>
          <p:nvPr/>
        </p:nvSpPr>
        <p:spPr>
          <a:xfrm>
            <a:off x="6864381" y="2864105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A8A73D6A-9B2D-6E31-6EF7-3DAAA620D8D0}"/>
              </a:ext>
            </a:extLst>
          </p:cNvPr>
          <p:cNvSpPr txBox="1"/>
          <p:nvPr/>
        </p:nvSpPr>
        <p:spPr>
          <a:xfrm>
            <a:off x="6864381" y="3372555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" name="图片 82">
            <a:extLst>
              <a:ext uri="{FF2B5EF4-FFF2-40B4-BE49-F238E27FC236}">
                <a16:creationId xmlns:a16="http://schemas.microsoft.com/office/drawing/2014/main" id="{57C14BE9-8DDD-4E30-B143-85001C7609D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46" t="-3010" r="-7573" b="-2607"/>
          <a:stretch/>
        </p:blipFill>
        <p:spPr>
          <a:xfrm>
            <a:off x="7409723" y="1037661"/>
            <a:ext cx="3315913" cy="3176769"/>
          </a:xfrm>
          <a:prstGeom prst="rect">
            <a:avLst/>
          </a:prstGeom>
        </p:spPr>
      </p:pic>
      <p:sp>
        <p:nvSpPr>
          <p:cNvPr id="84" name="文本框 83">
            <a:extLst>
              <a:ext uri="{FF2B5EF4-FFF2-40B4-BE49-F238E27FC236}">
                <a16:creationId xmlns:a16="http://schemas.microsoft.com/office/drawing/2014/main" id="{6B711EB0-B1CC-577B-E522-DF70135850FF}"/>
              </a:ext>
            </a:extLst>
          </p:cNvPr>
          <p:cNvSpPr txBox="1"/>
          <p:nvPr/>
        </p:nvSpPr>
        <p:spPr>
          <a:xfrm rot="-2700000">
            <a:off x="8158674" y="4459093"/>
            <a:ext cx="579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F2E0ABFE-04AB-A8B3-6AEA-F4292FA5C67B}"/>
              </a:ext>
            </a:extLst>
          </p:cNvPr>
          <p:cNvSpPr txBox="1"/>
          <p:nvPr/>
        </p:nvSpPr>
        <p:spPr>
          <a:xfrm rot="-2700000">
            <a:off x="7559470" y="4525385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Marker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F89172CB-02A9-68F4-9E63-CD030A333B8F}"/>
              </a:ext>
            </a:extLst>
          </p:cNvPr>
          <p:cNvSpPr txBox="1"/>
          <p:nvPr/>
        </p:nvSpPr>
        <p:spPr>
          <a:xfrm rot="-2700000">
            <a:off x="8501332" y="4444883"/>
            <a:ext cx="766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645D9243-64CA-08D0-D5C7-5E3CF03B83D3}"/>
              </a:ext>
            </a:extLst>
          </p:cNvPr>
          <p:cNvSpPr/>
          <p:nvPr/>
        </p:nvSpPr>
        <p:spPr>
          <a:xfrm>
            <a:off x="7432777" y="933729"/>
            <a:ext cx="1821868" cy="40186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E9C5BADA-75E4-1B30-6932-3F77D877BAEC}"/>
              </a:ext>
            </a:extLst>
          </p:cNvPr>
          <p:cNvSpPr txBox="1"/>
          <p:nvPr/>
        </p:nvSpPr>
        <p:spPr>
          <a:xfrm>
            <a:off x="5852567" y="277695"/>
            <a:ext cx="66396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713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1C9895E-02AD-4047-C301-B45FE99993AC}"/>
              </a:ext>
            </a:extLst>
          </p:cNvPr>
          <p:cNvSpPr txBox="1"/>
          <p:nvPr/>
        </p:nvSpPr>
        <p:spPr>
          <a:xfrm>
            <a:off x="995791" y="4969083"/>
            <a:ext cx="76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GST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EBADB9E-E2B0-1113-860F-A39A24E03800}"/>
              </a:ext>
            </a:extLst>
          </p:cNvPr>
          <p:cNvSpPr txBox="1"/>
          <p:nvPr/>
        </p:nvSpPr>
        <p:spPr>
          <a:xfrm>
            <a:off x="1088930" y="3820933"/>
            <a:ext cx="12187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TMIGD1-GST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0121C98-564E-3D91-59EA-F903A1064EAC}"/>
              </a:ext>
            </a:extLst>
          </p:cNvPr>
          <p:cNvSpPr txBox="1"/>
          <p:nvPr/>
        </p:nvSpPr>
        <p:spPr>
          <a:xfrm>
            <a:off x="1112098" y="4072178"/>
            <a:ext cx="12187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BANF1-Flag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1C02F11-B291-933E-08D6-F5FFE19B0230}"/>
              </a:ext>
            </a:extLst>
          </p:cNvPr>
          <p:cNvSpPr txBox="1"/>
          <p:nvPr/>
        </p:nvSpPr>
        <p:spPr>
          <a:xfrm>
            <a:off x="2592833" y="4070269"/>
            <a:ext cx="551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pPr algn="l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82AA4E5-2132-7FE2-9664-EC4B8DAB981A}"/>
              </a:ext>
            </a:extLst>
          </p:cNvPr>
          <p:cNvSpPr txBox="1"/>
          <p:nvPr/>
        </p:nvSpPr>
        <p:spPr>
          <a:xfrm>
            <a:off x="2220847" y="3772361"/>
            <a:ext cx="615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pPr algn="l"/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Input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1BA0126-BC46-9ECF-96A3-C4B5EDD4A4DE}"/>
              </a:ext>
            </a:extLst>
          </p:cNvPr>
          <p:cNvSpPr txBox="1"/>
          <p:nvPr/>
        </p:nvSpPr>
        <p:spPr>
          <a:xfrm>
            <a:off x="922778" y="5904375"/>
            <a:ext cx="9013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D51EBB9-C1F9-86AD-28EF-0B98AEEE36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7" t="33391" r="29004" b="46928"/>
          <a:stretch/>
        </p:blipFill>
        <p:spPr>
          <a:xfrm flipH="1">
            <a:off x="1709532" y="5546035"/>
            <a:ext cx="3154016" cy="1212574"/>
          </a:xfrm>
          <a:prstGeom prst="rect">
            <a:avLst/>
          </a:prstGeom>
          <a:ln w="12700"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757477D-A694-263F-F6B2-1168C4150D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8" t="36995" r="22650" b="45330"/>
          <a:stretch/>
        </p:blipFill>
        <p:spPr>
          <a:xfrm flipH="1">
            <a:off x="1663148" y="4459357"/>
            <a:ext cx="3154016" cy="939431"/>
          </a:xfrm>
          <a:prstGeom prst="rect">
            <a:avLst/>
          </a:prstGeom>
          <a:ln w="12700">
            <a:noFill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2ECFDF2-E5E9-24DB-4792-E0E785A9570C}"/>
              </a:ext>
            </a:extLst>
          </p:cNvPr>
          <p:cNvSpPr txBox="1"/>
          <p:nvPr/>
        </p:nvSpPr>
        <p:spPr>
          <a:xfrm>
            <a:off x="4549290" y="4969083"/>
            <a:ext cx="76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CA31284-10C6-8DB1-C953-C3B5FA3C0276}"/>
              </a:ext>
            </a:extLst>
          </p:cNvPr>
          <p:cNvSpPr txBox="1"/>
          <p:nvPr/>
        </p:nvSpPr>
        <p:spPr>
          <a:xfrm>
            <a:off x="4544808" y="5909510"/>
            <a:ext cx="76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3B84933-981D-6C13-3ED0-2DF9FA9643E7}"/>
              </a:ext>
            </a:extLst>
          </p:cNvPr>
          <p:cNvSpPr txBox="1"/>
          <p:nvPr/>
        </p:nvSpPr>
        <p:spPr>
          <a:xfrm>
            <a:off x="3817072" y="402611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F431204-657F-2F1F-3111-CC044F98D5B9}"/>
              </a:ext>
            </a:extLst>
          </p:cNvPr>
          <p:cNvSpPr txBox="1"/>
          <p:nvPr/>
        </p:nvSpPr>
        <p:spPr>
          <a:xfrm>
            <a:off x="3079691" y="4032657"/>
            <a:ext cx="245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92B692D-9388-F677-A4AE-2BAFDDC0C1A8}"/>
              </a:ext>
            </a:extLst>
          </p:cNvPr>
          <p:cNvSpPr txBox="1"/>
          <p:nvPr/>
        </p:nvSpPr>
        <p:spPr>
          <a:xfrm>
            <a:off x="3096392" y="377198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12371A1-B63A-74D0-8719-759E497A4EC1}"/>
              </a:ext>
            </a:extLst>
          </p:cNvPr>
          <p:cNvSpPr txBox="1"/>
          <p:nvPr/>
        </p:nvSpPr>
        <p:spPr>
          <a:xfrm>
            <a:off x="3821844" y="379015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D0FC95-BC58-6F22-41F4-2C55C1121E0C}"/>
              </a:ext>
            </a:extLst>
          </p:cNvPr>
          <p:cNvSpPr txBox="1"/>
          <p:nvPr/>
        </p:nvSpPr>
        <p:spPr>
          <a:xfrm>
            <a:off x="3452392" y="379015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8E07514-0DEB-6253-3331-3C24D58D9397}"/>
              </a:ext>
            </a:extLst>
          </p:cNvPr>
          <p:cNvSpPr txBox="1"/>
          <p:nvPr/>
        </p:nvSpPr>
        <p:spPr>
          <a:xfrm>
            <a:off x="2758878" y="376774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D5537C-4A36-6D30-85F4-FE94608B2218}"/>
              </a:ext>
            </a:extLst>
          </p:cNvPr>
          <p:cNvSpPr txBox="1"/>
          <p:nvPr/>
        </p:nvSpPr>
        <p:spPr>
          <a:xfrm>
            <a:off x="2409118" y="402611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AD0A74C-9C4A-F49A-9CFC-E89695F53E2D}"/>
              </a:ext>
            </a:extLst>
          </p:cNvPr>
          <p:cNvSpPr txBox="1"/>
          <p:nvPr/>
        </p:nvSpPr>
        <p:spPr>
          <a:xfrm>
            <a:off x="3472668" y="400737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39442BC-DBD4-4D01-26E6-CC55AF9DF920}"/>
              </a:ext>
            </a:extLst>
          </p:cNvPr>
          <p:cNvSpPr txBox="1"/>
          <p:nvPr/>
        </p:nvSpPr>
        <p:spPr>
          <a:xfrm>
            <a:off x="15415" y="1176162"/>
            <a:ext cx="892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 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(TMIGD1)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E6A81FB-54CF-609C-6310-F4795AD0AEB8}"/>
              </a:ext>
            </a:extLst>
          </p:cNvPr>
          <p:cNvSpPr txBox="1"/>
          <p:nvPr/>
        </p:nvSpPr>
        <p:spPr>
          <a:xfrm>
            <a:off x="122353" y="2052046"/>
            <a:ext cx="718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E3D7CA4-2F56-A95D-F63A-B307B075424C}"/>
              </a:ext>
            </a:extLst>
          </p:cNvPr>
          <p:cNvSpPr txBox="1"/>
          <p:nvPr/>
        </p:nvSpPr>
        <p:spPr>
          <a:xfrm>
            <a:off x="6506713" y="2351614"/>
            <a:ext cx="1212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 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(TMIGD1)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E86F30D-ABA8-A71E-B494-F1B44C497499}"/>
              </a:ext>
            </a:extLst>
          </p:cNvPr>
          <p:cNvSpPr txBox="1"/>
          <p:nvPr/>
        </p:nvSpPr>
        <p:spPr>
          <a:xfrm>
            <a:off x="6773199" y="1310907"/>
            <a:ext cx="679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4918A033-1582-85E1-FE3A-33FFEE9305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8" t="40437" r="22245" b="45346"/>
          <a:stretch/>
        </p:blipFill>
        <p:spPr>
          <a:xfrm flipH="1">
            <a:off x="1076450" y="994664"/>
            <a:ext cx="3568435" cy="780676"/>
          </a:xfrm>
          <a:prstGeom prst="rect">
            <a:avLst/>
          </a:prstGeom>
          <a:ln w="12700">
            <a:noFill/>
          </a:ln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E9777424-4ECD-1CF1-BB98-50B0707DED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9" t="30025" r="22494" b="48358"/>
          <a:stretch/>
        </p:blipFill>
        <p:spPr>
          <a:xfrm flipH="1">
            <a:off x="1226223" y="1710143"/>
            <a:ext cx="3220278" cy="1316405"/>
          </a:xfrm>
          <a:prstGeom prst="rect">
            <a:avLst/>
          </a:prstGeom>
          <a:ln w="12700">
            <a:noFill/>
          </a:ln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522DD7CE-83E3-E8C1-29A7-A972F01A5D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36" t="42532" r="27044" b="40685"/>
          <a:stretch/>
        </p:blipFill>
        <p:spPr>
          <a:xfrm flipH="1">
            <a:off x="7538960" y="2067649"/>
            <a:ext cx="3085728" cy="974508"/>
          </a:xfrm>
          <a:prstGeom prst="rect">
            <a:avLst/>
          </a:prstGeom>
          <a:ln w="12700">
            <a:noFill/>
          </a:ln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223B0C13-049B-BEFE-FAEB-09A36AA8968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5" t="36720" r="24834" b="43065"/>
          <a:stretch/>
        </p:blipFill>
        <p:spPr>
          <a:xfrm flipH="1">
            <a:off x="7586669" y="1010273"/>
            <a:ext cx="2904544" cy="1057375"/>
          </a:xfrm>
          <a:prstGeom prst="rect">
            <a:avLst/>
          </a:prstGeom>
          <a:ln w="12700">
            <a:noFill/>
          </a:ln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52B11C6A-18DB-6002-38C7-A67F6946D770}"/>
              </a:ext>
            </a:extLst>
          </p:cNvPr>
          <p:cNvSpPr txBox="1"/>
          <p:nvPr/>
        </p:nvSpPr>
        <p:spPr>
          <a:xfrm>
            <a:off x="4561337" y="126196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9B7BBEF-714B-BE0B-8E33-60A3293DF6BA}"/>
              </a:ext>
            </a:extLst>
          </p:cNvPr>
          <p:cNvSpPr txBox="1"/>
          <p:nvPr/>
        </p:nvSpPr>
        <p:spPr>
          <a:xfrm rot="-2700000">
            <a:off x="2096403" y="498410"/>
            <a:ext cx="579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B6125D2D-3C8F-3EC3-685E-C20E7C046F03}"/>
              </a:ext>
            </a:extLst>
          </p:cNvPr>
          <p:cNvSpPr txBox="1"/>
          <p:nvPr/>
        </p:nvSpPr>
        <p:spPr>
          <a:xfrm rot="-2700000">
            <a:off x="1686462" y="464791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5BC7B64-D45D-993E-37FE-7ADAB66903DB}"/>
              </a:ext>
            </a:extLst>
          </p:cNvPr>
          <p:cNvSpPr txBox="1"/>
          <p:nvPr/>
        </p:nvSpPr>
        <p:spPr>
          <a:xfrm rot="-2700000">
            <a:off x="2336118" y="487212"/>
            <a:ext cx="766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128C91E-98F2-68A7-AC52-87F3BA3A8C3C}"/>
              </a:ext>
            </a:extLst>
          </p:cNvPr>
          <p:cNvSpPr txBox="1"/>
          <p:nvPr/>
        </p:nvSpPr>
        <p:spPr>
          <a:xfrm>
            <a:off x="4561337" y="203017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6D785C5-CD46-8EB3-9BF5-15693A1B20F9}"/>
              </a:ext>
            </a:extLst>
          </p:cNvPr>
          <p:cNvSpPr txBox="1"/>
          <p:nvPr/>
        </p:nvSpPr>
        <p:spPr>
          <a:xfrm>
            <a:off x="10671478" y="131367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58E864C-2EC9-EBD8-1F1B-30C7E4784A35}"/>
              </a:ext>
            </a:extLst>
          </p:cNvPr>
          <p:cNvSpPr txBox="1"/>
          <p:nvPr/>
        </p:nvSpPr>
        <p:spPr>
          <a:xfrm>
            <a:off x="10671478" y="246246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6896B5E-4D07-14C0-E97F-4F0380F797AA}"/>
              </a:ext>
            </a:extLst>
          </p:cNvPr>
          <p:cNvSpPr txBox="1"/>
          <p:nvPr/>
        </p:nvSpPr>
        <p:spPr>
          <a:xfrm rot="-2700000">
            <a:off x="9475258" y="675924"/>
            <a:ext cx="579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C7571FE4-47AE-BFF0-81EC-7A0BA5AF5F4F}"/>
              </a:ext>
            </a:extLst>
          </p:cNvPr>
          <p:cNvSpPr txBox="1"/>
          <p:nvPr/>
        </p:nvSpPr>
        <p:spPr>
          <a:xfrm rot="-2700000">
            <a:off x="9069795" y="635584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15312CE-C741-FD77-53B4-87EBA964FB2B}"/>
              </a:ext>
            </a:extLst>
          </p:cNvPr>
          <p:cNvSpPr txBox="1"/>
          <p:nvPr/>
        </p:nvSpPr>
        <p:spPr>
          <a:xfrm rot="-2700000">
            <a:off x="9786691" y="582695"/>
            <a:ext cx="766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8237392-B9B4-400D-28E9-53F9AB3DE3FB}"/>
              </a:ext>
            </a:extLst>
          </p:cNvPr>
          <p:cNvSpPr txBox="1"/>
          <p:nvPr/>
        </p:nvSpPr>
        <p:spPr>
          <a:xfrm>
            <a:off x="6892621" y="635583"/>
            <a:ext cx="4411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WB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04FDCDD-47A4-C730-4F69-C5692B482215}"/>
              </a:ext>
            </a:extLst>
          </p:cNvPr>
          <p:cNvSpPr txBox="1"/>
          <p:nvPr/>
        </p:nvSpPr>
        <p:spPr>
          <a:xfrm>
            <a:off x="9914351" y="19824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50436571-B3AB-44AB-DCDF-CF632AAA942F}"/>
              </a:ext>
            </a:extLst>
          </p:cNvPr>
          <p:cNvCxnSpPr>
            <a:cxnSpLocks/>
          </p:cNvCxnSpPr>
          <p:nvPr/>
        </p:nvCxnSpPr>
        <p:spPr>
          <a:xfrm>
            <a:off x="9775914" y="455650"/>
            <a:ext cx="59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51075B6E-46D4-625F-266A-2C0C1F7F4160}"/>
              </a:ext>
            </a:extLst>
          </p:cNvPr>
          <p:cNvSpPr txBox="1"/>
          <p:nvPr/>
        </p:nvSpPr>
        <p:spPr>
          <a:xfrm>
            <a:off x="2476542" y="149983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42323B12-F24C-9C4C-658D-F881A9B46E2D}"/>
              </a:ext>
            </a:extLst>
          </p:cNvPr>
          <p:cNvCxnSpPr>
            <a:cxnSpLocks/>
          </p:cNvCxnSpPr>
          <p:nvPr/>
        </p:nvCxnSpPr>
        <p:spPr>
          <a:xfrm>
            <a:off x="2338105" y="407393"/>
            <a:ext cx="59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410D1948-5A74-BE44-A3DA-158DC4BB233C}"/>
              </a:ext>
            </a:extLst>
          </p:cNvPr>
          <p:cNvSpPr txBox="1"/>
          <p:nvPr/>
        </p:nvSpPr>
        <p:spPr>
          <a:xfrm>
            <a:off x="236476" y="582694"/>
            <a:ext cx="4411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WB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3DACA0B7-5B90-B999-5C49-811F3531726D}"/>
              </a:ext>
            </a:extLst>
          </p:cNvPr>
          <p:cNvSpPr txBox="1"/>
          <p:nvPr/>
        </p:nvSpPr>
        <p:spPr>
          <a:xfrm>
            <a:off x="237149" y="128131"/>
            <a:ext cx="66396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40F98B6-1D1F-69B3-B57B-CA1E845B7C8C}"/>
              </a:ext>
            </a:extLst>
          </p:cNvPr>
          <p:cNvSpPr txBox="1"/>
          <p:nvPr/>
        </p:nvSpPr>
        <p:spPr>
          <a:xfrm>
            <a:off x="6597507" y="149982"/>
            <a:ext cx="66396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A7C4CA4-B3E2-594B-680D-BE3D47684FDF}"/>
              </a:ext>
            </a:extLst>
          </p:cNvPr>
          <p:cNvSpPr txBox="1"/>
          <p:nvPr/>
        </p:nvSpPr>
        <p:spPr>
          <a:xfrm>
            <a:off x="240775" y="3543934"/>
            <a:ext cx="655949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77D5E7F2-6B37-AAF1-D6DE-EDF14F2E47FE}"/>
              </a:ext>
            </a:extLst>
          </p:cNvPr>
          <p:cNvSpPr/>
          <p:nvPr/>
        </p:nvSpPr>
        <p:spPr>
          <a:xfrm>
            <a:off x="1305977" y="887555"/>
            <a:ext cx="1652261" cy="2127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C7364411-DB1C-0904-DC1F-45953586E64B}"/>
              </a:ext>
            </a:extLst>
          </p:cNvPr>
          <p:cNvSpPr/>
          <p:nvPr/>
        </p:nvSpPr>
        <p:spPr>
          <a:xfrm>
            <a:off x="9075574" y="1010273"/>
            <a:ext cx="1462429" cy="2127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F0A7350F-4089-20B2-D3E5-8ECF6B5D9F03}"/>
              </a:ext>
            </a:extLst>
          </p:cNvPr>
          <p:cNvCxnSpPr>
            <a:cxnSpLocks/>
          </p:cNvCxnSpPr>
          <p:nvPr/>
        </p:nvCxnSpPr>
        <p:spPr>
          <a:xfrm flipH="1">
            <a:off x="2821376" y="2178669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3" name="直接箭头连接符 52">
            <a:extLst>
              <a:ext uri="{FF2B5EF4-FFF2-40B4-BE49-F238E27FC236}">
                <a16:creationId xmlns:a16="http://schemas.microsoft.com/office/drawing/2014/main" id="{0B7338BB-FE83-EA1D-3915-7B16400402CF}"/>
              </a:ext>
            </a:extLst>
          </p:cNvPr>
          <p:cNvCxnSpPr>
            <a:cxnSpLocks/>
          </p:cNvCxnSpPr>
          <p:nvPr/>
        </p:nvCxnSpPr>
        <p:spPr>
          <a:xfrm flipH="1">
            <a:off x="10397754" y="1449406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319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B7DF0030-D9A1-41F5-6D97-E0EA00D151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27" t="39111" r="9870" b="49203"/>
          <a:stretch/>
        </p:blipFill>
        <p:spPr>
          <a:xfrm flipH="1">
            <a:off x="1229299" y="4001105"/>
            <a:ext cx="5234254" cy="737802"/>
          </a:xfrm>
          <a:prstGeom prst="rect">
            <a:avLst/>
          </a:prstGeom>
          <a:ln w="12700">
            <a:noFill/>
          </a:ln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029FD1C7-A37A-A2DA-5D89-196FB79BC3EA}"/>
              </a:ext>
            </a:extLst>
          </p:cNvPr>
          <p:cNvSpPr txBox="1"/>
          <p:nvPr/>
        </p:nvSpPr>
        <p:spPr>
          <a:xfrm>
            <a:off x="1923070" y="1524802"/>
            <a:ext cx="565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133212A-B035-6527-D240-8CE1F5EBB968}"/>
              </a:ext>
            </a:extLst>
          </p:cNvPr>
          <p:cNvSpPr txBox="1"/>
          <p:nvPr/>
        </p:nvSpPr>
        <p:spPr>
          <a:xfrm>
            <a:off x="2929788" y="1524875"/>
            <a:ext cx="565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720F24D-EDCD-F797-BEC9-EE15CDB5C7A4}"/>
              </a:ext>
            </a:extLst>
          </p:cNvPr>
          <p:cNvSpPr txBox="1"/>
          <p:nvPr/>
        </p:nvSpPr>
        <p:spPr>
          <a:xfrm>
            <a:off x="3693396" y="1511347"/>
            <a:ext cx="101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water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9E1DD65-42F0-650F-C350-573BFD8220A8}"/>
              </a:ext>
            </a:extLst>
          </p:cNvPr>
          <p:cNvSpPr txBox="1"/>
          <p:nvPr/>
        </p:nvSpPr>
        <p:spPr>
          <a:xfrm>
            <a:off x="4850329" y="1515910"/>
            <a:ext cx="101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DSS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F4BB2B2-213D-FA01-ED1D-054B808FDC40}"/>
              </a:ext>
            </a:extLst>
          </p:cNvPr>
          <p:cNvSpPr txBox="1"/>
          <p:nvPr/>
        </p:nvSpPr>
        <p:spPr>
          <a:xfrm>
            <a:off x="483913" y="4216639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EC89CB1D-53E2-FB45-3323-605404C551E8}"/>
              </a:ext>
            </a:extLst>
          </p:cNvPr>
          <p:cNvCxnSpPr>
            <a:cxnSpLocks/>
          </p:cNvCxnSpPr>
          <p:nvPr/>
        </p:nvCxnSpPr>
        <p:spPr>
          <a:xfrm>
            <a:off x="1749789" y="2043885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D7173861-3B0C-33BB-16D9-16BAC95DD8F4}"/>
              </a:ext>
            </a:extLst>
          </p:cNvPr>
          <p:cNvCxnSpPr>
            <a:cxnSpLocks/>
          </p:cNvCxnSpPr>
          <p:nvPr/>
        </p:nvCxnSpPr>
        <p:spPr>
          <a:xfrm>
            <a:off x="2752646" y="2043885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119C0CA3-91FE-770E-5CCE-CE8BC933ED3E}"/>
              </a:ext>
            </a:extLst>
          </p:cNvPr>
          <p:cNvCxnSpPr>
            <a:cxnSpLocks/>
          </p:cNvCxnSpPr>
          <p:nvPr/>
        </p:nvCxnSpPr>
        <p:spPr>
          <a:xfrm>
            <a:off x="3741947" y="2043885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199894D-275A-E09C-B56F-81D9376B57F3}"/>
              </a:ext>
            </a:extLst>
          </p:cNvPr>
          <p:cNvCxnSpPr>
            <a:cxnSpLocks/>
          </p:cNvCxnSpPr>
          <p:nvPr/>
        </p:nvCxnSpPr>
        <p:spPr>
          <a:xfrm>
            <a:off x="4731555" y="2043885"/>
            <a:ext cx="126538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:a16="http://schemas.microsoft.com/office/drawing/2014/main" id="{079F2C9D-6ECA-9B1C-7751-DDB614FF27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2" t="34942" r="11588" b="48974"/>
          <a:stretch/>
        </p:blipFill>
        <p:spPr>
          <a:xfrm flipH="1">
            <a:off x="1141447" y="3073930"/>
            <a:ext cx="5480332" cy="927685"/>
          </a:xfrm>
          <a:prstGeom prst="rect">
            <a:avLst/>
          </a:prstGeom>
          <a:ln w="12700">
            <a:noFill/>
          </a:ln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15AB5D2C-BC16-D5A7-404C-EDF2181DFDAF}"/>
              </a:ext>
            </a:extLst>
          </p:cNvPr>
          <p:cNvSpPr txBox="1"/>
          <p:nvPr/>
        </p:nvSpPr>
        <p:spPr>
          <a:xfrm>
            <a:off x="604289" y="3392979"/>
            <a:ext cx="423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2B65BBC-88E4-DC1B-1D7E-A9FA6FA7D0DC}"/>
              </a:ext>
            </a:extLst>
          </p:cNvPr>
          <p:cNvSpPr txBox="1"/>
          <p:nvPr/>
        </p:nvSpPr>
        <p:spPr>
          <a:xfrm>
            <a:off x="501546" y="2583725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id="{C316E9BF-FE75-61DF-8B29-D2E745352C4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1" t="37948" r="4942" b="46851"/>
          <a:stretch/>
        </p:blipFill>
        <p:spPr>
          <a:xfrm>
            <a:off x="1164310" y="2209421"/>
            <a:ext cx="5589865" cy="950544"/>
          </a:xfrm>
          <a:prstGeom prst="rect">
            <a:avLst/>
          </a:prstGeom>
          <a:ln w="12700">
            <a:noFill/>
          </a:ln>
        </p:spPr>
      </p:pic>
      <p:sp>
        <p:nvSpPr>
          <p:cNvPr id="42" name="文本框 41">
            <a:extLst>
              <a:ext uri="{FF2B5EF4-FFF2-40B4-BE49-F238E27FC236}">
                <a16:creationId xmlns:a16="http://schemas.microsoft.com/office/drawing/2014/main" id="{D143E207-6171-D6F2-43EE-F1CCDFABF27F}"/>
              </a:ext>
            </a:extLst>
          </p:cNvPr>
          <p:cNvSpPr txBox="1"/>
          <p:nvPr/>
        </p:nvSpPr>
        <p:spPr>
          <a:xfrm>
            <a:off x="479254" y="843061"/>
            <a:ext cx="673581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5H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B6CD0A24-E38E-03DE-6DAB-61EAEC5F03A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2" t="22104" r="8800" b="66263"/>
          <a:stretch/>
        </p:blipFill>
        <p:spPr>
          <a:xfrm flipH="1">
            <a:off x="1246791" y="4716980"/>
            <a:ext cx="5216762" cy="79039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217C441E-80DD-C194-6D98-45784BB23116}"/>
              </a:ext>
            </a:extLst>
          </p:cNvPr>
          <p:cNvSpPr txBox="1"/>
          <p:nvPr/>
        </p:nvSpPr>
        <p:spPr>
          <a:xfrm>
            <a:off x="526392" y="4973679"/>
            <a:ext cx="5950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74631DBE-1C65-F7DD-C6F2-28032A076D9A}"/>
              </a:ext>
            </a:extLst>
          </p:cNvPr>
          <p:cNvSpPr txBox="1"/>
          <p:nvPr/>
        </p:nvSpPr>
        <p:spPr>
          <a:xfrm>
            <a:off x="7750319" y="4974844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8C569D7-FD79-2791-937C-06CDF2F72CAD}"/>
              </a:ext>
            </a:extLst>
          </p:cNvPr>
          <p:cNvSpPr txBox="1"/>
          <p:nvPr/>
        </p:nvSpPr>
        <p:spPr>
          <a:xfrm rot="-2700000">
            <a:off x="9066915" y="1591697"/>
            <a:ext cx="69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42A9BE4-C6BE-8F5D-44C3-1CF9AD8FAB42}"/>
              </a:ext>
            </a:extLst>
          </p:cNvPr>
          <p:cNvSpPr txBox="1"/>
          <p:nvPr/>
        </p:nvSpPr>
        <p:spPr>
          <a:xfrm rot="-2700000">
            <a:off x="9369996" y="1461403"/>
            <a:ext cx="1061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CAD5F05D-B783-9F2F-11B2-A9909381C905}"/>
              </a:ext>
            </a:extLst>
          </p:cNvPr>
          <p:cNvSpPr txBox="1"/>
          <p:nvPr/>
        </p:nvSpPr>
        <p:spPr>
          <a:xfrm rot="-2700000">
            <a:off x="9762577" y="1540446"/>
            <a:ext cx="890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2A188F2-9A42-EEFB-22C5-10D6F6B6AC84}"/>
              </a:ext>
            </a:extLst>
          </p:cNvPr>
          <p:cNvSpPr txBox="1"/>
          <p:nvPr/>
        </p:nvSpPr>
        <p:spPr>
          <a:xfrm rot="-2700000">
            <a:off x="10150126" y="1509499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69B10C9-0048-DB67-6120-75F4F3C6FDC3}"/>
              </a:ext>
            </a:extLst>
          </p:cNvPr>
          <p:cNvSpPr txBox="1"/>
          <p:nvPr/>
        </p:nvSpPr>
        <p:spPr>
          <a:xfrm>
            <a:off x="11027652" y="49857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F09B2A9-F28C-E7B4-938A-FB31EA63743C}"/>
              </a:ext>
            </a:extLst>
          </p:cNvPr>
          <p:cNvSpPr txBox="1"/>
          <p:nvPr/>
        </p:nvSpPr>
        <p:spPr>
          <a:xfrm>
            <a:off x="7755734" y="4202535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DDF9199-2F07-1CC9-8265-C5379309FB37}"/>
              </a:ext>
            </a:extLst>
          </p:cNvPr>
          <p:cNvSpPr txBox="1"/>
          <p:nvPr/>
        </p:nvSpPr>
        <p:spPr>
          <a:xfrm>
            <a:off x="11027652" y="421627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id="{0F965DBB-0B52-C887-6889-677455C3E04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28" t="42634" r="32155" b="42943"/>
          <a:stretch/>
        </p:blipFill>
        <p:spPr>
          <a:xfrm flipH="1">
            <a:off x="8669038" y="3867548"/>
            <a:ext cx="2080590" cy="886470"/>
          </a:xfrm>
          <a:prstGeom prst="rect">
            <a:avLst/>
          </a:prstGeom>
          <a:ln w="12700">
            <a:noFill/>
          </a:ln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D0F0B3A3-5140-3A67-33E6-A9F094EDD54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8" t="48250" r="33880" b="36558"/>
          <a:stretch/>
        </p:blipFill>
        <p:spPr>
          <a:xfrm flipH="1">
            <a:off x="8596150" y="2205715"/>
            <a:ext cx="2080590" cy="927685"/>
          </a:xfrm>
          <a:prstGeom prst="rect">
            <a:avLst/>
          </a:prstGeom>
          <a:ln w="12700">
            <a:noFill/>
          </a:ln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A1D342EE-EFF6-5465-F30A-22EB2FDD2F5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57" t="25090" r="36135" b="61138"/>
          <a:stretch/>
        </p:blipFill>
        <p:spPr>
          <a:xfrm flipH="1">
            <a:off x="8669037" y="3187613"/>
            <a:ext cx="2007701" cy="814449"/>
          </a:xfrm>
          <a:prstGeom prst="rect">
            <a:avLst/>
          </a:prstGeom>
          <a:ln w="12700">
            <a:noFill/>
          </a:ln>
        </p:spPr>
      </p:pic>
      <p:sp>
        <p:nvSpPr>
          <p:cNvPr id="53" name="文本框 52">
            <a:extLst>
              <a:ext uri="{FF2B5EF4-FFF2-40B4-BE49-F238E27FC236}">
                <a16:creationId xmlns:a16="http://schemas.microsoft.com/office/drawing/2014/main" id="{3D9406D6-35E4-FE27-69FA-88363C31E3B3}"/>
              </a:ext>
            </a:extLst>
          </p:cNvPr>
          <p:cNvSpPr txBox="1"/>
          <p:nvPr/>
        </p:nvSpPr>
        <p:spPr>
          <a:xfrm>
            <a:off x="7877759" y="3430226"/>
            <a:ext cx="423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F07D381-D2CD-C84F-990A-6CBC0D42C317}"/>
              </a:ext>
            </a:extLst>
          </p:cNvPr>
          <p:cNvSpPr txBox="1"/>
          <p:nvPr/>
        </p:nvSpPr>
        <p:spPr>
          <a:xfrm>
            <a:off x="7779843" y="2522719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AB0F102-80BF-5970-F915-3966DBEC40A4}"/>
              </a:ext>
            </a:extLst>
          </p:cNvPr>
          <p:cNvSpPr txBox="1"/>
          <p:nvPr/>
        </p:nvSpPr>
        <p:spPr>
          <a:xfrm>
            <a:off x="11031645" y="340636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8BCF93CA-8E48-C2CE-2D49-249860C713F6}"/>
              </a:ext>
            </a:extLst>
          </p:cNvPr>
          <p:cNvSpPr txBox="1"/>
          <p:nvPr/>
        </p:nvSpPr>
        <p:spPr>
          <a:xfrm>
            <a:off x="11031645" y="255140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0B15F81-19E3-2D67-E1B5-E3F36379CD02}"/>
              </a:ext>
            </a:extLst>
          </p:cNvPr>
          <p:cNvSpPr txBox="1"/>
          <p:nvPr/>
        </p:nvSpPr>
        <p:spPr>
          <a:xfrm>
            <a:off x="7846528" y="843061"/>
            <a:ext cx="612667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5I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图片 57">
            <a:extLst>
              <a:ext uri="{FF2B5EF4-FFF2-40B4-BE49-F238E27FC236}">
                <a16:creationId xmlns:a16="http://schemas.microsoft.com/office/drawing/2014/main" id="{468E814E-587F-E1FE-0E60-C84A187AB2F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70" t="50630" r="30949" b="38663"/>
          <a:stretch/>
        </p:blipFill>
        <p:spPr>
          <a:xfrm flipH="1">
            <a:off x="8764049" y="4816295"/>
            <a:ext cx="1943204" cy="582972"/>
          </a:xfrm>
          <a:prstGeom prst="rect">
            <a:avLst/>
          </a:prstGeom>
          <a:ln>
            <a:noFill/>
          </a:ln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FDD9027F-3850-ECE9-F858-B45151B1DA9B}"/>
              </a:ext>
            </a:extLst>
          </p:cNvPr>
          <p:cNvSpPr txBox="1"/>
          <p:nvPr/>
        </p:nvSpPr>
        <p:spPr>
          <a:xfrm>
            <a:off x="6398149" y="496858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8E2A46D-EBAD-CBD2-A703-92AB37E8A698}"/>
              </a:ext>
            </a:extLst>
          </p:cNvPr>
          <p:cNvSpPr txBox="1"/>
          <p:nvPr/>
        </p:nvSpPr>
        <p:spPr>
          <a:xfrm>
            <a:off x="6398148" y="421068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C4C78F3-E109-20AD-15CA-50B63BCD91A0}"/>
              </a:ext>
            </a:extLst>
          </p:cNvPr>
          <p:cNvSpPr txBox="1"/>
          <p:nvPr/>
        </p:nvSpPr>
        <p:spPr>
          <a:xfrm>
            <a:off x="6398149" y="337221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30F30E37-6F96-E3E3-994D-9E59F26195C8}"/>
              </a:ext>
            </a:extLst>
          </p:cNvPr>
          <p:cNvSpPr txBox="1"/>
          <p:nvPr/>
        </p:nvSpPr>
        <p:spPr>
          <a:xfrm>
            <a:off x="6398148" y="257034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BB350043-3A20-F521-8139-B2BD7C81A508}"/>
              </a:ext>
            </a:extLst>
          </p:cNvPr>
          <p:cNvSpPr/>
          <p:nvPr/>
        </p:nvSpPr>
        <p:spPr>
          <a:xfrm>
            <a:off x="1514039" y="2222877"/>
            <a:ext cx="4208327" cy="32411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8504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E63451A-DEC0-7CD9-3D16-FFD62F19DA38}"/>
              </a:ext>
            </a:extLst>
          </p:cNvPr>
          <p:cNvSpPr txBox="1"/>
          <p:nvPr/>
        </p:nvSpPr>
        <p:spPr>
          <a:xfrm>
            <a:off x="618825" y="677997"/>
            <a:ext cx="655949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5L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172787-5483-3654-9900-77A3B879819E}"/>
              </a:ext>
            </a:extLst>
          </p:cNvPr>
          <p:cNvSpPr txBox="1"/>
          <p:nvPr/>
        </p:nvSpPr>
        <p:spPr>
          <a:xfrm>
            <a:off x="2254978" y="1387959"/>
            <a:ext cx="952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4349CC2-3988-AD0A-F1BD-15CA7C9A42DF}"/>
              </a:ext>
            </a:extLst>
          </p:cNvPr>
          <p:cNvSpPr/>
          <p:nvPr/>
        </p:nvSpPr>
        <p:spPr>
          <a:xfrm>
            <a:off x="3662375" y="1384416"/>
            <a:ext cx="706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9AF3C2-65F8-403B-7698-4F310510F7E8}"/>
              </a:ext>
            </a:extLst>
          </p:cNvPr>
          <p:cNvSpPr txBox="1"/>
          <p:nvPr/>
        </p:nvSpPr>
        <p:spPr>
          <a:xfrm rot="-2700000">
            <a:off x="2078832" y="4318551"/>
            <a:ext cx="966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2781015-6095-57F3-97D0-2D7D6A2EF0A0}"/>
              </a:ext>
            </a:extLst>
          </p:cNvPr>
          <p:cNvSpPr txBox="1"/>
          <p:nvPr/>
        </p:nvSpPr>
        <p:spPr>
          <a:xfrm rot="-2700000">
            <a:off x="2339337" y="4351994"/>
            <a:ext cx="1081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EF3B34F-06BD-D656-0FBF-B9E685CA60F8}"/>
              </a:ext>
            </a:extLst>
          </p:cNvPr>
          <p:cNvSpPr txBox="1"/>
          <p:nvPr/>
        </p:nvSpPr>
        <p:spPr>
          <a:xfrm rot="-2700000">
            <a:off x="1536222" y="4245699"/>
            <a:ext cx="820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9A01E03-EBE4-917D-BC44-B9F5F8FC2D7D}"/>
              </a:ext>
            </a:extLst>
          </p:cNvPr>
          <p:cNvSpPr txBox="1"/>
          <p:nvPr/>
        </p:nvSpPr>
        <p:spPr>
          <a:xfrm rot="-2700000">
            <a:off x="1624463" y="4385393"/>
            <a:ext cx="1116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5FE3A4B-3182-A7FB-9B32-8AA33C3DDF5C}"/>
              </a:ext>
            </a:extLst>
          </p:cNvPr>
          <p:cNvSpPr txBox="1"/>
          <p:nvPr/>
        </p:nvSpPr>
        <p:spPr>
          <a:xfrm rot="-2700000">
            <a:off x="3305937" y="4321718"/>
            <a:ext cx="1173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CDF69CF-A885-2D4A-D8D9-8D87971A75DF}"/>
              </a:ext>
            </a:extLst>
          </p:cNvPr>
          <p:cNvSpPr txBox="1"/>
          <p:nvPr/>
        </p:nvSpPr>
        <p:spPr>
          <a:xfrm rot="-2700000">
            <a:off x="3693439" y="4343526"/>
            <a:ext cx="1033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4BD363B-AFC1-9B38-6179-A6023475525C}"/>
              </a:ext>
            </a:extLst>
          </p:cNvPr>
          <p:cNvSpPr txBox="1"/>
          <p:nvPr/>
        </p:nvSpPr>
        <p:spPr>
          <a:xfrm rot="-2700000">
            <a:off x="2884780" y="4245697"/>
            <a:ext cx="820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9F4CFBD-8B09-5F52-957D-E8FD02E7C9C8}"/>
              </a:ext>
            </a:extLst>
          </p:cNvPr>
          <p:cNvSpPr txBox="1"/>
          <p:nvPr/>
        </p:nvSpPr>
        <p:spPr>
          <a:xfrm rot="-2700000">
            <a:off x="2973878" y="4388648"/>
            <a:ext cx="1070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7A8B5A3-3ED0-BD2D-C692-4E7AE0D74E15}"/>
              </a:ext>
            </a:extLst>
          </p:cNvPr>
          <p:cNvSpPr txBox="1"/>
          <p:nvPr/>
        </p:nvSpPr>
        <p:spPr>
          <a:xfrm>
            <a:off x="681562" y="2015589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5AAA7B3-CC9D-8DD9-E09A-434265B51111}"/>
              </a:ext>
            </a:extLst>
          </p:cNvPr>
          <p:cNvSpPr txBox="1"/>
          <p:nvPr/>
        </p:nvSpPr>
        <p:spPr>
          <a:xfrm>
            <a:off x="441533" y="2733096"/>
            <a:ext cx="838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 B1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4AD163D2-4958-6C1D-AEB0-076A454B98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47" t="36010" r="14801" b="50273"/>
          <a:stretch/>
        </p:blipFill>
        <p:spPr>
          <a:xfrm flipH="1">
            <a:off x="1325217" y="2558402"/>
            <a:ext cx="4291726" cy="823822"/>
          </a:xfrm>
          <a:prstGeom prst="rect">
            <a:avLst/>
          </a:prstGeom>
          <a:ln w="12700">
            <a:noFill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9DE0AA4-2EA8-52E2-4B83-E1B2E62313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8" t="49701" r="27785" b="33397"/>
          <a:stretch/>
        </p:blipFill>
        <p:spPr>
          <a:xfrm flipH="1">
            <a:off x="1387209" y="1695838"/>
            <a:ext cx="3714876" cy="999488"/>
          </a:xfrm>
          <a:prstGeom prst="rect">
            <a:avLst/>
          </a:prstGeom>
          <a:ln w="12700">
            <a:noFill/>
          </a:ln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5CA80197-7CA0-765C-AAED-60F4154D6AE1}"/>
              </a:ext>
            </a:extLst>
          </p:cNvPr>
          <p:cNvSpPr txBox="1"/>
          <p:nvPr/>
        </p:nvSpPr>
        <p:spPr>
          <a:xfrm>
            <a:off x="4958286" y="201251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51D800A7-8CCB-FD45-9D85-5417FEFB8BC9}"/>
              </a:ext>
            </a:extLst>
          </p:cNvPr>
          <p:cNvCxnSpPr>
            <a:cxnSpLocks/>
          </p:cNvCxnSpPr>
          <p:nvPr/>
        </p:nvCxnSpPr>
        <p:spPr>
          <a:xfrm>
            <a:off x="2059734" y="1658261"/>
            <a:ext cx="12325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4587DDE9-FB52-3EEB-171A-4AADF81370AA}"/>
              </a:ext>
            </a:extLst>
          </p:cNvPr>
          <p:cNvCxnSpPr>
            <a:cxnSpLocks/>
          </p:cNvCxnSpPr>
          <p:nvPr/>
        </p:nvCxnSpPr>
        <p:spPr>
          <a:xfrm>
            <a:off x="3399327" y="1658261"/>
            <a:ext cx="12325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DF959C7-C754-891B-55AE-2813AE39A0C5}"/>
              </a:ext>
            </a:extLst>
          </p:cNvPr>
          <p:cNvSpPr txBox="1"/>
          <p:nvPr/>
        </p:nvSpPr>
        <p:spPr>
          <a:xfrm>
            <a:off x="4958251" y="272240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54FB8D6-49E3-D644-AF60-0B2A841112D4}"/>
              </a:ext>
            </a:extLst>
          </p:cNvPr>
          <p:cNvSpPr txBox="1"/>
          <p:nvPr/>
        </p:nvSpPr>
        <p:spPr>
          <a:xfrm>
            <a:off x="2957571" y="1213259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7F02837B-0CD5-AA05-7E19-1B7FB3C4CD3E}"/>
              </a:ext>
            </a:extLst>
          </p:cNvPr>
          <p:cNvCxnSpPr/>
          <p:nvPr/>
        </p:nvCxnSpPr>
        <p:spPr>
          <a:xfrm>
            <a:off x="3347334" y="2021328"/>
            <a:ext cx="0" cy="259899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DE1C59D-0DCC-B53E-CE32-3538961FB7E0}"/>
              </a:ext>
            </a:extLst>
          </p:cNvPr>
          <p:cNvCxnSpPr>
            <a:cxnSpLocks/>
          </p:cNvCxnSpPr>
          <p:nvPr/>
        </p:nvCxnSpPr>
        <p:spPr>
          <a:xfrm>
            <a:off x="3347334" y="1732489"/>
            <a:ext cx="0" cy="21600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69D1E1F-2071-7E82-7EEA-AF589B958A16}"/>
              </a:ext>
            </a:extLst>
          </p:cNvPr>
          <p:cNvCxnSpPr>
            <a:cxnSpLocks/>
          </p:cNvCxnSpPr>
          <p:nvPr/>
        </p:nvCxnSpPr>
        <p:spPr>
          <a:xfrm>
            <a:off x="3347334" y="2363132"/>
            <a:ext cx="0" cy="21600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B9D21F84-CC90-7152-709D-8AC9F53EED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2" t="39495" r="15262" b="47927"/>
          <a:stretch/>
        </p:blipFill>
        <p:spPr>
          <a:xfrm flipH="1">
            <a:off x="1469813" y="3382224"/>
            <a:ext cx="3427307" cy="635102"/>
          </a:xfrm>
          <a:prstGeom prst="rect">
            <a:avLst/>
          </a:prstGeom>
          <a:ln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106410A-A49C-75F8-C774-F36A62070273}"/>
              </a:ext>
            </a:extLst>
          </p:cNvPr>
          <p:cNvSpPr txBox="1"/>
          <p:nvPr/>
        </p:nvSpPr>
        <p:spPr>
          <a:xfrm>
            <a:off x="4993713" y="352927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32B307E-7C44-3B44-93DE-0F58B25B0E17}"/>
              </a:ext>
            </a:extLst>
          </p:cNvPr>
          <p:cNvSpPr txBox="1"/>
          <p:nvPr/>
        </p:nvSpPr>
        <p:spPr>
          <a:xfrm>
            <a:off x="629534" y="3577864"/>
            <a:ext cx="5950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7175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4536E76-1C52-C1A9-76E5-C00F900D49A8}"/>
              </a:ext>
            </a:extLst>
          </p:cNvPr>
          <p:cNvSpPr txBox="1"/>
          <p:nvPr/>
        </p:nvSpPr>
        <p:spPr>
          <a:xfrm>
            <a:off x="2561194" y="442417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F11F53A-FFFE-E437-581B-171F1B7459FA}"/>
              </a:ext>
            </a:extLst>
          </p:cNvPr>
          <p:cNvSpPr txBox="1"/>
          <p:nvPr/>
        </p:nvSpPr>
        <p:spPr>
          <a:xfrm>
            <a:off x="4630005" y="442417"/>
            <a:ext cx="405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03B6684-2815-18F9-7382-8FD6A8611A3A}"/>
              </a:ext>
            </a:extLst>
          </p:cNvPr>
          <p:cNvSpPr txBox="1"/>
          <p:nvPr/>
        </p:nvSpPr>
        <p:spPr>
          <a:xfrm>
            <a:off x="493397" y="915273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3E5EA29D-C9A8-D0B8-6CDB-76DDB99DFF36}"/>
              </a:ext>
            </a:extLst>
          </p:cNvPr>
          <p:cNvCxnSpPr>
            <a:cxnSpLocks/>
          </p:cNvCxnSpPr>
          <p:nvPr/>
        </p:nvCxnSpPr>
        <p:spPr>
          <a:xfrm>
            <a:off x="1895274" y="753717"/>
            <a:ext cx="18043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95D55FF8-20B1-53E2-43CC-FCAD72F17279}"/>
              </a:ext>
            </a:extLst>
          </p:cNvPr>
          <p:cNvCxnSpPr>
            <a:cxnSpLocks/>
          </p:cNvCxnSpPr>
          <p:nvPr/>
        </p:nvCxnSpPr>
        <p:spPr>
          <a:xfrm>
            <a:off x="3870916" y="753717"/>
            <a:ext cx="188918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08CF4AD8-B942-764F-65E8-C166A758D317}"/>
              </a:ext>
            </a:extLst>
          </p:cNvPr>
          <p:cNvSpPr txBox="1"/>
          <p:nvPr/>
        </p:nvSpPr>
        <p:spPr>
          <a:xfrm>
            <a:off x="6535700" y="91579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BB6B1D0-E21A-822B-B6C8-65889D2F363B}"/>
              </a:ext>
            </a:extLst>
          </p:cNvPr>
          <p:cNvSpPr txBox="1"/>
          <p:nvPr/>
        </p:nvSpPr>
        <p:spPr>
          <a:xfrm>
            <a:off x="356131" y="306936"/>
            <a:ext cx="66396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256D741-69F3-2225-8A24-27ACCAF2823D}"/>
              </a:ext>
            </a:extLst>
          </p:cNvPr>
          <p:cNvSpPr txBox="1"/>
          <p:nvPr/>
        </p:nvSpPr>
        <p:spPr>
          <a:xfrm>
            <a:off x="6535700" y="214418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8915F43-F41F-D7A1-A804-9E01C2D599E7}"/>
              </a:ext>
            </a:extLst>
          </p:cNvPr>
          <p:cNvSpPr txBox="1"/>
          <p:nvPr/>
        </p:nvSpPr>
        <p:spPr>
          <a:xfrm>
            <a:off x="496603" y="2144182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FE0476C-9683-496A-8414-F8BEDF7F40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3" t="27802" r="20554" b="57241"/>
          <a:stretch/>
        </p:blipFill>
        <p:spPr>
          <a:xfrm flipH="1">
            <a:off x="1173391" y="1811483"/>
            <a:ext cx="5144282" cy="89281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4D73F4D-A77E-FEB3-5029-F07D1F7F1DE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0" t="39673" r="20743" b="49999"/>
          <a:stretch/>
        </p:blipFill>
        <p:spPr>
          <a:xfrm flipH="1">
            <a:off x="1327751" y="799988"/>
            <a:ext cx="4835562" cy="59086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991983B8-980D-467D-2D1A-F07AECFA3756}"/>
              </a:ext>
            </a:extLst>
          </p:cNvPr>
          <p:cNvSpPr txBox="1"/>
          <p:nvPr/>
        </p:nvSpPr>
        <p:spPr>
          <a:xfrm>
            <a:off x="307087" y="3243878"/>
            <a:ext cx="655949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90755E2-B309-2EE4-5C89-05401A1F1C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4" t="7860" r="18658" b="81694"/>
          <a:stretch/>
        </p:blipFill>
        <p:spPr>
          <a:xfrm flipH="1">
            <a:off x="1731755" y="4968014"/>
            <a:ext cx="4795365" cy="639385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492A3FCD-5066-B466-942F-2C0F80EAAF26}"/>
              </a:ext>
            </a:extLst>
          </p:cNvPr>
          <p:cNvSpPr txBox="1"/>
          <p:nvPr/>
        </p:nvSpPr>
        <p:spPr>
          <a:xfrm>
            <a:off x="583137" y="5149208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5B482F60-9A75-9FF8-7E0C-1804A10494C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1" t="34925" r="13413" b="56766"/>
          <a:stretch/>
        </p:blipFill>
        <p:spPr>
          <a:xfrm flipH="1">
            <a:off x="1877349" y="4238160"/>
            <a:ext cx="4577218" cy="45946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4DB8A77F-1E21-02D7-8174-4B1EB2406BA6}"/>
              </a:ext>
            </a:extLst>
          </p:cNvPr>
          <p:cNvSpPr txBox="1"/>
          <p:nvPr/>
        </p:nvSpPr>
        <p:spPr>
          <a:xfrm>
            <a:off x="583137" y="4334206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2ACAFFE-73F3-FBD7-5D72-DEC81E9EE453}"/>
              </a:ext>
            </a:extLst>
          </p:cNvPr>
          <p:cNvSpPr txBox="1"/>
          <p:nvPr/>
        </p:nvSpPr>
        <p:spPr>
          <a:xfrm>
            <a:off x="6666917" y="435328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4C42629-6E0B-4E4D-024E-F23719419A91}"/>
              </a:ext>
            </a:extLst>
          </p:cNvPr>
          <p:cNvSpPr txBox="1"/>
          <p:nvPr/>
        </p:nvSpPr>
        <p:spPr>
          <a:xfrm>
            <a:off x="6666917" y="520236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306927A-4FD4-17A0-4755-7A49EBEFE815}"/>
              </a:ext>
            </a:extLst>
          </p:cNvPr>
          <p:cNvCxnSpPr>
            <a:cxnSpLocks/>
          </p:cNvCxnSpPr>
          <p:nvPr/>
        </p:nvCxnSpPr>
        <p:spPr>
          <a:xfrm>
            <a:off x="2142644" y="3899778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FCF86FB2-AF06-32BA-057D-E1F2327BB684}"/>
              </a:ext>
            </a:extLst>
          </p:cNvPr>
          <p:cNvCxnSpPr>
            <a:cxnSpLocks/>
          </p:cNvCxnSpPr>
          <p:nvPr/>
        </p:nvCxnSpPr>
        <p:spPr>
          <a:xfrm>
            <a:off x="3152274" y="3899778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2C622377-F5C6-A871-26DA-B77205832440}"/>
              </a:ext>
            </a:extLst>
          </p:cNvPr>
          <p:cNvCxnSpPr>
            <a:cxnSpLocks/>
          </p:cNvCxnSpPr>
          <p:nvPr/>
        </p:nvCxnSpPr>
        <p:spPr>
          <a:xfrm>
            <a:off x="4168667" y="3899778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C19EC37E-8163-726E-141D-0FB32719EC46}"/>
              </a:ext>
            </a:extLst>
          </p:cNvPr>
          <p:cNvCxnSpPr>
            <a:cxnSpLocks/>
          </p:cNvCxnSpPr>
          <p:nvPr/>
        </p:nvCxnSpPr>
        <p:spPr>
          <a:xfrm>
            <a:off x="5185367" y="3899778"/>
            <a:ext cx="936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8C1654A6-8952-2951-457F-858129FE3673}"/>
              </a:ext>
            </a:extLst>
          </p:cNvPr>
          <p:cNvSpPr txBox="1"/>
          <p:nvPr/>
        </p:nvSpPr>
        <p:spPr>
          <a:xfrm>
            <a:off x="2261374" y="3581597"/>
            <a:ext cx="69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DCF0FA2-5B14-A46F-BD7A-87D515DD499D}"/>
              </a:ext>
            </a:extLst>
          </p:cNvPr>
          <p:cNvSpPr txBox="1"/>
          <p:nvPr/>
        </p:nvSpPr>
        <p:spPr>
          <a:xfrm>
            <a:off x="3067928" y="3581597"/>
            <a:ext cx="1061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ABC0B0A-1462-9D9D-EC27-AA215A1DDAD6}"/>
              </a:ext>
            </a:extLst>
          </p:cNvPr>
          <p:cNvSpPr txBox="1"/>
          <p:nvPr/>
        </p:nvSpPr>
        <p:spPr>
          <a:xfrm>
            <a:off x="4178484" y="3581597"/>
            <a:ext cx="890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1C2BC22A-DCA1-9898-51AB-62D8DF84D887}"/>
              </a:ext>
            </a:extLst>
          </p:cNvPr>
          <p:cNvSpPr txBox="1"/>
          <p:nvPr/>
        </p:nvSpPr>
        <p:spPr>
          <a:xfrm>
            <a:off x="5162247" y="3581598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32524AB-3F23-A1DC-5FE7-96DBCCB34CDB}"/>
              </a:ext>
            </a:extLst>
          </p:cNvPr>
          <p:cNvSpPr txBox="1"/>
          <p:nvPr/>
        </p:nvSpPr>
        <p:spPr>
          <a:xfrm>
            <a:off x="370215" y="3755313"/>
            <a:ext cx="10422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CHX (hours)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16E2A34A-EF10-4EC4-5448-B39C4898C94C}"/>
              </a:ext>
            </a:extLst>
          </p:cNvPr>
          <p:cNvSpPr txBox="1"/>
          <p:nvPr/>
        </p:nvSpPr>
        <p:spPr>
          <a:xfrm>
            <a:off x="2130569" y="395487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E9A067A-22E9-A08C-4DA4-55284ABE9344}"/>
              </a:ext>
            </a:extLst>
          </p:cNvPr>
          <p:cNvSpPr txBox="1"/>
          <p:nvPr/>
        </p:nvSpPr>
        <p:spPr>
          <a:xfrm>
            <a:off x="2478004" y="395487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E0CB13B-AF67-209F-4A31-5750BE7A5B6C}"/>
              </a:ext>
            </a:extLst>
          </p:cNvPr>
          <p:cNvSpPr txBox="1"/>
          <p:nvPr/>
        </p:nvSpPr>
        <p:spPr>
          <a:xfrm>
            <a:off x="2825439" y="39548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FF63B67-DDF2-0741-9798-44F4922868A4}"/>
              </a:ext>
            </a:extLst>
          </p:cNvPr>
          <p:cNvSpPr txBox="1"/>
          <p:nvPr/>
        </p:nvSpPr>
        <p:spPr>
          <a:xfrm>
            <a:off x="3138652" y="395487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410270C-C20D-40E3-B312-3609DB557D66}"/>
              </a:ext>
            </a:extLst>
          </p:cNvPr>
          <p:cNvSpPr txBox="1"/>
          <p:nvPr/>
        </p:nvSpPr>
        <p:spPr>
          <a:xfrm>
            <a:off x="3486087" y="395487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FA0A3A8-2FE5-55DD-E6A7-2C9D098C7164}"/>
              </a:ext>
            </a:extLst>
          </p:cNvPr>
          <p:cNvSpPr txBox="1"/>
          <p:nvPr/>
        </p:nvSpPr>
        <p:spPr>
          <a:xfrm>
            <a:off x="3833522" y="39548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70BD8C2-1305-F947-4D0E-507A65357497}"/>
              </a:ext>
            </a:extLst>
          </p:cNvPr>
          <p:cNvSpPr txBox="1"/>
          <p:nvPr/>
        </p:nvSpPr>
        <p:spPr>
          <a:xfrm>
            <a:off x="4149334" y="3954877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8D741FB-0542-1B53-CAC6-36FECE2C7491}"/>
              </a:ext>
            </a:extLst>
          </p:cNvPr>
          <p:cNvSpPr txBox="1"/>
          <p:nvPr/>
        </p:nvSpPr>
        <p:spPr>
          <a:xfrm>
            <a:off x="4496769" y="3954876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A2549A4-D716-011F-BE32-597C9458EA38}"/>
              </a:ext>
            </a:extLst>
          </p:cNvPr>
          <p:cNvSpPr txBox="1"/>
          <p:nvPr/>
        </p:nvSpPr>
        <p:spPr>
          <a:xfrm>
            <a:off x="4844204" y="39548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C7BCEE7-8E3C-AF2D-1443-AC7BD2D332AA}"/>
              </a:ext>
            </a:extLst>
          </p:cNvPr>
          <p:cNvSpPr txBox="1"/>
          <p:nvPr/>
        </p:nvSpPr>
        <p:spPr>
          <a:xfrm>
            <a:off x="5174404" y="3954875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1C3ACBF-ACBE-39EF-F58D-9DC386AA35C0}"/>
              </a:ext>
            </a:extLst>
          </p:cNvPr>
          <p:cNvSpPr txBox="1"/>
          <p:nvPr/>
        </p:nvSpPr>
        <p:spPr>
          <a:xfrm>
            <a:off x="5521839" y="3954874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AB8B7E5D-D9E8-F682-F536-E0B77D07C125}"/>
              </a:ext>
            </a:extLst>
          </p:cNvPr>
          <p:cNvSpPr txBox="1"/>
          <p:nvPr/>
        </p:nvSpPr>
        <p:spPr>
          <a:xfrm>
            <a:off x="5869274" y="3954873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466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FE621A6-46CD-13FB-1A77-D38CC66B3302}"/>
              </a:ext>
            </a:extLst>
          </p:cNvPr>
          <p:cNvSpPr txBox="1"/>
          <p:nvPr/>
        </p:nvSpPr>
        <p:spPr>
          <a:xfrm>
            <a:off x="7608369" y="450445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5A1235D-3C28-4906-D45C-14057B141641}"/>
              </a:ext>
            </a:extLst>
          </p:cNvPr>
          <p:cNvSpPr txBox="1"/>
          <p:nvPr/>
        </p:nvSpPr>
        <p:spPr>
          <a:xfrm>
            <a:off x="7796721" y="1134771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E1C8667-1EB3-8BA0-AB7F-CA4BDEC61F45}"/>
              </a:ext>
            </a:extLst>
          </p:cNvPr>
          <p:cNvSpPr txBox="1"/>
          <p:nvPr/>
        </p:nvSpPr>
        <p:spPr>
          <a:xfrm>
            <a:off x="7668481" y="3234957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F702FC0-CC67-F28A-7A03-A7BBB90A0965}"/>
              </a:ext>
            </a:extLst>
          </p:cNvPr>
          <p:cNvSpPr txBox="1"/>
          <p:nvPr/>
        </p:nvSpPr>
        <p:spPr>
          <a:xfrm>
            <a:off x="7542009" y="2597143"/>
            <a:ext cx="946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6800061-2A7C-3C78-A728-1279B7371CAD}"/>
              </a:ext>
            </a:extLst>
          </p:cNvPr>
          <p:cNvSpPr txBox="1"/>
          <p:nvPr/>
        </p:nvSpPr>
        <p:spPr>
          <a:xfrm>
            <a:off x="7684658" y="387603"/>
            <a:ext cx="644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6317E7E-B1EC-38EB-AA84-797A9E7306C1}"/>
              </a:ext>
            </a:extLst>
          </p:cNvPr>
          <p:cNvSpPr txBox="1"/>
          <p:nvPr/>
        </p:nvSpPr>
        <p:spPr>
          <a:xfrm>
            <a:off x="7747193" y="1910664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D2D525E-AD65-B3E9-8270-A4F0C52643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3" t="50540" r="29290" b="39451"/>
          <a:stretch/>
        </p:blipFill>
        <p:spPr>
          <a:xfrm flipH="1">
            <a:off x="8547651" y="1000187"/>
            <a:ext cx="1544520" cy="596182"/>
          </a:xfrm>
          <a:prstGeom prst="rect">
            <a:avLst/>
          </a:prstGeom>
          <a:ln w="12700">
            <a:noFill/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DE38F6EA-3F68-4F26-BB29-CC2BB7AE9A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95" t="48780" r="29049" b="38005"/>
          <a:stretch/>
        </p:blipFill>
        <p:spPr>
          <a:xfrm flipH="1">
            <a:off x="2378782" y="1079115"/>
            <a:ext cx="1941440" cy="695375"/>
          </a:xfrm>
          <a:prstGeom prst="rect">
            <a:avLst/>
          </a:prstGeom>
          <a:ln w="12700">
            <a:noFill/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2AC35D2-121B-C4A7-8DB3-3BAB223552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6" t="40266" r="27763" b="49913"/>
          <a:stretch/>
        </p:blipFill>
        <p:spPr>
          <a:xfrm flipH="1">
            <a:off x="8547651" y="2430589"/>
            <a:ext cx="1815548" cy="650544"/>
          </a:xfrm>
          <a:prstGeom prst="rect">
            <a:avLst/>
          </a:prstGeom>
          <a:ln w="12700"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BD2173B-563B-9BAB-4D2B-8C63CA351C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0" t="36060" r="29529" b="50295"/>
          <a:stretch/>
        </p:blipFill>
        <p:spPr>
          <a:xfrm flipH="1">
            <a:off x="2604427" y="258099"/>
            <a:ext cx="1573972" cy="882883"/>
          </a:xfrm>
          <a:prstGeom prst="rect">
            <a:avLst/>
          </a:prstGeom>
          <a:ln w="12700">
            <a:noFill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D09FB8D-2B8A-DA3A-A0FA-749F83B872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83" t="48829" r="31649" b="39736"/>
          <a:stretch/>
        </p:blipFill>
        <p:spPr>
          <a:xfrm flipH="1">
            <a:off x="8508689" y="1597543"/>
            <a:ext cx="1583482" cy="692950"/>
          </a:xfrm>
          <a:prstGeom prst="rect">
            <a:avLst/>
          </a:prstGeom>
          <a:ln w="12700">
            <a:noFill/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2AFE1A9-84A1-DE69-23B4-B7D2874345E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19" t="24919" r="33429" b="60275"/>
          <a:stretch/>
        </p:blipFill>
        <p:spPr>
          <a:xfrm flipH="1">
            <a:off x="2511660" y="1769776"/>
            <a:ext cx="1666739" cy="750176"/>
          </a:xfrm>
          <a:prstGeom prst="rect">
            <a:avLst/>
          </a:prstGeom>
          <a:ln w="12700">
            <a:noFill/>
          </a:ln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C123417-EAC9-1647-16C4-9584F3BE753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11" t="53582" r="37908" b="29231"/>
          <a:stretch/>
        </p:blipFill>
        <p:spPr>
          <a:xfrm flipH="1">
            <a:off x="8547651" y="3142401"/>
            <a:ext cx="1683255" cy="971457"/>
          </a:xfrm>
          <a:prstGeom prst="rect">
            <a:avLst/>
          </a:prstGeom>
          <a:ln w="12700">
            <a:noFill/>
          </a:ln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4DAEED7-BB0D-03B6-86DE-F27B7D8DE70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1" t="53993" r="45669" b="27945"/>
          <a:stretch/>
        </p:blipFill>
        <p:spPr>
          <a:xfrm flipH="1">
            <a:off x="8421753" y="4147932"/>
            <a:ext cx="1809155" cy="1034975"/>
          </a:xfrm>
          <a:prstGeom prst="rect">
            <a:avLst/>
          </a:prstGeom>
          <a:ln w="12700">
            <a:noFill/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C2F2016-FD47-0A9A-F77F-1552219AA03E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3" t="54718" r="44600" b="26663"/>
          <a:stretch/>
        </p:blipFill>
        <p:spPr>
          <a:xfrm flipH="1">
            <a:off x="2474628" y="4291628"/>
            <a:ext cx="1703773" cy="1082548"/>
          </a:xfrm>
          <a:prstGeom prst="rect">
            <a:avLst/>
          </a:prstGeom>
          <a:ln w="12700">
            <a:noFill/>
          </a:ln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4BBAC2AD-19EE-0928-E5AA-23D5BEC07BE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9" t="33589" r="33230" b="50693"/>
          <a:stretch/>
        </p:blipFill>
        <p:spPr>
          <a:xfrm flipH="1">
            <a:off x="2511661" y="2514638"/>
            <a:ext cx="1808562" cy="851409"/>
          </a:xfrm>
          <a:prstGeom prst="rect">
            <a:avLst/>
          </a:prstGeom>
          <a:ln w="12700">
            <a:noFill/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9F3F47A-E1DC-5A4F-8AEE-4DB1172555F0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27" t="54736" r="29059" b="31978"/>
          <a:stretch/>
        </p:blipFill>
        <p:spPr>
          <a:xfrm flipH="1">
            <a:off x="8508689" y="258099"/>
            <a:ext cx="1722216" cy="680820"/>
          </a:xfrm>
          <a:prstGeom prst="rect">
            <a:avLst/>
          </a:prstGeom>
          <a:ln w="12700">
            <a:noFill/>
          </a:ln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08BD47A9-F2C3-2C0C-65DA-22AE3AEDF370}"/>
              </a:ext>
            </a:extLst>
          </p:cNvPr>
          <p:cNvSpPr txBox="1"/>
          <p:nvPr/>
        </p:nvSpPr>
        <p:spPr>
          <a:xfrm>
            <a:off x="4581751" y="130998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4020999-1AE1-8155-BD84-A9B25DCA3167}"/>
              </a:ext>
            </a:extLst>
          </p:cNvPr>
          <p:cNvSpPr txBox="1"/>
          <p:nvPr/>
        </p:nvSpPr>
        <p:spPr>
          <a:xfrm>
            <a:off x="4584659" y="482058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F01FBE4-103D-DC18-41F6-F644C6701D6E}"/>
              </a:ext>
            </a:extLst>
          </p:cNvPr>
          <p:cNvSpPr txBox="1"/>
          <p:nvPr/>
        </p:nvSpPr>
        <p:spPr>
          <a:xfrm>
            <a:off x="4581751" y="540862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B045839-D30F-350E-C7F5-4EE027593421}"/>
              </a:ext>
            </a:extLst>
          </p:cNvPr>
          <p:cNvSpPr txBox="1"/>
          <p:nvPr/>
        </p:nvSpPr>
        <p:spPr>
          <a:xfrm>
            <a:off x="4543243" y="210351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C059B1A-EA0B-CA8D-3C72-B8EAB6887915}"/>
              </a:ext>
            </a:extLst>
          </p:cNvPr>
          <p:cNvSpPr txBox="1"/>
          <p:nvPr/>
        </p:nvSpPr>
        <p:spPr>
          <a:xfrm>
            <a:off x="4581716" y="44855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334B4AF-8DF6-D85D-9641-1ED3361B6AFE}"/>
              </a:ext>
            </a:extLst>
          </p:cNvPr>
          <p:cNvSpPr txBox="1"/>
          <p:nvPr/>
        </p:nvSpPr>
        <p:spPr>
          <a:xfrm>
            <a:off x="4539639" y="278282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D0A79AC-A022-CB3A-8456-631564B29B45}"/>
              </a:ext>
            </a:extLst>
          </p:cNvPr>
          <p:cNvSpPr txBox="1"/>
          <p:nvPr/>
        </p:nvSpPr>
        <p:spPr>
          <a:xfrm>
            <a:off x="4577193" y="339080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5030B81-B41A-1B0C-0426-84A6D8BD1CBE}"/>
              </a:ext>
            </a:extLst>
          </p:cNvPr>
          <p:cNvSpPr txBox="1"/>
          <p:nvPr/>
        </p:nvSpPr>
        <p:spPr>
          <a:xfrm>
            <a:off x="7457862" y="5905397"/>
            <a:ext cx="107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sh-BANF1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FE1D559-71B1-5356-B1DA-010F2F231A0B}"/>
              </a:ext>
            </a:extLst>
          </p:cNvPr>
          <p:cNvSpPr txBox="1"/>
          <p:nvPr/>
        </p:nvSpPr>
        <p:spPr>
          <a:xfrm>
            <a:off x="8990883" y="606255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A055CE75-1FB6-8F12-A495-2DB0E189E465}"/>
              </a:ext>
            </a:extLst>
          </p:cNvPr>
          <p:cNvSpPr txBox="1"/>
          <p:nvPr/>
        </p:nvSpPr>
        <p:spPr>
          <a:xfrm>
            <a:off x="9312488" y="606136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1B20CA4-B294-FDE0-AF62-00AD644EEFC7}"/>
              </a:ext>
            </a:extLst>
          </p:cNvPr>
          <p:cNvSpPr txBox="1"/>
          <p:nvPr/>
        </p:nvSpPr>
        <p:spPr>
          <a:xfrm>
            <a:off x="9625905" y="622243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6DBD5E0-92F5-8BC6-2CC9-C7E4F3EB663C}"/>
              </a:ext>
            </a:extLst>
          </p:cNvPr>
          <p:cNvSpPr txBox="1"/>
          <p:nvPr/>
        </p:nvSpPr>
        <p:spPr>
          <a:xfrm>
            <a:off x="3006761" y="606873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21D129C-6701-E932-ABF9-D3CFC3B2D6AE}"/>
              </a:ext>
            </a:extLst>
          </p:cNvPr>
          <p:cNvSpPr txBox="1"/>
          <p:nvPr/>
        </p:nvSpPr>
        <p:spPr>
          <a:xfrm>
            <a:off x="3321740" y="606754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200BF1C-243C-5004-D0B5-0DD62E48CDD8}"/>
              </a:ext>
            </a:extLst>
          </p:cNvPr>
          <p:cNvSpPr txBox="1"/>
          <p:nvPr/>
        </p:nvSpPr>
        <p:spPr>
          <a:xfrm>
            <a:off x="3628531" y="622860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FCEA2E85-46C4-6489-85D4-F5A28B2F8EA7}"/>
              </a:ext>
            </a:extLst>
          </p:cNvPr>
          <p:cNvSpPr txBox="1"/>
          <p:nvPr/>
        </p:nvSpPr>
        <p:spPr>
          <a:xfrm>
            <a:off x="9314951" y="6224178"/>
            <a:ext cx="245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D610D966-ADEF-BA12-0E6C-CDADA73B14C6}"/>
              </a:ext>
            </a:extLst>
          </p:cNvPr>
          <p:cNvSpPr txBox="1"/>
          <p:nvPr/>
        </p:nvSpPr>
        <p:spPr>
          <a:xfrm>
            <a:off x="3322453" y="623035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7F482F5D-413B-115D-DD21-15F525B91298}"/>
              </a:ext>
            </a:extLst>
          </p:cNvPr>
          <p:cNvSpPr txBox="1"/>
          <p:nvPr/>
        </p:nvSpPr>
        <p:spPr>
          <a:xfrm>
            <a:off x="9649109" y="604049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916B008-4AF9-ABEA-F1EC-6A1E0A9B9ABA}"/>
              </a:ext>
            </a:extLst>
          </p:cNvPr>
          <p:cNvSpPr txBox="1"/>
          <p:nvPr/>
        </p:nvSpPr>
        <p:spPr>
          <a:xfrm>
            <a:off x="3653613" y="605046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854A7A1-6D6D-93F8-38F7-AD0AA2B909E9}"/>
              </a:ext>
            </a:extLst>
          </p:cNvPr>
          <p:cNvSpPr txBox="1"/>
          <p:nvPr/>
        </p:nvSpPr>
        <p:spPr>
          <a:xfrm>
            <a:off x="9013520" y="620663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C741D96-BF73-7988-DE84-3B9773EB0098}"/>
              </a:ext>
            </a:extLst>
          </p:cNvPr>
          <p:cNvSpPr txBox="1"/>
          <p:nvPr/>
        </p:nvSpPr>
        <p:spPr>
          <a:xfrm>
            <a:off x="3029398" y="621150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A74EFF41-92C3-47D7-E149-7BD6443339D5}"/>
              </a:ext>
            </a:extLst>
          </p:cNvPr>
          <p:cNvSpPr txBox="1"/>
          <p:nvPr/>
        </p:nvSpPr>
        <p:spPr>
          <a:xfrm>
            <a:off x="8989612" y="587585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992B4471-E0DD-556C-396B-212C90157814}"/>
              </a:ext>
            </a:extLst>
          </p:cNvPr>
          <p:cNvSpPr txBox="1"/>
          <p:nvPr/>
        </p:nvSpPr>
        <p:spPr>
          <a:xfrm>
            <a:off x="3005490" y="588203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F199BD9-6500-C399-DD13-5AF819AAF6BB}"/>
              </a:ext>
            </a:extLst>
          </p:cNvPr>
          <p:cNvSpPr txBox="1"/>
          <p:nvPr/>
        </p:nvSpPr>
        <p:spPr>
          <a:xfrm>
            <a:off x="9336518" y="586126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32DE5573-E6B6-065F-2ACF-1258C52DDE04}"/>
              </a:ext>
            </a:extLst>
          </p:cNvPr>
          <p:cNvSpPr txBox="1"/>
          <p:nvPr/>
        </p:nvSpPr>
        <p:spPr>
          <a:xfrm>
            <a:off x="9648953" y="586126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4A560FC4-ADD5-E8CE-8100-63304E2F5EA3}"/>
              </a:ext>
            </a:extLst>
          </p:cNvPr>
          <p:cNvSpPr txBox="1"/>
          <p:nvPr/>
        </p:nvSpPr>
        <p:spPr>
          <a:xfrm>
            <a:off x="3345625" y="586744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42EFB5EF-5DF8-A92B-53F7-6ACD5DFA2B24}"/>
              </a:ext>
            </a:extLst>
          </p:cNvPr>
          <p:cNvSpPr txBox="1"/>
          <p:nvPr/>
        </p:nvSpPr>
        <p:spPr>
          <a:xfrm>
            <a:off x="3655579" y="586519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E21466F-4F94-8826-D8EF-8AD10B6062C1}"/>
              </a:ext>
            </a:extLst>
          </p:cNvPr>
          <p:cNvSpPr txBox="1"/>
          <p:nvPr/>
        </p:nvSpPr>
        <p:spPr>
          <a:xfrm>
            <a:off x="3629821" y="641418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9DFE76BE-8FDB-A137-C7F3-437C77DE1BD6}"/>
              </a:ext>
            </a:extLst>
          </p:cNvPr>
          <p:cNvSpPr txBox="1"/>
          <p:nvPr/>
        </p:nvSpPr>
        <p:spPr>
          <a:xfrm>
            <a:off x="9626442" y="640777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972C4964-C934-C61F-2AB8-59702605DA5A}"/>
              </a:ext>
            </a:extLst>
          </p:cNvPr>
          <p:cNvSpPr txBox="1"/>
          <p:nvPr/>
        </p:nvSpPr>
        <p:spPr>
          <a:xfrm>
            <a:off x="9013520" y="638655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FDC47E4D-3F16-2532-AE09-B8FE16137CE4}"/>
              </a:ext>
            </a:extLst>
          </p:cNvPr>
          <p:cNvSpPr txBox="1"/>
          <p:nvPr/>
        </p:nvSpPr>
        <p:spPr>
          <a:xfrm>
            <a:off x="9332581" y="638655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DC9BBDE1-4937-D4E3-115E-01DA84140FB2}"/>
              </a:ext>
            </a:extLst>
          </p:cNvPr>
          <p:cNvSpPr txBox="1"/>
          <p:nvPr/>
        </p:nvSpPr>
        <p:spPr>
          <a:xfrm>
            <a:off x="3029253" y="639273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352AB7F-0465-D258-2D7B-4A111812280A}"/>
              </a:ext>
            </a:extLst>
          </p:cNvPr>
          <p:cNvSpPr txBox="1"/>
          <p:nvPr/>
        </p:nvSpPr>
        <p:spPr>
          <a:xfrm>
            <a:off x="3339207" y="639711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510C815E-9D26-34DF-9677-F60174F428AB}"/>
              </a:ext>
            </a:extLst>
          </p:cNvPr>
          <p:cNvSpPr txBox="1"/>
          <p:nvPr/>
        </p:nvSpPr>
        <p:spPr>
          <a:xfrm>
            <a:off x="1579321" y="5384393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91E12BFE-AC87-80E2-BA81-A51107A2FFEC}"/>
              </a:ext>
            </a:extLst>
          </p:cNvPr>
          <p:cNvSpPr txBox="1"/>
          <p:nvPr/>
        </p:nvSpPr>
        <p:spPr>
          <a:xfrm>
            <a:off x="1492878" y="461198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03AD6DCC-A322-C9ED-B301-610C5DF0DB87}"/>
              </a:ext>
            </a:extLst>
          </p:cNvPr>
          <p:cNvSpPr txBox="1"/>
          <p:nvPr/>
        </p:nvSpPr>
        <p:spPr>
          <a:xfrm>
            <a:off x="1681230" y="1265567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F0D0F9A-4239-1239-DAE1-62CD3C12D301}"/>
              </a:ext>
            </a:extLst>
          </p:cNvPr>
          <p:cNvSpPr txBox="1"/>
          <p:nvPr/>
        </p:nvSpPr>
        <p:spPr>
          <a:xfrm>
            <a:off x="1552990" y="3557910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0E1A02FA-1FD6-8BE7-B5CE-A74756E0F9C1}"/>
              </a:ext>
            </a:extLst>
          </p:cNvPr>
          <p:cNvSpPr txBox="1"/>
          <p:nvPr/>
        </p:nvSpPr>
        <p:spPr>
          <a:xfrm>
            <a:off x="1426518" y="2761066"/>
            <a:ext cx="946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5A2059E1-4784-36F4-4ED2-9B7107B0B841}"/>
              </a:ext>
            </a:extLst>
          </p:cNvPr>
          <p:cNvSpPr txBox="1"/>
          <p:nvPr/>
        </p:nvSpPr>
        <p:spPr>
          <a:xfrm>
            <a:off x="1582419" y="445516"/>
            <a:ext cx="644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7A90D27-678D-4295-C33A-750388CC07C4}"/>
              </a:ext>
            </a:extLst>
          </p:cNvPr>
          <p:cNvSpPr txBox="1"/>
          <p:nvPr/>
        </p:nvSpPr>
        <p:spPr>
          <a:xfrm>
            <a:off x="1631702" y="2067969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742112B6-031E-1919-CCE1-04EB28C93C4A}"/>
              </a:ext>
            </a:extLst>
          </p:cNvPr>
          <p:cNvSpPr txBox="1"/>
          <p:nvPr/>
        </p:nvSpPr>
        <p:spPr>
          <a:xfrm>
            <a:off x="1342371" y="5900291"/>
            <a:ext cx="107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 OE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F40B76C8-CD75-1249-59D5-D3701949CD23}"/>
              </a:ext>
            </a:extLst>
          </p:cNvPr>
          <p:cNvSpPr txBox="1"/>
          <p:nvPr/>
        </p:nvSpPr>
        <p:spPr>
          <a:xfrm>
            <a:off x="10444764" y="116517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DA9CB15E-9109-EA7A-A008-602E2ADC6901}"/>
              </a:ext>
            </a:extLst>
          </p:cNvPr>
          <p:cNvSpPr txBox="1"/>
          <p:nvPr/>
        </p:nvSpPr>
        <p:spPr>
          <a:xfrm>
            <a:off x="10447673" y="426103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9593B4B-C026-57E1-18B0-9E9E22CB6B2D}"/>
              </a:ext>
            </a:extLst>
          </p:cNvPr>
          <p:cNvSpPr txBox="1"/>
          <p:nvPr/>
        </p:nvSpPr>
        <p:spPr>
          <a:xfrm>
            <a:off x="10447672" y="469904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665CB881-A26A-5A3D-77D5-94AA3EAD6B8B}"/>
              </a:ext>
            </a:extLst>
          </p:cNvPr>
          <p:cNvSpPr txBox="1"/>
          <p:nvPr/>
        </p:nvSpPr>
        <p:spPr>
          <a:xfrm>
            <a:off x="10444764" y="53268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8717AE95-1BEC-AFFB-C7B1-5D0474A49304}"/>
              </a:ext>
            </a:extLst>
          </p:cNvPr>
          <p:cNvSpPr txBox="1"/>
          <p:nvPr/>
        </p:nvSpPr>
        <p:spPr>
          <a:xfrm>
            <a:off x="10406256" y="193219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9B836ACF-AFD6-1581-099E-F8D7C18A1247}"/>
              </a:ext>
            </a:extLst>
          </p:cNvPr>
          <p:cNvSpPr txBox="1"/>
          <p:nvPr/>
        </p:nvSpPr>
        <p:spPr>
          <a:xfrm>
            <a:off x="10444729" y="40313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05F6DF80-0127-35AB-9D9B-C2CC10886FB2}"/>
              </a:ext>
            </a:extLst>
          </p:cNvPr>
          <p:cNvSpPr txBox="1"/>
          <p:nvPr/>
        </p:nvSpPr>
        <p:spPr>
          <a:xfrm>
            <a:off x="10402652" y="260489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55DCE959-82E9-8970-EED1-FC882B0B1EED}"/>
              </a:ext>
            </a:extLst>
          </p:cNvPr>
          <p:cNvSpPr txBox="1"/>
          <p:nvPr/>
        </p:nvSpPr>
        <p:spPr>
          <a:xfrm>
            <a:off x="10440206" y="322603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E6D3B05B-B33F-30FB-69D0-E2412066D4FB}"/>
              </a:ext>
            </a:extLst>
          </p:cNvPr>
          <p:cNvSpPr txBox="1"/>
          <p:nvPr/>
        </p:nvSpPr>
        <p:spPr>
          <a:xfrm>
            <a:off x="360138" y="306936"/>
            <a:ext cx="655949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CA2DDBD3-A5D0-80AE-F85B-C8729A1F75F2}"/>
              </a:ext>
            </a:extLst>
          </p:cNvPr>
          <p:cNvSpPr txBox="1"/>
          <p:nvPr/>
        </p:nvSpPr>
        <p:spPr>
          <a:xfrm>
            <a:off x="6424042" y="283897"/>
            <a:ext cx="64793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6F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7" name="图片 76">
            <a:extLst>
              <a:ext uri="{FF2B5EF4-FFF2-40B4-BE49-F238E27FC236}">
                <a16:creationId xmlns:a16="http://schemas.microsoft.com/office/drawing/2014/main" id="{4CBC20E0-9A54-FDDA-7061-AAD4F303D1E1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23" t="25420" r="34457" b="54956"/>
          <a:stretch/>
        </p:blipFill>
        <p:spPr>
          <a:xfrm flipH="1">
            <a:off x="2704889" y="3250058"/>
            <a:ext cx="1373048" cy="1023494"/>
          </a:xfrm>
          <a:prstGeom prst="rect">
            <a:avLst/>
          </a:prstGeom>
        </p:spPr>
      </p:pic>
      <p:cxnSp>
        <p:nvCxnSpPr>
          <p:cNvPr id="76" name="直接箭头连接符 75">
            <a:extLst>
              <a:ext uri="{FF2B5EF4-FFF2-40B4-BE49-F238E27FC236}">
                <a16:creationId xmlns:a16="http://schemas.microsoft.com/office/drawing/2014/main" id="{6BC244F4-0F6C-C5C2-718A-287A90092E68}"/>
              </a:ext>
            </a:extLst>
          </p:cNvPr>
          <p:cNvCxnSpPr>
            <a:cxnSpLocks/>
          </p:cNvCxnSpPr>
          <p:nvPr/>
        </p:nvCxnSpPr>
        <p:spPr>
          <a:xfrm flipH="1">
            <a:off x="4146926" y="3511956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直接箭头连接符 77">
            <a:extLst>
              <a:ext uri="{FF2B5EF4-FFF2-40B4-BE49-F238E27FC236}">
                <a16:creationId xmlns:a16="http://schemas.microsoft.com/office/drawing/2014/main" id="{CCCEB745-84A5-F29D-6A4D-539F164A9AD1}"/>
              </a:ext>
            </a:extLst>
          </p:cNvPr>
          <p:cNvCxnSpPr>
            <a:cxnSpLocks/>
          </p:cNvCxnSpPr>
          <p:nvPr/>
        </p:nvCxnSpPr>
        <p:spPr>
          <a:xfrm flipH="1">
            <a:off x="10149109" y="3366047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1" name="直接箭头连接符 80">
            <a:extLst>
              <a:ext uri="{FF2B5EF4-FFF2-40B4-BE49-F238E27FC236}">
                <a16:creationId xmlns:a16="http://schemas.microsoft.com/office/drawing/2014/main" id="{F9F5D559-EE87-340A-9E4A-67451C6BDC28}"/>
              </a:ext>
            </a:extLst>
          </p:cNvPr>
          <p:cNvCxnSpPr>
            <a:cxnSpLocks/>
          </p:cNvCxnSpPr>
          <p:nvPr/>
        </p:nvCxnSpPr>
        <p:spPr>
          <a:xfrm flipH="1">
            <a:off x="4194427" y="4981526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2" name="直接箭头连接符 81">
            <a:extLst>
              <a:ext uri="{FF2B5EF4-FFF2-40B4-BE49-F238E27FC236}">
                <a16:creationId xmlns:a16="http://schemas.microsoft.com/office/drawing/2014/main" id="{08049C47-0C7D-38D1-CAE1-5F32C827A079}"/>
              </a:ext>
            </a:extLst>
          </p:cNvPr>
          <p:cNvCxnSpPr>
            <a:cxnSpLocks/>
          </p:cNvCxnSpPr>
          <p:nvPr/>
        </p:nvCxnSpPr>
        <p:spPr>
          <a:xfrm flipH="1">
            <a:off x="10128928" y="4820587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3" name="直接箭头连接符 82">
            <a:extLst>
              <a:ext uri="{FF2B5EF4-FFF2-40B4-BE49-F238E27FC236}">
                <a16:creationId xmlns:a16="http://schemas.microsoft.com/office/drawing/2014/main" id="{824ACE40-C008-036C-C2D6-B2B3661867A8}"/>
              </a:ext>
            </a:extLst>
          </p:cNvPr>
          <p:cNvCxnSpPr>
            <a:cxnSpLocks/>
          </p:cNvCxnSpPr>
          <p:nvPr/>
        </p:nvCxnSpPr>
        <p:spPr>
          <a:xfrm flipH="1">
            <a:off x="10128928" y="4399355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8D967B1F-54E0-4B1A-61BA-4ACA631FE0B5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94" t="40828" r="28997" b="47458"/>
          <a:stretch/>
        </p:blipFill>
        <p:spPr>
          <a:xfrm flipH="1">
            <a:off x="2554147" y="5326833"/>
            <a:ext cx="1592778" cy="555436"/>
          </a:xfrm>
          <a:prstGeom prst="rect">
            <a:avLst/>
          </a:prstGeom>
          <a:ln>
            <a:noFill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7D9A7CCD-46F5-C297-B4A9-082BE4119276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86" t="39667" r="32117" b="50000"/>
          <a:stretch/>
        </p:blipFill>
        <p:spPr>
          <a:xfrm flipH="1">
            <a:off x="8596991" y="5241024"/>
            <a:ext cx="1531937" cy="519935"/>
          </a:xfrm>
          <a:prstGeom prst="rect">
            <a:avLst/>
          </a:prstGeom>
          <a:ln>
            <a:noFill/>
          </a:ln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32D8938F-7CC5-472A-D373-1025C60AC46F}"/>
              </a:ext>
            </a:extLst>
          </p:cNvPr>
          <p:cNvSpPr txBox="1"/>
          <p:nvPr/>
        </p:nvSpPr>
        <p:spPr>
          <a:xfrm>
            <a:off x="7684658" y="5326832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996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11381822-4DAE-D81A-9F79-323B3AD9866C}"/>
              </a:ext>
            </a:extLst>
          </p:cNvPr>
          <p:cNvSpPr txBox="1"/>
          <p:nvPr/>
        </p:nvSpPr>
        <p:spPr>
          <a:xfrm>
            <a:off x="6980158" y="2595738"/>
            <a:ext cx="901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50B6C1C-8DDD-824B-778A-566B78A1D99D}"/>
              </a:ext>
            </a:extLst>
          </p:cNvPr>
          <p:cNvSpPr txBox="1"/>
          <p:nvPr/>
        </p:nvSpPr>
        <p:spPr>
          <a:xfrm>
            <a:off x="6990519" y="3926778"/>
            <a:ext cx="901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95DB4EA-063B-3C0E-BED3-7B3954723E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54" t="52389" r="25706" b="26591"/>
          <a:stretch/>
        </p:blipFill>
        <p:spPr>
          <a:xfrm flipH="1">
            <a:off x="8094948" y="3604591"/>
            <a:ext cx="1559260" cy="1106557"/>
          </a:xfrm>
          <a:prstGeom prst="rect">
            <a:avLst/>
          </a:prstGeom>
          <a:ln w="12700"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CE9C0D-D837-558F-F0B0-31AD7DF920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1" t="52204" r="28371" b="27440"/>
          <a:stretch/>
        </p:blipFill>
        <p:spPr>
          <a:xfrm flipH="1">
            <a:off x="7803889" y="2347467"/>
            <a:ext cx="1923206" cy="1170985"/>
          </a:xfrm>
          <a:prstGeom prst="rect">
            <a:avLst/>
          </a:prstGeom>
          <a:ln w="12700">
            <a:noFill/>
          </a:ln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6CFF826-7303-EC36-09E5-04C4F01B107F}"/>
              </a:ext>
            </a:extLst>
          </p:cNvPr>
          <p:cNvSpPr txBox="1"/>
          <p:nvPr/>
        </p:nvSpPr>
        <p:spPr>
          <a:xfrm rot="-2700000">
            <a:off x="8796745" y="1858381"/>
            <a:ext cx="579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C507901-70B8-DBD5-15EF-D20A5937E1B4}"/>
              </a:ext>
            </a:extLst>
          </p:cNvPr>
          <p:cNvSpPr txBox="1"/>
          <p:nvPr/>
        </p:nvSpPr>
        <p:spPr>
          <a:xfrm rot="-2700000">
            <a:off x="8371114" y="1824762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E8E70A8-ABEE-559B-E8EF-2C5AD54ECCAE}"/>
              </a:ext>
            </a:extLst>
          </p:cNvPr>
          <p:cNvSpPr txBox="1"/>
          <p:nvPr/>
        </p:nvSpPr>
        <p:spPr>
          <a:xfrm rot="-2700000">
            <a:off x="9034221" y="1848822"/>
            <a:ext cx="766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373768A-387B-2612-518C-7A47C2C8F4A3}"/>
              </a:ext>
            </a:extLst>
          </p:cNvPr>
          <p:cNvSpPr txBox="1"/>
          <p:nvPr/>
        </p:nvSpPr>
        <p:spPr>
          <a:xfrm>
            <a:off x="9695231" y="260794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C4C8FC0-8572-B51C-346F-19EE0763D8CF}"/>
              </a:ext>
            </a:extLst>
          </p:cNvPr>
          <p:cNvSpPr txBox="1"/>
          <p:nvPr/>
        </p:nvSpPr>
        <p:spPr>
          <a:xfrm>
            <a:off x="9695231" y="392353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EA37E020-47F9-C259-F701-CCC57AE6D7E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73" t="28580" r="28604" b="51035"/>
          <a:stretch/>
        </p:blipFill>
        <p:spPr>
          <a:xfrm flipH="1">
            <a:off x="1447085" y="2456373"/>
            <a:ext cx="3571459" cy="1168935"/>
          </a:xfrm>
          <a:prstGeom prst="rect">
            <a:avLst/>
          </a:prstGeom>
          <a:ln w="12700">
            <a:noFill/>
          </a:ln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D876BC0-B0CB-3713-5740-552AE6B0AB67}"/>
              </a:ext>
            </a:extLst>
          </p:cNvPr>
          <p:cNvSpPr txBox="1"/>
          <p:nvPr/>
        </p:nvSpPr>
        <p:spPr>
          <a:xfrm>
            <a:off x="590484" y="3996714"/>
            <a:ext cx="12129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660C4A2-89BE-BE93-0F87-A90298C35D74}"/>
              </a:ext>
            </a:extLst>
          </p:cNvPr>
          <p:cNvSpPr txBox="1"/>
          <p:nvPr/>
        </p:nvSpPr>
        <p:spPr>
          <a:xfrm>
            <a:off x="856970" y="2702300"/>
            <a:ext cx="6799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FD141D2-33A7-1C14-6366-4774FD54C87D}"/>
              </a:ext>
            </a:extLst>
          </p:cNvPr>
          <p:cNvSpPr txBox="1"/>
          <p:nvPr/>
        </p:nvSpPr>
        <p:spPr>
          <a:xfrm>
            <a:off x="4968015" y="270506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4DEDA4E-C551-D735-F883-B4996FDE628A}"/>
              </a:ext>
            </a:extLst>
          </p:cNvPr>
          <p:cNvSpPr txBox="1"/>
          <p:nvPr/>
        </p:nvSpPr>
        <p:spPr>
          <a:xfrm>
            <a:off x="4968015" y="401258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ABC7164-8742-79AA-7309-A3127D5D4A6C}"/>
              </a:ext>
            </a:extLst>
          </p:cNvPr>
          <p:cNvSpPr txBox="1"/>
          <p:nvPr/>
        </p:nvSpPr>
        <p:spPr>
          <a:xfrm rot="-2700000">
            <a:off x="3830634" y="2096053"/>
            <a:ext cx="579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469333E-748F-0328-2DA9-383C2A3A9CD3}"/>
              </a:ext>
            </a:extLst>
          </p:cNvPr>
          <p:cNvSpPr txBox="1"/>
          <p:nvPr/>
        </p:nvSpPr>
        <p:spPr>
          <a:xfrm rot="-2700000">
            <a:off x="3425171" y="2055713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1217939-8DD7-34B5-1031-02D6E191623F}"/>
              </a:ext>
            </a:extLst>
          </p:cNvPr>
          <p:cNvSpPr txBox="1"/>
          <p:nvPr/>
        </p:nvSpPr>
        <p:spPr>
          <a:xfrm rot="-2700000">
            <a:off x="4142067" y="2002824"/>
            <a:ext cx="766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pic>
        <p:nvPicPr>
          <p:cNvPr id="21" name="图片 20" descr="文本&#10;&#10;中度可信度描述已自动生成">
            <a:extLst>
              <a:ext uri="{FF2B5EF4-FFF2-40B4-BE49-F238E27FC236}">
                <a16:creationId xmlns:a16="http://schemas.microsoft.com/office/drawing/2014/main" id="{F2654BEF-A070-7108-846A-A6D18934BD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6" t="45108" r="26983" b="40993"/>
          <a:stretch/>
        </p:blipFill>
        <p:spPr>
          <a:xfrm flipH="1">
            <a:off x="1904284" y="3796704"/>
            <a:ext cx="3114262" cy="716631"/>
          </a:xfrm>
          <a:prstGeom prst="rect">
            <a:avLst/>
          </a:prstGeom>
          <a:ln w="12700">
            <a:noFill/>
          </a:ln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52D5B70F-CD4D-6241-E5BC-FE9A04FC69FD}"/>
              </a:ext>
            </a:extLst>
          </p:cNvPr>
          <p:cNvSpPr txBox="1"/>
          <p:nvPr/>
        </p:nvSpPr>
        <p:spPr>
          <a:xfrm>
            <a:off x="969203" y="2060270"/>
            <a:ext cx="4411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WB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D6CC043-0263-33BF-95E2-A5AD9B44AB62}"/>
              </a:ext>
            </a:extLst>
          </p:cNvPr>
          <p:cNvSpPr txBox="1"/>
          <p:nvPr/>
        </p:nvSpPr>
        <p:spPr>
          <a:xfrm>
            <a:off x="4317140" y="161836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4F13F8DB-C568-E99A-D518-A48FBACE3DD8}"/>
              </a:ext>
            </a:extLst>
          </p:cNvPr>
          <p:cNvCxnSpPr>
            <a:cxnSpLocks/>
          </p:cNvCxnSpPr>
          <p:nvPr/>
        </p:nvCxnSpPr>
        <p:spPr>
          <a:xfrm>
            <a:off x="4178703" y="1875779"/>
            <a:ext cx="59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1B7B6894-4AEF-43D8-F5E8-5831B9D9A178}"/>
              </a:ext>
            </a:extLst>
          </p:cNvPr>
          <p:cNvSpPr txBox="1"/>
          <p:nvPr/>
        </p:nvSpPr>
        <p:spPr>
          <a:xfrm>
            <a:off x="9106811" y="150368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938D2FAA-A647-4888-04E4-4E4C90CD2F06}"/>
              </a:ext>
            </a:extLst>
          </p:cNvPr>
          <p:cNvCxnSpPr>
            <a:cxnSpLocks/>
          </p:cNvCxnSpPr>
          <p:nvPr/>
        </p:nvCxnSpPr>
        <p:spPr>
          <a:xfrm>
            <a:off x="8968374" y="1761090"/>
            <a:ext cx="59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336DC205-4EB4-30BD-C454-8156BD308C04}"/>
              </a:ext>
            </a:extLst>
          </p:cNvPr>
          <p:cNvSpPr txBox="1"/>
          <p:nvPr/>
        </p:nvSpPr>
        <p:spPr>
          <a:xfrm>
            <a:off x="7209538" y="1829852"/>
            <a:ext cx="4411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WB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A7D1DAD1-0071-96C1-67DC-777E2369CEA0}"/>
              </a:ext>
            </a:extLst>
          </p:cNvPr>
          <p:cNvSpPr txBox="1"/>
          <p:nvPr/>
        </p:nvSpPr>
        <p:spPr>
          <a:xfrm>
            <a:off x="978222" y="1097555"/>
            <a:ext cx="612667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6I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62E5522-1DF0-5D3C-8D1B-4B8CAC07603D}"/>
              </a:ext>
            </a:extLst>
          </p:cNvPr>
          <p:cNvSpPr txBox="1"/>
          <p:nvPr/>
        </p:nvSpPr>
        <p:spPr>
          <a:xfrm>
            <a:off x="7029301" y="1074516"/>
            <a:ext cx="630301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6J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3D8A822-A316-388D-E913-D83EE41A35A3}"/>
              </a:ext>
            </a:extLst>
          </p:cNvPr>
          <p:cNvSpPr/>
          <p:nvPr/>
        </p:nvSpPr>
        <p:spPr>
          <a:xfrm>
            <a:off x="3415327" y="2506894"/>
            <a:ext cx="1559260" cy="2127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AE53E6D5-93F3-CA57-B263-99D991E1E27F}"/>
              </a:ext>
            </a:extLst>
          </p:cNvPr>
          <p:cNvCxnSpPr>
            <a:cxnSpLocks/>
          </p:cNvCxnSpPr>
          <p:nvPr/>
        </p:nvCxnSpPr>
        <p:spPr>
          <a:xfrm flipH="1">
            <a:off x="4786316" y="2872737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8E5C2A98-21D1-88F9-B847-B7BB7AB17BCF}"/>
              </a:ext>
            </a:extLst>
          </p:cNvPr>
          <p:cNvCxnSpPr>
            <a:cxnSpLocks/>
          </p:cNvCxnSpPr>
          <p:nvPr/>
        </p:nvCxnSpPr>
        <p:spPr>
          <a:xfrm flipH="1">
            <a:off x="9517346" y="4066846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855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212D2D7-0C3F-2723-DA1A-BF3CFB4C14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5" t="42437" r="23705" b="43054"/>
          <a:stretch/>
        </p:blipFill>
        <p:spPr>
          <a:xfrm flipH="1">
            <a:off x="7692427" y="4479192"/>
            <a:ext cx="2969077" cy="712613"/>
          </a:xfrm>
          <a:prstGeom prst="rect">
            <a:avLst/>
          </a:prstGeom>
          <a:ln w="12700"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F33E314-97E8-341F-6C37-5829A929487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73" t="42138" r="23020" b="47248"/>
          <a:stretch/>
        </p:blipFill>
        <p:spPr>
          <a:xfrm flipH="1">
            <a:off x="1710932" y="4310067"/>
            <a:ext cx="2822093" cy="628900"/>
          </a:xfrm>
          <a:prstGeom prst="rect">
            <a:avLst/>
          </a:prstGeom>
          <a:ln w="12700"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F10DF9A-EF50-D6A4-62C4-9671DE0D34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6" t="49014" r="20669" b="40208"/>
          <a:stretch/>
        </p:blipFill>
        <p:spPr>
          <a:xfrm flipH="1">
            <a:off x="7748050" y="1301581"/>
            <a:ext cx="2695046" cy="712613"/>
          </a:xfrm>
          <a:prstGeom prst="rect">
            <a:avLst/>
          </a:prstGeom>
          <a:ln w="12700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31E9367-BC22-07CA-5C38-9D2BA6633FC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04" t="49845" r="21701" b="40995"/>
          <a:stretch/>
        </p:blipFill>
        <p:spPr>
          <a:xfrm flipH="1">
            <a:off x="7680022" y="683797"/>
            <a:ext cx="2763071" cy="658607"/>
          </a:xfrm>
          <a:prstGeom prst="rect">
            <a:avLst/>
          </a:prstGeom>
          <a:ln w="12700"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C9A3874-19AC-F92B-3BA7-11545A49238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2" t="49315" r="16257" b="41157"/>
          <a:stretch/>
        </p:blipFill>
        <p:spPr>
          <a:xfrm flipH="1">
            <a:off x="1505540" y="1342404"/>
            <a:ext cx="2822081" cy="640674"/>
          </a:xfrm>
          <a:prstGeom prst="rect">
            <a:avLst/>
          </a:prstGeom>
          <a:ln w="12700"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6840130-1AF4-2699-302E-EE48EEF74EC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5" t="47755" r="18068" b="41427"/>
          <a:stretch/>
        </p:blipFill>
        <p:spPr>
          <a:xfrm flipH="1">
            <a:off x="1639388" y="599468"/>
            <a:ext cx="2851653" cy="726070"/>
          </a:xfrm>
          <a:prstGeom prst="rect">
            <a:avLst/>
          </a:prstGeom>
          <a:ln w="12700">
            <a:noFill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592E657-8594-D5A6-925D-AEB9F874232E}"/>
              </a:ext>
            </a:extLst>
          </p:cNvPr>
          <p:cNvSpPr txBox="1"/>
          <p:nvPr/>
        </p:nvSpPr>
        <p:spPr>
          <a:xfrm>
            <a:off x="6638914" y="5893478"/>
            <a:ext cx="107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sh-BANF1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15685F8-762E-79E2-9F63-C16215EA2D83}"/>
              </a:ext>
            </a:extLst>
          </p:cNvPr>
          <p:cNvSpPr txBox="1"/>
          <p:nvPr/>
        </p:nvSpPr>
        <p:spPr>
          <a:xfrm>
            <a:off x="6755433" y="4714606"/>
            <a:ext cx="838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 B1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A58E338-647A-057F-9889-5CBEDD4FA7EC}"/>
              </a:ext>
            </a:extLst>
          </p:cNvPr>
          <p:cNvSpPr txBox="1"/>
          <p:nvPr/>
        </p:nvSpPr>
        <p:spPr>
          <a:xfrm>
            <a:off x="4579835" y="512671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9F489E6-FAA6-F517-D4E4-12E1CFFBE391}"/>
              </a:ext>
            </a:extLst>
          </p:cNvPr>
          <p:cNvSpPr txBox="1"/>
          <p:nvPr/>
        </p:nvSpPr>
        <p:spPr>
          <a:xfrm>
            <a:off x="4579800" y="450043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83BBAB8-F78B-C664-8174-434F35B6E9B8}"/>
              </a:ext>
            </a:extLst>
          </p:cNvPr>
          <p:cNvSpPr txBox="1"/>
          <p:nvPr/>
        </p:nvSpPr>
        <p:spPr>
          <a:xfrm>
            <a:off x="8217313" y="231168"/>
            <a:ext cx="952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FA42894-73B4-A06C-DC7B-D3B34B7758E1}"/>
              </a:ext>
            </a:extLst>
          </p:cNvPr>
          <p:cNvSpPr/>
          <p:nvPr/>
        </p:nvSpPr>
        <p:spPr>
          <a:xfrm>
            <a:off x="9306660" y="234251"/>
            <a:ext cx="706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B02B746-F5CE-0E73-C469-DC9A730351CE}"/>
              </a:ext>
            </a:extLst>
          </p:cNvPr>
          <p:cNvSpPr txBox="1"/>
          <p:nvPr/>
        </p:nvSpPr>
        <p:spPr>
          <a:xfrm>
            <a:off x="6978916" y="1309374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FC3819C-99C5-5032-E0C3-2E99A105ED40}"/>
              </a:ext>
            </a:extLst>
          </p:cNvPr>
          <p:cNvSpPr txBox="1"/>
          <p:nvPr/>
        </p:nvSpPr>
        <p:spPr>
          <a:xfrm>
            <a:off x="4567394" y="125357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88919D5F-F778-FF65-3689-ADA205C42438}"/>
              </a:ext>
            </a:extLst>
          </p:cNvPr>
          <p:cNvCxnSpPr>
            <a:cxnSpLocks/>
          </p:cNvCxnSpPr>
          <p:nvPr/>
        </p:nvCxnSpPr>
        <p:spPr>
          <a:xfrm>
            <a:off x="8207597" y="508096"/>
            <a:ext cx="889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0E7C0B99-0957-9F7A-217A-F22C79D0FE87}"/>
              </a:ext>
            </a:extLst>
          </p:cNvPr>
          <p:cNvCxnSpPr>
            <a:cxnSpLocks/>
          </p:cNvCxnSpPr>
          <p:nvPr/>
        </p:nvCxnSpPr>
        <p:spPr>
          <a:xfrm>
            <a:off x="9225306" y="508096"/>
            <a:ext cx="889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97A12F21-0A59-E80F-C2FD-B7A021737225}"/>
              </a:ext>
            </a:extLst>
          </p:cNvPr>
          <p:cNvSpPr txBox="1"/>
          <p:nvPr/>
        </p:nvSpPr>
        <p:spPr>
          <a:xfrm>
            <a:off x="2122517" y="103835"/>
            <a:ext cx="952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8A47FCE-7505-7588-4B6C-402C0F51354F}"/>
              </a:ext>
            </a:extLst>
          </p:cNvPr>
          <p:cNvSpPr/>
          <p:nvPr/>
        </p:nvSpPr>
        <p:spPr>
          <a:xfrm>
            <a:off x="3211864" y="106918"/>
            <a:ext cx="706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93B53189-5A84-6AE5-31FF-A08F84046F68}"/>
              </a:ext>
            </a:extLst>
          </p:cNvPr>
          <p:cNvCxnSpPr>
            <a:cxnSpLocks/>
          </p:cNvCxnSpPr>
          <p:nvPr/>
        </p:nvCxnSpPr>
        <p:spPr>
          <a:xfrm>
            <a:off x="2112801" y="380763"/>
            <a:ext cx="889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9BC15C6E-534D-888F-8BB6-2A3F31650456}"/>
              </a:ext>
            </a:extLst>
          </p:cNvPr>
          <p:cNvCxnSpPr>
            <a:cxnSpLocks/>
          </p:cNvCxnSpPr>
          <p:nvPr/>
        </p:nvCxnSpPr>
        <p:spPr>
          <a:xfrm>
            <a:off x="3130510" y="380763"/>
            <a:ext cx="889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8F11366D-9177-1413-40C8-B9185A62DD93}"/>
              </a:ext>
            </a:extLst>
          </p:cNvPr>
          <p:cNvCxnSpPr/>
          <p:nvPr/>
        </p:nvCxnSpPr>
        <p:spPr>
          <a:xfrm>
            <a:off x="9170086" y="941695"/>
            <a:ext cx="0" cy="259899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46E17928-428E-8689-46DE-76513F941B99}"/>
              </a:ext>
            </a:extLst>
          </p:cNvPr>
          <p:cNvCxnSpPr/>
          <p:nvPr/>
        </p:nvCxnSpPr>
        <p:spPr>
          <a:xfrm>
            <a:off x="3075290" y="1243706"/>
            <a:ext cx="0" cy="259899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EEC74BAA-5BB9-1516-92E6-4E8C4722F3BB}"/>
              </a:ext>
            </a:extLst>
          </p:cNvPr>
          <p:cNvCxnSpPr/>
          <p:nvPr/>
        </p:nvCxnSpPr>
        <p:spPr>
          <a:xfrm>
            <a:off x="9170086" y="1294985"/>
            <a:ext cx="0" cy="259899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DACC3F61-1B9D-83FA-3732-9DDF202AE2A1}"/>
              </a:ext>
            </a:extLst>
          </p:cNvPr>
          <p:cNvCxnSpPr/>
          <p:nvPr/>
        </p:nvCxnSpPr>
        <p:spPr>
          <a:xfrm>
            <a:off x="3075290" y="1583744"/>
            <a:ext cx="0" cy="259899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408A12AF-BDE9-6FB1-54B4-D11BFF767DB0}"/>
              </a:ext>
            </a:extLst>
          </p:cNvPr>
          <p:cNvSpPr txBox="1"/>
          <p:nvPr/>
        </p:nvSpPr>
        <p:spPr>
          <a:xfrm>
            <a:off x="536117" y="5763012"/>
            <a:ext cx="107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 OE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90B8821-E4B7-6EDE-9623-B7EE7C02C5A7}"/>
              </a:ext>
            </a:extLst>
          </p:cNvPr>
          <p:cNvSpPr txBox="1"/>
          <p:nvPr/>
        </p:nvSpPr>
        <p:spPr>
          <a:xfrm>
            <a:off x="652636" y="4504629"/>
            <a:ext cx="838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 B1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C2290A8-23E2-CCC0-7F73-59DCCE40B688}"/>
              </a:ext>
            </a:extLst>
          </p:cNvPr>
          <p:cNvSpPr txBox="1"/>
          <p:nvPr/>
        </p:nvSpPr>
        <p:spPr>
          <a:xfrm>
            <a:off x="876119" y="1185531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C3A1B4D-1C41-A447-B6E6-2AEB0B23E3A5}"/>
              </a:ext>
            </a:extLst>
          </p:cNvPr>
          <p:cNvSpPr txBox="1"/>
          <p:nvPr/>
        </p:nvSpPr>
        <p:spPr>
          <a:xfrm>
            <a:off x="10536040" y="527528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8A96BF3-FAA7-A52A-1465-4CC12A1345EB}"/>
              </a:ext>
            </a:extLst>
          </p:cNvPr>
          <p:cNvSpPr txBox="1"/>
          <p:nvPr/>
        </p:nvSpPr>
        <p:spPr>
          <a:xfrm>
            <a:off x="10536005" y="470200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D326AEE-BB8A-B556-8354-101E48852588}"/>
              </a:ext>
            </a:extLst>
          </p:cNvPr>
          <p:cNvSpPr txBox="1"/>
          <p:nvPr/>
        </p:nvSpPr>
        <p:spPr>
          <a:xfrm>
            <a:off x="10523599" y="131600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75A4856-B87B-F1AD-69E6-ACFBC31F5AAC}"/>
              </a:ext>
            </a:extLst>
          </p:cNvPr>
          <p:cNvSpPr txBox="1"/>
          <p:nvPr/>
        </p:nvSpPr>
        <p:spPr>
          <a:xfrm>
            <a:off x="8202796" y="605532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2E2641D-DFED-8011-A250-E821EDB14EC2}"/>
              </a:ext>
            </a:extLst>
          </p:cNvPr>
          <p:cNvSpPr txBox="1"/>
          <p:nvPr/>
        </p:nvSpPr>
        <p:spPr>
          <a:xfrm>
            <a:off x="8550905" y="605412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B3BDBA9-1B80-2045-A5F9-0197D53C4B3D}"/>
              </a:ext>
            </a:extLst>
          </p:cNvPr>
          <p:cNvSpPr txBox="1"/>
          <p:nvPr/>
        </p:nvSpPr>
        <p:spPr>
          <a:xfrm>
            <a:off x="8877574" y="621519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A4E6C24-E7CA-3A66-6759-70F5A14A3167}"/>
              </a:ext>
            </a:extLst>
          </p:cNvPr>
          <p:cNvSpPr txBox="1"/>
          <p:nvPr/>
        </p:nvSpPr>
        <p:spPr>
          <a:xfrm>
            <a:off x="9222258" y="605532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0F5E0B5-6604-C96C-3764-141214621BE1}"/>
              </a:ext>
            </a:extLst>
          </p:cNvPr>
          <p:cNvSpPr txBox="1"/>
          <p:nvPr/>
        </p:nvSpPr>
        <p:spPr>
          <a:xfrm>
            <a:off x="9570367" y="605412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1859284-9551-19F6-189E-51772635790D}"/>
              </a:ext>
            </a:extLst>
          </p:cNvPr>
          <p:cNvSpPr txBox="1"/>
          <p:nvPr/>
        </p:nvSpPr>
        <p:spPr>
          <a:xfrm>
            <a:off x="9890410" y="621519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50451D6-4466-5F48-CEF1-204A7656F758}"/>
              </a:ext>
            </a:extLst>
          </p:cNvPr>
          <p:cNvSpPr txBox="1"/>
          <p:nvPr/>
        </p:nvSpPr>
        <p:spPr>
          <a:xfrm>
            <a:off x="8553368" y="6216940"/>
            <a:ext cx="245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AEDF84D-23B5-0BCC-69F1-1561CC088EA3}"/>
              </a:ext>
            </a:extLst>
          </p:cNvPr>
          <p:cNvSpPr txBox="1"/>
          <p:nvPr/>
        </p:nvSpPr>
        <p:spPr>
          <a:xfrm>
            <a:off x="9571080" y="621694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11E2F48-026A-AD97-E791-46E8A959AC3F}"/>
              </a:ext>
            </a:extLst>
          </p:cNvPr>
          <p:cNvSpPr txBox="1"/>
          <p:nvPr/>
        </p:nvSpPr>
        <p:spPr>
          <a:xfrm>
            <a:off x="8900778" y="603325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9929CE0-3FC3-C8BD-DCDF-91B32AA08887}"/>
              </a:ext>
            </a:extLst>
          </p:cNvPr>
          <p:cNvSpPr txBox="1"/>
          <p:nvPr/>
        </p:nvSpPr>
        <p:spPr>
          <a:xfrm>
            <a:off x="9915492" y="603705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BB8B1D47-4DA4-B647-F159-BB602E725607}"/>
              </a:ext>
            </a:extLst>
          </p:cNvPr>
          <p:cNvSpPr txBox="1"/>
          <p:nvPr/>
        </p:nvSpPr>
        <p:spPr>
          <a:xfrm>
            <a:off x="8225433" y="619939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BF690E98-AE14-7927-619D-3AA029366ABD}"/>
              </a:ext>
            </a:extLst>
          </p:cNvPr>
          <p:cNvSpPr txBox="1"/>
          <p:nvPr/>
        </p:nvSpPr>
        <p:spPr>
          <a:xfrm>
            <a:off x="9244895" y="619809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42A34BB-CFF9-2D32-03AA-70A3A7C115B9}"/>
              </a:ext>
            </a:extLst>
          </p:cNvPr>
          <p:cNvSpPr txBox="1"/>
          <p:nvPr/>
        </p:nvSpPr>
        <p:spPr>
          <a:xfrm>
            <a:off x="8201525" y="586862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8D672F4-E18D-85C2-2DC6-F53F165630D3}"/>
              </a:ext>
            </a:extLst>
          </p:cNvPr>
          <p:cNvSpPr txBox="1"/>
          <p:nvPr/>
        </p:nvSpPr>
        <p:spPr>
          <a:xfrm>
            <a:off x="9220987" y="586862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A34D647-AF68-9CDA-2169-A6D9619311F6}"/>
              </a:ext>
            </a:extLst>
          </p:cNvPr>
          <p:cNvSpPr txBox="1"/>
          <p:nvPr/>
        </p:nvSpPr>
        <p:spPr>
          <a:xfrm>
            <a:off x="8574935" y="585402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2D48E8E-7354-46A8-78F6-641AB94CDC16}"/>
              </a:ext>
            </a:extLst>
          </p:cNvPr>
          <p:cNvSpPr txBox="1"/>
          <p:nvPr/>
        </p:nvSpPr>
        <p:spPr>
          <a:xfrm>
            <a:off x="8900622" y="585402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D22AFF39-08CA-233A-E188-DDB6C1F64AA0}"/>
              </a:ext>
            </a:extLst>
          </p:cNvPr>
          <p:cNvSpPr txBox="1"/>
          <p:nvPr/>
        </p:nvSpPr>
        <p:spPr>
          <a:xfrm>
            <a:off x="9594252" y="585402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E41DAFDE-8637-8DFC-9320-02E0A38AEA19}"/>
              </a:ext>
            </a:extLst>
          </p:cNvPr>
          <p:cNvSpPr txBox="1"/>
          <p:nvPr/>
        </p:nvSpPr>
        <p:spPr>
          <a:xfrm>
            <a:off x="9910832" y="585178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96A1C99F-3AD6-8BB6-FBDE-7DBB08FCE6CF}"/>
              </a:ext>
            </a:extLst>
          </p:cNvPr>
          <p:cNvSpPr txBox="1"/>
          <p:nvPr/>
        </p:nvSpPr>
        <p:spPr>
          <a:xfrm>
            <a:off x="9891700" y="640076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AEFEAD2-6AD4-766A-473B-CE5B9C5C4E0F}"/>
              </a:ext>
            </a:extLst>
          </p:cNvPr>
          <p:cNvSpPr txBox="1"/>
          <p:nvPr/>
        </p:nvSpPr>
        <p:spPr>
          <a:xfrm>
            <a:off x="8878111" y="640053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43C36425-5532-74E7-2BAD-C1D2BAB3995D}"/>
              </a:ext>
            </a:extLst>
          </p:cNvPr>
          <p:cNvSpPr txBox="1"/>
          <p:nvPr/>
        </p:nvSpPr>
        <p:spPr>
          <a:xfrm>
            <a:off x="8225433" y="637931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03A6858B-0CFB-A39C-84C4-2008DC4427C1}"/>
              </a:ext>
            </a:extLst>
          </p:cNvPr>
          <p:cNvSpPr txBox="1"/>
          <p:nvPr/>
        </p:nvSpPr>
        <p:spPr>
          <a:xfrm>
            <a:off x="8570998" y="637931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2B70774-4690-6195-B41F-80C3A14499B0}"/>
              </a:ext>
            </a:extLst>
          </p:cNvPr>
          <p:cNvSpPr txBox="1"/>
          <p:nvPr/>
        </p:nvSpPr>
        <p:spPr>
          <a:xfrm>
            <a:off x="9244750" y="637931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F690F47F-48C7-BE27-034C-5F554FAF1A1D}"/>
              </a:ext>
            </a:extLst>
          </p:cNvPr>
          <p:cNvSpPr txBox="1"/>
          <p:nvPr/>
        </p:nvSpPr>
        <p:spPr>
          <a:xfrm>
            <a:off x="9587834" y="638369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51657F3-D53A-D519-2C54-EBAC6BFEDBD0}"/>
              </a:ext>
            </a:extLst>
          </p:cNvPr>
          <p:cNvSpPr txBox="1"/>
          <p:nvPr/>
        </p:nvSpPr>
        <p:spPr>
          <a:xfrm>
            <a:off x="2100315" y="592674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C293A96-14D6-33FD-FE65-4320A71AE85E}"/>
              </a:ext>
            </a:extLst>
          </p:cNvPr>
          <p:cNvSpPr txBox="1"/>
          <p:nvPr/>
        </p:nvSpPr>
        <p:spPr>
          <a:xfrm>
            <a:off x="2448424" y="592554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3872992-12F6-360B-3040-A9781DEF6F93}"/>
              </a:ext>
            </a:extLst>
          </p:cNvPr>
          <p:cNvSpPr txBox="1"/>
          <p:nvPr/>
        </p:nvSpPr>
        <p:spPr>
          <a:xfrm>
            <a:off x="2775093" y="608661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34BEA10-7795-D34D-31B6-CDB08C025787}"/>
              </a:ext>
            </a:extLst>
          </p:cNvPr>
          <p:cNvSpPr txBox="1"/>
          <p:nvPr/>
        </p:nvSpPr>
        <p:spPr>
          <a:xfrm>
            <a:off x="3119777" y="592674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2D66833-516F-2320-B40B-2476F87ED765}"/>
              </a:ext>
            </a:extLst>
          </p:cNvPr>
          <p:cNvSpPr txBox="1"/>
          <p:nvPr/>
        </p:nvSpPr>
        <p:spPr>
          <a:xfrm>
            <a:off x="3467886" y="592554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17545A78-7216-EB59-8F6C-03DEC098A37D}"/>
              </a:ext>
            </a:extLst>
          </p:cNvPr>
          <p:cNvSpPr txBox="1"/>
          <p:nvPr/>
        </p:nvSpPr>
        <p:spPr>
          <a:xfrm>
            <a:off x="3787929" y="608661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C31EFB2F-F57F-243C-C9C1-68BC349AAAD3}"/>
              </a:ext>
            </a:extLst>
          </p:cNvPr>
          <p:cNvSpPr txBox="1"/>
          <p:nvPr/>
        </p:nvSpPr>
        <p:spPr>
          <a:xfrm>
            <a:off x="2450887" y="6088359"/>
            <a:ext cx="245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4E86186B-9F23-02E4-6936-D04BF6B7765A}"/>
              </a:ext>
            </a:extLst>
          </p:cNvPr>
          <p:cNvSpPr txBox="1"/>
          <p:nvPr/>
        </p:nvSpPr>
        <p:spPr>
          <a:xfrm>
            <a:off x="3468599" y="608835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69582285-DBE6-DC50-051B-054484CD706A}"/>
              </a:ext>
            </a:extLst>
          </p:cNvPr>
          <p:cNvSpPr txBox="1"/>
          <p:nvPr/>
        </p:nvSpPr>
        <p:spPr>
          <a:xfrm>
            <a:off x="2798297" y="590467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D8F05F5F-35BB-C5B0-871B-B93B53E970E3}"/>
              </a:ext>
            </a:extLst>
          </p:cNvPr>
          <p:cNvSpPr txBox="1"/>
          <p:nvPr/>
        </p:nvSpPr>
        <p:spPr>
          <a:xfrm>
            <a:off x="3813011" y="590847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F93FE891-7439-328C-2C1E-DC143C673E90}"/>
              </a:ext>
            </a:extLst>
          </p:cNvPr>
          <p:cNvSpPr txBox="1"/>
          <p:nvPr/>
        </p:nvSpPr>
        <p:spPr>
          <a:xfrm>
            <a:off x="2122952" y="607081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AE077561-7237-BC2C-1E63-EB72B5E85633}"/>
              </a:ext>
            </a:extLst>
          </p:cNvPr>
          <p:cNvSpPr txBox="1"/>
          <p:nvPr/>
        </p:nvSpPr>
        <p:spPr>
          <a:xfrm>
            <a:off x="3142414" y="606951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2420939A-FBC6-2F07-3AE7-9B88A733B49E}"/>
              </a:ext>
            </a:extLst>
          </p:cNvPr>
          <p:cNvSpPr txBox="1"/>
          <p:nvPr/>
        </p:nvSpPr>
        <p:spPr>
          <a:xfrm>
            <a:off x="2099044" y="574003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01B99CBB-3249-F8F5-A069-188BCD3DB30C}"/>
              </a:ext>
            </a:extLst>
          </p:cNvPr>
          <p:cNvSpPr txBox="1"/>
          <p:nvPr/>
        </p:nvSpPr>
        <p:spPr>
          <a:xfrm>
            <a:off x="3118506" y="574003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F11A5BD7-91FD-84A2-8963-698D70906D64}"/>
              </a:ext>
            </a:extLst>
          </p:cNvPr>
          <p:cNvSpPr txBox="1"/>
          <p:nvPr/>
        </p:nvSpPr>
        <p:spPr>
          <a:xfrm>
            <a:off x="2472454" y="572544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DB77F736-F02D-6DCE-33B4-8418AF9C7DED}"/>
              </a:ext>
            </a:extLst>
          </p:cNvPr>
          <p:cNvSpPr txBox="1"/>
          <p:nvPr/>
        </p:nvSpPr>
        <p:spPr>
          <a:xfrm>
            <a:off x="2798141" y="572544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BE268A0A-9F4E-AB8D-55F0-67FEAAFD46B8}"/>
              </a:ext>
            </a:extLst>
          </p:cNvPr>
          <p:cNvSpPr txBox="1"/>
          <p:nvPr/>
        </p:nvSpPr>
        <p:spPr>
          <a:xfrm>
            <a:off x="3491771" y="572544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B4A62300-6356-1E57-B19B-B0770BC22794}"/>
              </a:ext>
            </a:extLst>
          </p:cNvPr>
          <p:cNvSpPr txBox="1"/>
          <p:nvPr/>
        </p:nvSpPr>
        <p:spPr>
          <a:xfrm>
            <a:off x="3808351" y="572319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789F0A65-6ADD-9207-1326-01CBE012D56C}"/>
              </a:ext>
            </a:extLst>
          </p:cNvPr>
          <p:cNvSpPr txBox="1"/>
          <p:nvPr/>
        </p:nvSpPr>
        <p:spPr>
          <a:xfrm>
            <a:off x="3789219" y="627218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877784AE-319E-2852-C834-C0378F2571A0}"/>
              </a:ext>
            </a:extLst>
          </p:cNvPr>
          <p:cNvSpPr txBox="1"/>
          <p:nvPr/>
        </p:nvSpPr>
        <p:spPr>
          <a:xfrm>
            <a:off x="2775630" y="627195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7F6D99EF-6593-F5EC-B360-1DEB8890D91F}"/>
              </a:ext>
            </a:extLst>
          </p:cNvPr>
          <p:cNvSpPr txBox="1"/>
          <p:nvPr/>
        </p:nvSpPr>
        <p:spPr>
          <a:xfrm>
            <a:off x="2122952" y="625073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C5F99869-1082-0550-0B22-EE1C1E47181D}"/>
              </a:ext>
            </a:extLst>
          </p:cNvPr>
          <p:cNvSpPr txBox="1"/>
          <p:nvPr/>
        </p:nvSpPr>
        <p:spPr>
          <a:xfrm>
            <a:off x="2468517" y="625073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84" name="文本框 83">
            <a:extLst>
              <a:ext uri="{FF2B5EF4-FFF2-40B4-BE49-F238E27FC236}">
                <a16:creationId xmlns:a16="http://schemas.microsoft.com/office/drawing/2014/main" id="{CB97F605-211C-E2E9-CB09-F6D633DFCFDA}"/>
              </a:ext>
            </a:extLst>
          </p:cNvPr>
          <p:cNvSpPr txBox="1"/>
          <p:nvPr/>
        </p:nvSpPr>
        <p:spPr>
          <a:xfrm>
            <a:off x="3142269" y="625073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E2D094DF-5CE4-2DC1-CCB7-EEF925631256}"/>
              </a:ext>
            </a:extLst>
          </p:cNvPr>
          <p:cNvSpPr txBox="1"/>
          <p:nvPr/>
        </p:nvSpPr>
        <p:spPr>
          <a:xfrm>
            <a:off x="3485353" y="625511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E2DC2D48-C662-F033-0B38-2CA122495B76}"/>
              </a:ext>
            </a:extLst>
          </p:cNvPr>
          <p:cNvSpPr/>
          <p:nvPr/>
        </p:nvSpPr>
        <p:spPr>
          <a:xfrm>
            <a:off x="731985" y="662891"/>
            <a:ext cx="4462794" cy="13381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FD79629F-D2F0-F144-2DC8-1524C3F2E584}"/>
              </a:ext>
            </a:extLst>
          </p:cNvPr>
          <p:cNvSpPr txBox="1"/>
          <p:nvPr/>
        </p:nvSpPr>
        <p:spPr>
          <a:xfrm>
            <a:off x="5219695" y="1758030"/>
            <a:ext cx="1401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This is the same blot, just different exposure times.</a:t>
            </a:r>
            <a:endParaRPr lang="zh-CN" altLang="en-US" dirty="0"/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87247C84-870C-D3DC-7951-E07E5A39275B}"/>
              </a:ext>
            </a:extLst>
          </p:cNvPr>
          <p:cNvSpPr/>
          <p:nvPr/>
        </p:nvSpPr>
        <p:spPr>
          <a:xfrm>
            <a:off x="6729301" y="679021"/>
            <a:ext cx="4462794" cy="13381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F7829ED7-E12F-F233-513D-3F6ADDFC0AB7}"/>
              </a:ext>
            </a:extLst>
          </p:cNvPr>
          <p:cNvSpPr txBox="1"/>
          <p:nvPr/>
        </p:nvSpPr>
        <p:spPr>
          <a:xfrm>
            <a:off x="343951" y="101390"/>
            <a:ext cx="655949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文本框 92">
            <a:extLst>
              <a:ext uri="{FF2B5EF4-FFF2-40B4-BE49-F238E27FC236}">
                <a16:creationId xmlns:a16="http://schemas.microsoft.com/office/drawing/2014/main" id="{2D96AEF2-D554-747A-0C03-8FA6E21B00E4}"/>
              </a:ext>
            </a:extLst>
          </p:cNvPr>
          <p:cNvSpPr txBox="1"/>
          <p:nvPr/>
        </p:nvSpPr>
        <p:spPr>
          <a:xfrm>
            <a:off x="6899039" y="78351"/>
            <a:ext cx="699230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6M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344F3FD-C122-E3C8-7F84-D96A669F2F4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40" t="45516" r="23483" b="44277"/>
          <a:stretch/>
        </p:blipFill>
        <p:spPr>
          <a:xfrm flipH="1">
            <a:off x="1583378" y="4953048"/>
            <a:ext cx="2895876" cy="631426"/>
          </a:xfrm>
          <a:prstGeom prst="rect">
            <a:avLst/>
          </a:prstGeom>
          <a:ln>
            <a:noFill/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FE86BF3-BB7C-A4C4-2CBF-A86463DAD10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02" t="46255" r="24889" b="42777"/>
          <a:stretch/>
        </p:blipFill>
        <p:spPr>
          <a:xfrm flipH="1">
            <a:off x="7820811" y="5126719"/>
            <a:ext cx="2626805" cy="613320"/>
          </a:xfrm>
          <a:prstGeom prst="rect">
            <a:avLst/>
          </a:prstGeom>
          <a:ln>
            <a:noFill/>
          </a:ln>
        </p:spPr>
      </p:pic>
      <p:pic>
        <p:nvPicPr>
          <p:cNvPr id="108" name="图片 107">
            <a:extLst>
              <a:ext uri="{FF2B5EF4-FFF2-40B4-BE49-F238E27FC236}">
                <a16:creationId xmlns:a16="http://schemas.microsoft.com/office/drawing/2014/main" id="{55FC2A0E-3DB2-EA39-322A-8F70581F7CD7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61" t="29289" r="29981" b="53430"/>
          <a:stretch/>
        </p:blipFill>
        <p:spPr>
          <a:xfrm flipH="1">
            <a:off x="1564614" y="3224267"/>
            <a:ext cx="2836728" cy="1149441"/>
          </a:xfrm>
          <a:prstGeom prst="rect">
            <a:avLst/>
          </a:prstGeom>
        </p:spPr>
      </p:pic>
      <p:pic>
        <p:nvPicPr>
          <p:cNvPr id="109" name="图片 108">
            <a:extLst>
              <a:ext uri="{FF2B5EF4-FFF2-40B4-BE49-F238E27FC236}">
                <a16:creationId xmlns:a16="http://schemas.microsoft.com/office/drawing/2014/main" id="{33BD701D-5867-8EF6-0AA6-ED1ECD9F53A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58" t="31436" r="30193" b="52938"/>
          <a:stretch/>
        </p:blipFill>
        <p:spPr>
          <a:xfrm rot="159332" flipH="1">
            <a:off x="1646859" y="2222653"/>
            <a:ext cx="2750738" cy="1047952"/>
          </a:xfrm>
          <a:prstGeom prst="rect">
            <a:avLst/>
          </a:prstGeom>
        </p:spPr>
      </p:pic>
      <p:sp>
        <p:nvSpPr>
          <p:cNvPr id="110" name="文本框 109">
            <a:extLst>
              <a:ext uri="{FF2B5EF4-FFF2-40B4-BE49-F238E27FC236}">
                <a16:creationId xmlns:a16="http://schemas.microsoft.com/office/drawing/2014/main" id="{D72E1B21-7A42-9609-4B1C-52AC05F19DA4}"/>
              </a:ext>
            </a:extLst>
          </p:cNvPr>
          <p:cNvSpPr txBox="1"/>
          <p:nvPr/>
        </p:nvSpPr>
        <p:spPr>
          <a:xfrm>
            <a:off x="4558492" y="232460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文本框 110">
            <a:extLst>
              <a:ext uri="{FF2B5EF4-FFF2-40B4-BE49-F238E27FC236}">
                <a16:creationId xmlns:a16="http://schemas.microsoft.com/office/drawing/2014/main" id="{C98D558B-D5ED-96B0-CB87-622E021B18D1}"/>
              </a:ext>
            </a:extLst>
          </p:cNvPr>
          <p:cNvSpPr txBox="1"/>
          <p:nvPr/>
        </p:nvSpPr>
        <p:spPr>
          <a:xfrm>
            <a:off x="747879" y="2938037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DF61DC36-230F-C333-A793-7C45E88AA70C}"/>
              </a:ext>
            </a:extLst>
          </p:cNvPr>
          <p:cNvSpPr/>
          <p:nvPr/>
        </p:nvSpPr>
        <p:spPr>
          <a:xfrm>
            <a:off x="731985" y="2081196"/>
            <a:ext cx="4462794" cy="24093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4" name="图片 113">
            <a:extLst>
              <a:ext uri="{FF2B5EF4-FFF2-40B4-BE49-F238E27FC236}">
                <a16:creationId xmlns:a16="http://schemas.microsoft.com/office/drawing/2014/main" id="{FEC0AE41-C8E4-5363-6A54-6244F9D53ED6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08" t="30552" r="33217" b="53337"/>
          <a:stretch/>
        </p:blipFill>
        <p:spPr>
          <a:xfrm flipH="1">
            <a:off x="7871362" y="2292854"/>
            <a:ext cx="2525703" cy="945175"/>
          </a:xfrm>
          <a:prstGeom prst="rect">
            <a:avLst/>
          </a:prstGeom>
        </p:spPr>
      </p:pic>
      <p:pic>
        <p:nvPicPr>
          <p:cNvPr id="116" name="图片 115">
            <a:extLst>
              <a:ext uri="{FF2B5EF4-FFF2-40B4-BE49-F238E27FC236}">
                <a16:creationId xmlns:a16="http://schemas.microsoft.com/office/drawing/2014/main" id="{D7EB4C5B-E32F-1C10-06BB-DADEAD20A5CB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5" t="30019" r="33121" b="52482"/>
          <a:stretch/>
        </p:blipFill>
        <p:spPr>
          <a:xfrm flipH="1">
            <a:off x="7880026" y="3375697"/>
            <a:ext cx="2481284" cy="1008597"/>
          </a:xfrm>
          <a:prstGeom prst="rect">
            <a:avLst/>
          </a:prstGeom>
        </p:spPr>
      </p:pic>
      <p:sp>
        <p:nvSpPr>
          <p:cNvPr id="118" name="文本框 117">
            <a:extLst>
              <a:ext uri="{FF2B5EF4-FFF2-40B4-BE49-F238E27FC236}">
                <a16:creationId xmlns:a16="http://schemas.microsoft.com/office/drawing/2014/main" id="{6B4677C6-5754-00BF-38D8-60038E8C03D0}"/>
              </a:ext>
            </a:extLst>
          </p:cNvPr>
          <p:cNvSpPr txBox="1"/>
          <p:nvPr/>
        </p:nvSpPr>
        <p:spPr>
          <a:xfrm>
            <a:off x="6858476" y="3116471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5845D7E6-67C2-448B-2FE8-8F99EC0B56AB}"/>
              </a:ext>
            </a:extLst>
          </p:cNvPr>
          <p:cNvSpPr/>
          <p:nvPr/>
        </p:nvSpPr>
        <p:spPr>
          <a:xfrm>
            <a:off x="6729301" y="2068153"/>
            <a:ext cx="4462794" cy="256297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2C37EB05-2486-F003-9322-5BC5F05EA4D4}"/>
              </a:ext>
            </a:extLst>
          </p:cNvPr>
          <p:cNvSpPr txBox="1"/>
          <p:nvPr/>
        </p:nvSpPr>
        <p:spPr>
          <a:xfrm>
            <a:off x="674389" y="5142834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50EBF000-3626-585E-776F-A54B093D7B1E}"/>
              </a:ext>
            </a:extLst>
          </p:cNvPr>
          <p:cNvSpPr txBox="1"/>
          <p:nvPr/>
        </p:nvSpPr>
        <p:spPr>
          <a:xfrm>
            <a:off x="6851477" y="5324164"/>
            <a:ext cx="67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DBB9FD71-58E5-38E1-A048-E6E7B7875DE0}"/>
              </a:ext>
            </a:extLst>
          </p:cNvPr>
          <p:cNvCxnSpPr>
            <a:cxnSpLocks/>
          </p:cNvCxnSpPr>
          <p:nvPr/>
        </p:nvCxnSpPr>
        <p:spPr>
          <a:xfrm flipH="1">
            <a:off x="4339459" y="2463099"/>
            <a:ext cx="2795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FBF9DBE6-B812-9F60-5D4C-301550B3D67F}"/>
              </a:ext>
            </a:extLst>
          </p:cNvPr>
          <p:cNvSpPr txBox="1"/>
          <p:nvPr/>
        </p:nvSpPr>
        <p:spPr>
          <a:xfrm>
            <a:off x="4558492" y="342900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6" name="直接箭头连接符 85">
            <a:extLst>
              <a:ext uri="{FF2B5EF4-FFF2-40B4-BE49-F238E27FC236}">
                <a16:creationId xmlns:a16="http://schemas.microsoft.com/office/drawing/2014/main" id="{088188A4-FFA3-C9AB-8A82-E4787878D2D4}"/>
              </a:ext>
            </a:extLst>
          </p:cNvPr>
          <p:cNvCxnSpPr>
            <a:cxnSpLocks/>
          </p:cNvCxnSpPr>
          <p:nvPr/>
        </p:nvCxnSpPr>
        <p:spPr>
          <a:xfrm flipH="1">
            <a:off x="4339459" y="3567499"/>
            <a:ext cx="2795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86E96D49-9562-A461-41EE-CEC5F8A06244}"/>
              </a:ext>
            </a:extLst>
          </p:cNvPr>
          <p:cNvSpPr txBox="1"/>
          <p:nvPr/>
        </p:nvSpPr>
        <p:spPr>
          <a:xfrm>
            <a:off x="10536005" y="353138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6" name="直接箭头连接符 95">
            <a:extLst>
              <a:ext uri="{FF2B5EF4-FFF2-40B4-BE49-F238E27FC236}">
                <a16:creationId xmlns:a16="http://schemas.microsoft.com/office/drawing/2014/main" id="{63AB5FDF-F30D-37B5-99D5-783C00923385}"/>
              </a:ext>
            </a:extLst>
          </p:cNvPr>
          <p:cNvCxnSpPr>
            <a:cxnSpLocks/>
          </p:cNvCxnSpPr>
          <p:nvPr/>
        </p:nvCxnSpPr>
        <p:spPr>
          <a:xfrm flipH="1">
            <a:off x="10316972" y="3669883"/>
            <a:ext cx="2795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7" name="文本框 96">
            <a:extLst>
              <a:ext uri="{FF2B5EF4-FFF2-40B4-BE49-F238E27FC236}">
                <a16:creationId xmlns:a16="http://schemas.microsoft.com/office/drawing/2014/main" id="{09F0C395-339C-BA8B-6B18-CBF6CF04B873}"/>
              </a:ext>
            </a:extLst>
          </p:cNvPr>
          <p:cNvSpPr txBox="1"/>
          <p:nvPr/>
        </p:nvSpPr>
        <p:spPr>
          <a:xfrm>
            <a:off x="10536005" y="242951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8" name="直接箭头连接符 97">
            <a:extLst>
              <a:ext uri="{FF2B5EF4-FFF2-40B4-BE49-F238E27FC236}">
                <a16:creationId xmlns:a16="http://schemas.microsoft.com/office/drawing/2014/main" id="{EFF3CCB0-5D89-5606-ADEE-A5DDC4CA1DB8}"/>
              </a:ext>
            </a:extLst>
          </p:cNvPr>
          <p:cNvCxnSpPr>
            <a:cxnSpLocks/>
          </p:cNvCxnSpPr>
          <p:nvPr/>
        </p:nvCxnSpPr>
        <p:spPr>
          <a:xfrm flipH="1">
            <a:off x="10316972" y="2568016"/>
            <a:ext cx="27959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754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4529BA8-18CD-209A-03CE-3D82C453E1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3" t="23039" r="9180" b="63421"/>
          <a:stretch/>
        </p:blipFill>
        <p:spPr>
          <a:xfrm flipH="1">
            <a:off x="1234474" y="3262565"/>
            <a:ext cx="5429646" cy="73185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C8C32C1-88ED-DA77-5C3E-DE65CF4D0E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5" t="26333" r="10483" b="47217"/>
          <a:stretch/>
        </p:blipFill>
        <p:spPr>
          <a:xfrm flipH="1">
            <a:off x="1258955" y="1928188"/>
            <a:ext cx="5618298" cy="1466390"/>
          </a:xfrm>
          <a:prstGeom prst="rect">
            <a:avLst/>
          </a:prstGeom>
          <a:ln w="12700">
            <a:noFill/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E403116-CA74-A2BA-8466-B8CEA1706E05}"/>
              </a:ext>
            </a:extLst>
          </p:cNvPr>
          <p:cNvSpPr txBox="1"/>
          <p:nvPr/>
        </p:nvSpPr>
        <p:spPr>
          <a:xfrm>
            <a:off x="3808037" y="4330147"/>
            <a:ext cx="9525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Responders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DD608A27-BE09-F0D9-FF2F-513EE43D5F6E}"/>
              </a:ext>
            </a:extLst>
          </p:cNvPr>
          <p:cNvCxnSpPr>
            <a:cxnSpLocks/>
          </p:cNvCxnSpPr>
          <p:nvPr/>
        </p:nvCxnSpPr>
        <p:spPr>
          <a:xfrm>
            <a:off x="3773188" y="4314664"/>
            <a:ext cx="98833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EA9BEBFD-479C-1AD3-8740-9BF9CE0BE843}"/>
              </a:ext>
            </a:extLst>
          </p:cNvPr>
          <p:cNvCxnSpPr>
            <a:cxnSpLocks/>
          </p:cNvCxnSpPr>
          <p:nvPr/>
        </p:nvCxnSpPr>
        <p:spPr>
          <a:xfrm>
            <a:off x="4831872" y="4314664"/>
            <a:ext cx="133270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44F9BCD8-011C-65D0-F925-8BD3326B985B}"/>
              </a:ext>
            </a:extLst>
          </p:cNvPr>
          <p:cNvSpPr txBox="1"/>
          <p:nvPr/>
        </p:nvSpPr>
        <p:spPr>
          <a:xfrm>
            <a:off x="282065" y="2572948"/>
            <a:ext cx="858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F9808D6-9D38-ADE4-DECF-25692221A7C4}"/>
              </a:ext>
            </a:extLst>
          </p:cNvPr>
          <p:cNvSpPr txBox="1"/>
          <p:nvPr/>
        </p:nvSpPr>
        <p:spPr>
          <a:xfrm>
            <a:off x="6494765" y="355481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F00314F-1B7A-49D5-FDEF-9D709914F08E}"/>
              </a:ext>
            </a:extLst>
          </p:cNvPr>
          <p:cNvSpPr txBox="1"/>
          <p:nvPr/>
        </p:nvSpPr>
        <p:spPr>
          <a:xfrm>
            <a:off x="6490973" y="261509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C2926DC-5CB0-A4FB-2032-551F01F8378A}"/>
              </a:ext>
            </a:extLst>
          </p:cNvPr>
          <p:cNvSpPr txBox="1"/>
          <p:nvPr/>
        </p:nvSpPr>
        <p:spPr>
          <a:xfrm>
            <a:off x="4903548" y="4336920"/>
            <a:ext cx="1231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Non-responders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37C8018-1449-0AD7-AB01-EEF7D868C1CA}"/>
              </a:ext>
            </a:extLst>
          </p:cNvPr>
          <p:cNvSpPr txBox="1"/>
          <p:nvPr/>
        </p:nvSpPr>
        <p:spPr>
          <a:xfrm>
            <a:off x="448171" y="1380359"/>
            <a:ext cx="64793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8F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1CA41CD-0A66-ADDE-A161-B26203DD5E3E}"/>
              </a:ext>
            </a:extLst>
          </p:cNvPr>
          <p:cNvSpPr/>
          <p:nvPr/>
        </p:nvSpPr>
        <p:spPr>
          <a:xfrm>
            <a:off x="3733676" y="1891907"/>
            <a:ext cx="2099548" cy="22381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DFF3824-E429-A963-5896-FF029F734B37}"/>
              </a:ext>
            </a:extLst>
          </p:cNvPr>
          <p:cNvSpPr txBox="1"/>
          <p:nvPr/>
        </p:nvSpPr>
        <p:spPr>
          <a:xfrm>
            <a:off x="344552" y="3488538"/>
            <a:ext cx="676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5303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D1B0874-A2F2-EEB0-2E53-4CE7D55AF23B}"/>
              </a:ext>
            </a:extLst>
          </p:cNvPr>
          <p:cNvSpPr txBox="1"/>
          <p:nvPr/>
        </p:nvSpPr>
        <p:spPr>
          <a:xfrm>
            <a:off x="808496" y="313558"/>
            <a:ext cx="74892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D7FE82E-9ADE-708E-72D2-858F8CC49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93" y="782953"/>
            <a:ext cx="5372100" cy="549527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AB997C2-05BE-ADF8-6EBC-6B5F582AD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2461" y="782953"/>
            <a:ext cx="5395466" cy="54864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23086AB4-8E38-D6F7-9250-2B9EEB06667C}"/>
              </a:ext>
            </a:extLst>
          </p:cNvPr>
          <p:cNvSpPr/>
          <p:nvPr/>
        </p:nvSpPr>
        <p:spPr>
          <a:xfrm>
            <a:off x="415635" y="3532909"/>
            <a:ext cx="11639797" cy="26303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472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29710709-2383-2940-BDBC-6D0CA5F167AB}"/>
              </a:ext>
            </a:extLst>
          </p:cNvPr>
          <p:cNvSpPr txBox="1"/>
          <p:nvPr/>
        </p:nvSpPr>
        <p:spPr>
          <a:xfrm>
            <a:off x="787189" y="3544152"/>
            <a:ext cx="758541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S3G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A0802CF-0114-0924-5F0C-253EAE176719}"/>
              </a:ext>
            </a:extLst>
          </p:cNvPr>
          <p:cNvSpPr txBox="1"/>
          <p:nvPr/>
        </p:nvSpPr>
        <p:spPr>
          <a:xfrm>
            <a:off x="1748800" y="6348040"/>
            <a:ext cx="689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Alcohol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354C98-0F3F-B058-20B9-D437CDEF45BB}"/>
              </a:ext>
            </a:extLst>
          </p:cNvPr>
          <p:cNvSpPr txBox="1"/>
          <p:nvPr/>
        </p:nvSpPr>
        <p:spPr>
          <a:xfrm>
            <a:off x="2807615" y="6348113"/>
            <a:ext cx="58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TNBS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F46A60-E222-446F-756D-6F499F0E57D4}"/>
              </a:ext>
            </a:extLst>
          </p:cNvPr>
          <p:cNvSpPr txBox="1"/>
          <p:nvPr/>
        </p:nvSpPr>
        <p:spPr>
          <a:xfrm>
            <a:off x="3581418" y="6334585"/>
            <a:ext cx="101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Alcohol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E1BE03F-021D-3433-1B97-D65795F6D61B}"/>
              </a:ext>
            </a:extLst>
          </p:cNvPr>
          <p:cNvSpPr txBox="1"/>
          <p:nvPr/>
        </p:nvSpPr>
        <p:spPr>
          <a:xfrm>
            <a:off x="4719353" y="6339148"/>
            <a:ext cx="101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TNBS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F69E013-76D4-2B25-9187-60501D582A6E}"/>
              </a:ext>
            </a:extLst>
          </p:cNvPr>
          <p:cNvSpPr txBox="1"/>
          <p:nvPr/>
        </p:nvSpPr>
        <p:spPr>
          <a:xfrm>
            <a:off x="372769" y="4276857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D6A9F1F-5893-74E4-61BE-07D9290A3CF2}"/>
              </a:ext>
            </a:extLst>
          </p:cNvPr>
          <p:cNvSpPr txBox="1"/>
          <p:nvPr/>
        </p:nvSpPr>
        <p:spPr>
          <a:xfrm>
            <a:off x="184454" y="4846872"/>
            <a:ext cx="920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672DCD9-6276-D57D-B4C2-D7F6D18E9743}"/>
              </a:ext>
            </a:extLst>
          </p:cNvPr>
          <p:cNvCxnSpPr>
            <a:cxnSpLocks/>
          </p:cNvCxnSpPr>
          <p:nvPr/>
        </p:nvCxnSpPr>
        <p:spPr>
          <a:xfrm>
            <a:off x="1583627" y="6338803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D7046DF-046E-66B9-DBC7-24FE28FF4586}"/>
              </a:ext>
            </a:extLst>
          </p:cNvPr>
          <p:cNvCxnSpPr>
            <a:cxnSpLocks/>
          </p:cNvCxnSpPr>
          <p:nvPr/>
        </p:nvCxnSpPr>
        <p:spPr>
          <a:xfrm>
            <a:off x="2593257" y="6338803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04F935A-6114-8F0F-6669-04E3CA5B99A1}"/>
              </a:ext>
            </a:extLst>
          </p:cNvPr>
          <p:cNvCxnSpPr>
            <a:cxnSpLocks/>
          </p:cNvCxnSpPr>
          <p:nvPr/>
        </p:nvCxnSpPr>
        <p:spPr>
          <a:xfrm>
            <a:off x="3609650" y="6338803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4F5592A-31D5-0E71-B9C6-30710C5CADB4}"/>
              </a:ext>
            </a:extLst>
          </p:cNvPr>
          <p:cNvCxnSpPr>
            <a:cxnSpLocks/>
          </p:cNvCxnSpPr>
          <p:nvPr/>
        </p:nvCxnSpPr>
        <p:spPr>
          <a:xfrm>
            <a:off x="4626350" y="6338803"/>
            <a:ext cx="121167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E1B7E08A-1BD8-85C8-74A3-6BFFE440CFD4}"/>
              </a:ext>
            </a:extLst>
          </p:cNvPr>
          <p:cNvSpPr txBox="1"/>
          <p:nvPr/>
        </p:nvSpPr>
        <p:spPr>
          <a:xfrm>
            <a:off x="6567947" y="569421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8AD27D3-C8D4-4798-03AD-32F3FB1AE406}"/>
              </a:ext>
            </a:extLst>
          </p:cNvPr>
          <p:cNvSpPr txBox="1"/>
          <p:nvPr/>
        </p:nvSpPr>
        <p:spPr>
          <a:xfrm>
            <a:off x="6529474" y="485425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7A8921C-6214-0272-72BB-E48345F627B0}"/>
              </a:ext>
            </a:extLst>
          </p:cNvPr>
          <p:cNvSpPr txBox="1"/>
          <p:nvPr/>
        </p:nvSpPr>
        <p:spPr>
          <a:xfrm>
            <a:off x="6525684" y="4268311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637D0290-0F67-2026-2A37-A6C276D82C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6" t="31846" r="7036" b="54781"/>
          <a:stretch/>
        </p:blipFill>
        <p:spPr>
          <a:xfrm flipH="1">
            <a:off x="1002447" y="3924551"/>
            <a:ext cx="5337392" cy="715521"/>
          </a:xfrm>
          <a:prstGeom prst="rect">
            <a:avLst/>
          </a:prstGeom>
          <a:ln w="12700">
            <a:noFill/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3F294AA-5812-F9AF-845E-3B5BD4D4FF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6" t="32584" r="13221" b="55566"/>
          <a:stretch/>
        </p:blipFill>
        <p:spPr>
          <a:xfrm flipH="1">
            <a:off x="1234360" y="4713208"/>
            <a:ext cx="5105478" cy="636105"/>
          </a:xfrm>
          <a:prstGeom prst="rect">
            <a:avLst/>
          </a:prstGeom>
          <a:ln w="12700">
            <a:noFill/>
          </a:ln>
        </p:spPr>
      </p:pic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15A1D1BF-BEE6-08B4-8D2A-77504F800BD7}"/>
              </a:ext>
            </a:extLst>
          </p:cNvPr>
          <p:cNvCxnSpPr>
            <a:cxnSpLocks/>
          </p:cNvCxnSpPr>
          <p:nvPr/>
        </p:nvCxnSpPr>
        <p:spPr>
          <a:xfrm flipH="1">
            <a:off x="5963480" y="4446274"/>
            <a:ext cx="26503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图片 1">
            <a:extLst>
              <a:ext uri="{FF2B5EF4-FFF2-40B4-BE49-F238E27FC236}">
                <a16:creationId xmlns:a16="http://schemas.microsoft.com/office/drawing/2014/main" id="{5C0E7BC0-7248-E415-6C49-8CD41F2738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7" t="10679" r="10316" b="77198"/>
          <a:stretch/>
        </p:blipFill>
        <p:spPr>
          <a:xfrm flipH="1">
            <a:off x="1224916" y="5528548"/>
            <a:ext cx="5114922" cy="62225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19A714B-11F3-1DF7-7609-6B7951F44522}"/>
              </a:ext>
            </a:extLst>
          </p:cNvPr>
          <p:cNvSpPr txBox="1"/>
          <p:nvPr/>
        </p:nvSpPr>
        <p:spPr>
          <a:xfrm>
            <a:off x="314551" y="5688975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7E64B802-01B3-C958-2523-7FC772DBA843}"/>
              </a:ext>
            </a:extLst>
          </p:cNvPr>
          <p:cNvSpPr txBox="1"/>
          <p:nvPr/>
        </p:nvSpPr>
        <p:spPr>
          <a:xfrm>
            <a:off x="826600" y="223855"/>
            <a:ext cx="73289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S3F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7CE6A8B4-296F-C8DB-D9C8-FCD3E1EA2846}"/>
              </a:ext>
            </a:extLst>
          </p:cNvPr>
          <p:cNvSpPr txBox="1"/>
          <p:nvPr/>
        </p:nvSpPr>
        <p:spPr>
          <a:xfrm>
            <a:off x="1870477" y="2708289"/>
            <a:ext cx="565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48E4349-3B20-39AA-2196-59C44637464C}"/>
              </a:ext>
            </a:extLst>
          </p:cNvPr>
          <p:cNvSpPr txBox="1"/>
          <p:nvPr/>
        </p:nvSpPr>
        <p:spPr>
          <a:xfrm>
            <a:off x="2877195" y="2708362"/>
            <a:ext cx="5650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FF1CC06-51AE-4986-09DA-FFFDF11EA153}"/>
              </a:ext>
            </a:extLst>
          </p:cNvPr>
          <p:cNvSpPr txBox="1"/>
          <p:nvPr/>
        </p:nvSpPr>
        <p:spPr>
          <a:xfrm>
            <a:off x="3640803" y="2694834"/>
            <a:ext cx="101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water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CF967C2-E577-9FCB-D96F-40C8B88BE1D8}"/>
              </a:ext>
            </a:extLst>
          </p:cNvPr>
          <p:cNvSpPr txBox="1"/>
          <p:nvPr/>
        </p:nvSpPr>
        <p:spPr>
          <a:xfrm>
            <a:off x="4821211" y="2699397"/>
            <a:ext cx="101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DSS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图片 47">
            <a:extLst>
              <a:ext uri="{FF2B5EF4-FFF2-40B4-BE49-F238E27FC236}">
                <a16:creationId xmlns:a16="http://schemas.microsoft.com/office/drawing/2014/main" id="{29C8C205-E4E6-CA58-9562-F33ED168E5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4" t="31282" r="9222" b="59398"/>
          <a:stretch/>
        </p:blipFill>
        <p:spPr>
          <a:xfrm flipH="1">
            <a:off x="1020101" y="640611"/>
            <a:ext cx="5342598" cy="602499"/>
          </a:xfrm>
          <a:prstGeom prst="rect">
            <a:avLst/>
          </a:prstGeom>
          <a:ln w="12700">
            <a:noFill/>
          </a:ln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06DCAC5C-4955-C447-EE81-09FB6C51EAF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42" t="33257" r="12830" b="54783"/>
          <a:stretch/>
        </p:blipFill>
        <p:spPr>
          <a:xfrm flipH="1">
            <a:off x="1063501" y="1230335"/>
            <a:ext cx="5342596" cy="695739"/>
          </a:xfrm>
          <a:prstGeom prst="rect">
            <a:avLst/>
          </a:prstGeom>
          <a:ln w="12700">
            <a:noFill/>
          </a:ln>
        </p:spPr>
      </p:pic>
      <p:sp>
        <p:nvSpPr>
          <p:cNvPr id="50" name="文本框 49">
            <a:extLst>
              <a:ext uri="{FF2B5EF4-FFF2-40B4-BE49-F238E27FC236}">
                <a16:creationId xmlns:a16="http://schemas.microsoft.com/office/drawing/2014/main" id="{338FE3D8-B5DF-71C5-CA03-3F186540CCCA}"/>
              </a:ext>
            </a:extLst>
          </p:cNvPr>
          <p:cNvSpPr txBox="1"/>
          <p:nvPr/>
        </p:nvSpPr>
        <p:spPr>
          <a:xfrm>
            <a:off x="444558" y="785861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DA64BFC9-9BCB-B0CE-925D-105A5739B4EB}"/>
              </a:ext>
            </a:extLst>
          </p:cNvPr>
          <p:cNvSpPr txBox="1"/>
          <p:nvPr/>
        </p:nvSpPr>
        <p:spPr>
          <a:xfrm>
            <a:off x="256243" y="1362502"/>
            <a:ext cx="920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98ACAF1C-7A75-0DE4-697B-7582A38E52D2}"/>
              </a:ext>
            </a:extLst>
          </p:cNvPr>
          <p:cNvCxnSpPr>
            <a:cxnSpLocks/>
          </p:cNvCxnSpPr>
          <p:nvPr/>
        </p:nvCxnSpPr>
        <p:spPr>
          <a:xfrm>
            <a:off x="1643012" y="2699052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8F4B0149-0DF4-F2AC-A97D-8A737A1E21A6}"/>
              </a:ext>
            </a:extLst>
          </p:cNvPr>
          <p:cNvCxnSpPr>
            <a:cxnSpLocks/>
          </p:cNvCxnSpPr>
          <p:nvPr/>
        </p:nvCxnSpPr>
        <p:spPr>
          <a:xfrm>
            <a:off x="2652642" y="2699052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F00CE6A8-76D2-CC28-AFCE-358DC26380C6}"/>
              </a:ext>
            </a:extLst>
          </p:cNvPr>
          <p:cNvCxnSpPr>
            <a:cxnSpLocks/>
          </p:cNvCxnSpPr>
          <p:nvPr/>
        </p:nvCxnSpPr>
        <p:spPr>
          <a:xfrm>
            <a:off x="3669035" y="2699052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F1930659-D024-0B1D-8171-38BA58396D11}"/>
              </a:ext>
            </a:extLst>
          </p:cNvPr>
          <p:cNvCxnSpPr>
            <a:cxnSpLocks/>
          </p:cNvCxnSpPr>
          <p:nvPr/>
        </p:nvCxnSpPr>
        <p:spPr>
          <a:xfrm>
            <a:off x="4685735" y="2699052"/>
            <a:ext cx="12883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831B4787-294E-CFB4-D17D-3DC4CE9CD581}"/>
              </a:ext>
            </a:extLst>
          </p:cNvPr>
          <p:cNvSpPr txBox="1"/>
          <p:nvPr/>
        </p:nvSpPr>
        <p:spPr>
          <a:xfrm>
            <a:off x="6322526" y="136988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08043457-5DCF-E15A-F14A-33CB7CA0C9D1}"/>
              </a:ext>
            </a:extLst>
          </p:cNvPr>
          <p:cNvSpPr txBox="1"/>
          <p:nvPr/>
        </p:nvSpPr>
        <p:spPr>
          <a:xfrm>
            <a:off x="6318736" y="80017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F27C46D1-7996-E794-B0DA-5ADF74C127ED}"/>
              </a:ext>
            </a:extLst>
          </p:cNvPr>
          <p:cNvSpPr txBox="1"/>
          <p:nvPr/>
        </p:nvSpPr>
        <p:spPr>
          <a:xfrm>
            <a:off x="374026" y="2154802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pic>
        <p:nvPicPr>
          <p:cNvPr id="60" name="图片 59">
            <a:extLst>
              <a:ext uri="{FF2B5EF4-FFF2-40B4-BE49-F238E27FC236}">
                <a16:creationId xmlns:a16="http://schemas.microsoft.com/office/drawing/2014/main" id="{F1A75644-1C4F-6C90-BEA1-7EE72B6A56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00" t="19492" r="8231" b="71723"/>
          <a:stretch/>
        </p:blipFill>
        <p:spPr>
          <a:xfrm flipH="1">
            <a:off x="1159402" y="1872904"/>
            <a:ext cx="5342596" cy="682964"/>
          </a:xfrm>
          <a:prstGeom prst="rect">
            <a:avLst/>
          </a:prstGeom>
        </p:spPr>
      </p:pic>
      <p:sp>
        <p:nvSpPr>
          <p:cNvPr id="66" name="矩形 65">
            <a:extLst>
              <a:ext uri="{FF2B5EF4-FFF2-40B4-BE49-F238E27FC236}">
                <a16:creationId xmlns:a16="http://schemas.microsoft.com/office/drawing/2014/main" id="{63EEAC2D-809A-A731-B2E6-05ED0EAD69B4}"/>
              </a:ext>
            </a:extLst>
          </p:cNvPr>
          <p:cNvSpPr/>
          <p:nvPr/>
        </p:nvSpPr>
        <p:spPr>
          <a:xfrm>
            <a:off x="1394403" y="650264"/>
            <a:ext cx="4276245" cy="18787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16DC48ED-8A6D-674D-05FD-DA75A13A7FC0}"/>
              </a:ext>
            </a:extLst>
          </p:cNvPr>
          <p:cNvSpPr/>
          <p:nvPr/>
        </p:nvSpPr>
        <p:spPr>
          <a:xfrm>
            <a:off x="1324807" y="3994106"/>
            <a:ext cx="4276245" cy="21566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24779AB4-D87D-1F8D-8035-E03C5CA1C6E5}"/>
              </a:ext>
            </a:extLst>
          </p:cNvPr>
          <p:cNvSpPr txBox="1"/>
          <p:nvPr/>
        </p:nvSpPr>
        <p:spPr>
          <a:xfrm>
            <a:off x="6360999" y="21916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192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id="{CFFBB4EA-5F60-2C0B-31FF-DA91263525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4" t="42770" r="10357" b="48663"/>
          <a:stretch/>
        </p:blipFill>
        <p:spPr>
          <a:xfrm flipH="1">
            <a:off x="1141162" y="3462148"/>
            <a:ext cx="4940248" cy="498849"/>
          </a:xfrm>
          <a:prstGeom prst="rect">
            <a:avLst/>
          </a:prstGeom>
          <a:ln>
            <a:noFill/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43D87C66-5F87-7EA3-C8EF-279A3331C557}"/>
              </a:ext>
            </a:extLst>
          </p:cNvPr>
          <p:cNvSpPr txBox="1"/>
          <p:nvPr/>
        </p:nvSpPr>
        <p:spPr>
          <a:xfrm>
            <a:off x="812503" y="313558"/>
            <a:ext cx="740908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D396369-FE81-E7C6-B7DE-A1C2F32B97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" t="42824" r="6253" b="44334"/>
          <a:stretch/>
        </p:blipFill>
        <p:spPr>
          <a:xfrm flipH="1">
            <a:off x="1013791" y="2556645"/>
            <a:ext cx="5082209" cy="583155"/>
          </a:xfrm>
          <a:prstGeom prst="rect">
            <a:avLst/>
          </a:prstGeom>
          <a:ln w="12700"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8CD7A81-6B72-8894-CFE0-A9AA02A3F159}"/>
              </a:ext>
            </a:extLst>
          </p:cNvPr>
          <p:cNvSpPr txBox="1"/>
          <p:nvPr/>
        </p:nvSpPr>
        <p:spPr>
          <a:xfrm rot="-2700000">
            <a:off x="1123186" y="4254999"/>
            <a:ext cx="779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2CFA604-22B2-6933-E965-3BFB3BEBBAD9}"/>
              </a:ext>
            </a:extLst>
          </p:cNvPr>
          <p:cNvSpPr txBox="1"/>
          <p:nvPr/>
        </p:nvSpPr>
        <p:spPr>
          <a:xfrm rot="-2700000">
            <a:off x="1381055" y="4310883"/>
            <a:ext cx="804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ng/ml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D59A8E-BBB1-4186-FEA8-8A6FE434E0C6}"/>
              </a:ext>
            </a:extLst>
          </p:cNvPr>
          <p:cNvSpPr txBox="1"/>
          <p:nvPr/>
        </p:nvSpPr>
        <p:spPr>
          <a:xfrm rot="-2700000">
            <a:off x="1754236" y="4365334"/>
            <a:ext cx="763124" cy="282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20 ng/ml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50427BE-78C3-9058-4A18-7C96AF665B00}"/>
              </a:ext>
            </a:extLst>
          </p:cNvPr>
          <p:cNvSpPr txBox="1"/>
          <p:nvPr/>
        </p:nvSpPr>
        <p:spPr>
          <a:xfrm rot="-2700000">
            <a:off x="2175448" y="4293992"/>
            <a:ext cx="775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50 ng/ml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2905DD7-02D9-7EC4-775C-BD7A213E00F1}"/>
              </a:ext>
            </a:extLst>
          </p:cNvPr>
          <p:cNvSpPr txBox="1"/>
          <p:nvPr/>
        </p:nvSpPr>
        <p:spPr>
          <a:xfrm rot="-2700000">
            <a:off x="2443653" y="4318018"/>
            <a:ext cx="843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ng/ml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578F5F2-A466-3885-A0FE-B42DA18EF5FF}"/>
              </a:ext>
            </a:extLst>
          </p:cNvPr>
          <p:cNvSpPr txBox="1"/>
          <p:nvPr/>
        </p:nvSpPr>
        <p:spPr>
          <a:xfrm rot="-2700000">
            <a:off x="2771278" y="4319911"/>
            <a:ext cx="860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ng/ml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A1B2469-0011-10D7-7168-F6F03A811324}"/>
              </a:ext>
            </a:extLst>
          </p:cNvPr>
          <p:cNvSpPr txBox="1"/>
          <p:nvPr/>
        </p:nvSpPr>
        <p:spPr>
          <a:xfrm>
            <a:off x="1499184" y="5038117"/>
            <a:ext cx="1940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NCM460   TNF-α 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08EA4C4-2407-0306-3E3D-4F0CD7480963}"/>
              </a:ext>
            </a:extLst>
          </p:cNvPr>
          <p:cNvSpPr txBox="1"/>
          <p:nvPr/>
        </p:nvSpPr>
        <p:spPr>
          <a:xfrm>
            <a:off x="106880" y="2750000"/>
            <a:ext cx="858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F37D6CC-7445-2AE4-8E07-10C7FFBDBBFC}"/>
              </a:ext>
            </a:extLst>
          </p:cNvPr>
          <p:cNvSpPr txBox="1"/>
          <p:nvPr/>
        </p:nvSpPr>
        <p:spPr>
          <a:xfrm>
            <a:off x="6324108" y="273236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B096ECFC-4B63-9DAF-F6B5-80DDC2D955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49" t="43191" r="23243" b="47839"/>
          <a:stretch/>
        </p:blipFill>
        <p:spPr>
          <a:xfrm flipH="1">
            <a:off x="8500148" y="2556645"/>
            <a:ext cx="2720471" cy="630498"/>
          </a:xfrm>
          <a:prstGeom prst="rect">
            <a:avLst/>
          </a:prstGeom>
          <a:ln w="12700">
            <a:noFill/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FC26DCB3-B888-6003-C66E-E054ED0D368A}"/>
              </a:ext>
            </a:extLst>
          </p:cNvPr>
          <p:cNvSpPr txBox="1"/>
          <p:nvPr/>
        </p:nvSpPr>
        <p:spPr>
          <a:xfrm rot="-2700000">
            <a:off x="8483984" y="4032273"/>
            <a:ext cx="7791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29A4A34-004B-7B99-91CD-CE06D453D6BD}"/>
              </a:ext>
            </a:extLst>
          </p:cNvPr>
          <p:cNvSpPr txBox="1"/>
          <p:nvPr/>
        </p:nvSpPr>
        <p:spPr>
          <a:xfrm rot="-2700000">
            <a:off x="8741853" y="4088157"/>
            <a:ext cx="8041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ng/ml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34FBEB6-1CE4-ADB9-8249-292F5583BAB6}"/>
              </a:ext>
            </a:extLst>
          </p:cNvPr>
          <p:cNvSpPr txBox="1"/>
          <p:nvPr/>
        </p:nvSpPr>
        <p:spPr>
          <a:xfrm rot="-2700000">
            <a:off x="9115034" y="4080261"/>
            <a:ext cx="763124" cy="2821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ng/ml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9EDEB82-9049-9CF9-0E34-BEEDD2882FA1}"/>
              </a:ext>
            </a:extLst>
          </p:cNvPr>
          <p:cNvSpPr txBox="1"/>
          <p:nvPr/>
        </p:nvSpPr>
        <p:spPr>
          <a:xfrm rot="-2700000">
            <a:off x="9536246" y="4071266"/>
            <a:ext cx="775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ng/ml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23067F7-3C0A-57BF-1549-B25CB5856B1E}"/>
              </a:ext>
            </a:extLst>
          </p:cNvPr>
          <p:cNvSpPr txBox="1"/>
          <p:nvPr/>
        </p:nvSpPr>
        <p:spPr>
          <a:xfrm rot="-2700000">
            <a:off x="9804451" y="4095292"/>
            <a:ext cx="8434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ng/ml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2E3567E-7BDA-776A-6116-A2BF6B327EB2}"/>
              </a:ext>
            </a:extLst>
          </p:cNvPr>
          <p:cNvSpPr txBox="1"/>
          <p:nvPr/>
        </p:nvSpPr>
        <p:spPr>
          <a:xfrm rot="-2700000">
            <a:off x="10132076" y="4097185"/>
            <a:ext cx="860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ng/ml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603B94E-CFDA-7C1F-C55E-12EC853AF537}"/>
              </a:ext>
            </a:extLst>
          </p:cNvPr>
          <p:cNvSpPr txBox="1"/>
          <p:nvPr/>
        </p:nvSpPr>
        <p:spPr>
          <a:xfrm>
            <a:off x="7593760" y="2743946"/>
            <a:ext cx="858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F035CE5-5A8E-53AC-A923-89401EFB0281}"/>
              </a:ext>
            </a:extLst>
          </p:cNvPr>
          <p:cNvSpPr txBox="1"/>
          <p:nvPr/>
        </p:nvSpPr>
        <p:spPr>
          <a:xfrm>
            <a:off x="11369072" y="274394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FDAA967-2D64-F1EF-B672-091BF695A883}"/>
              </a:ext>
            </a:extLst>
          </p:cNvPr>
          <p:cNvSpPr txBox="1"/>
          <p:nvPr/>
        </p:nvSpPr>
        <p:spPr>
          <a:xfrm>
            <a:off x="8965498" y="4840546"/>
            <a:ext cx="1940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Caco2   TNF-α 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581CF7A-0D49-8DA9-7202-F55A8CED9545}"/>
              </a:ext>
            </a:extLst>
          </p:cNvPr>
          <p:cNvSpPr/>
          <p:nvPr/>
        </p:nvSpPr>
        <p:spPr>
          <a:xfrm>
            <a:off x="1160991" y="2491301"/>
            <a:ext cx="2442737" cy="24673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10C6C65-43E7-92AA-C32A-1046BC515BF3}"/>
              </a:ext>
            </a:extLst>
          </p:cNvPr>
          <p:cNvSpPr txBox="1"/>
          <p:nvPr/>
        </p:nvSpPr>
        <p:spPr>
          <a:xfrm>
            <a:off x="3751288" y="1565712"/>
            <a:ext cx="20995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 6 panels are samples of NCM460 treated with IL-6.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id="{72975588-4D3C-9F13-4DE1-7DC49BFBB02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07" t="21392" r="26810" b="69349"/>
          <a:stretch/>
        </p:blipFill>
        <p:spPr>
          <a:xfrm flipH="1">
            <a:off x="8490357" y="3296714"/>
            <a:ext cx="2679369" cy="674166"/>
          </a:xfrm>
          <a:prstGeom prst="rect">
            <a:avLst/>
          </a:prstGeom>
          <a:ln>
            <a:noFill/>
          </a:ln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AB02F4A4-94B9-33FB-2F01-5AFD2A491E6A}"/>
              </a:ext>
            </a:extLst>
          </p:cNvPr>
          <p:cNvSpPr txBox="1"/>
          <p:nvPr/>
        </p:nvSpPr>
        <p:spPr>
          <a:xfrm>
            <a:off x="11378800" y="345315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D4EDFA2-98F0-C76A-FBB5-801B7CE376B4}"/>
              </a:ext>
            </a:extLst>
          </p:cNvPr>
          <p:cNvSpPr txBox="1"/>
          <p:nvPr/>
        </p:nvSpPr>
        <p:spPr>
          <a:xfrm>
            <a:off x="7691743" y="3501641"/>
            <a:ext cx="676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5CD2A121-F739-D753-66CB-88B70B6DD6BC}"/>
              </a:ext>
            </a:extLst>
          </p:cNvPr>
          <p:cNvSpPr txBox="1"/>
          <p:nvPr/>
        </p:nvSpPr>
        <p:spPr>
          <a:xfrm>
            <a:off x="6324108" y="355650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017D75F-2142-E703-0770-1FAA03F0F480}"/>
              </a:ext>
            </a:extLst>
          </p:cNvPr>
          <p:cNvSpPr txBox="1"/>
          <p:nvPr/>
        </p:nvSpPr>
        <p:spPr>
          <a:xfrm>
            <a:off x="227932" y="3520381"/>
            <a:ext cx="676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59049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01D8B79-67E0-7D7A-42A4-D8331E133157}"/>
              </a:ext>
            </a:extLst>
          </p:cNvPr>
          <p:cNvSpPr txBox="1"/>
          <p:nvPr/>
        </p:nvSpPr>
        <p:spPr>
          <a:xfrm>
            <a:off x="808496" y="313558"/>
            <a:ext cx="74892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S5A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077019B-B88A-8CAC-7F52-6590EC53A8A3}"/>
              </a:ext>
            </a:extLst>
          </p:cNvPr>
          <p:cNvSpPr txBox="1"/>
          <p:nvPr/>
        </p:nvSpPr>
        <p:spPr>
          <a:xfrm>
            <a:off x="1055006" y="5436590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</a:t>
            </a:r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B5019A5-2129-3884-0B45-DD4AE8B9E610}"/>
              </a:ext>
            </a:extLst>
          </p:cNvPr>
          <p:cNvSpPr txBox="1"/>
          <p:nvPr/>
        </p:nvSpPr>
        <p:spPr>
          <a:xfrm rot="-2700000">
            <a:off x="2270602" y="6072410"/>
            <a:ext cx="69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13F1037-B883-FE38-787F-388E33D8C328}"/>
              </a:ext>
            </a:extLst>
          </p:cNvPr>
          <p:cNvSpPr txBox="1"/>
          <p:nvPr/>
        </p:nvSpPr>
        <p:spPr>
          <a:xfrm rot="-2700000">
            <a:off x="2336618" y="6185955"/>
            <a:ext cx="1061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60C2375-8A94-5E11-096F-9B57DFB3B83E}"/>
              </a:ext>
            </a:extLst>
          </p:cNvPr>
          <p:cNvSpPr txBox="1"/>
          <p:nvPr/>
        </p:nvSpPr>
        <p:spPr>
          <a:xfrm rot="-2700000">
            <a:off x="2803706" y="6136304"/>
            <a:ext cx="890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018DE51-DA71-CB2D-E29F-6F9EF3034225}"/>
              </a:ext>
            </a:extLst>
          </p:cNvPr>
          <p:cNvSpPr txBox="1"/>
          <p:nvPr/>
        </p:nvSpPr>
        <p:spPr>
          <a:xfrm rot="-2700000">
            <a:off x="3089655" y="6159544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893E2D5-1641-51A7-DEA2-20C365E4C377}"/>
              </a:ext>
            </a:extLst>
          </p:cNvPr>
          <p:cNvSpPr txBox="1"/>
          <p:nvPr/>
        </p:nvSpPr>
        <p:spPr>
          <a:xfrm>
            <a:off x="1123913" y="2865035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E3E5A90-8430-98CB-9E63-819C68AF398A}"/>
              </a:ext>
            </a:extLst>
          </p:cNvPr>
          <p:cNvSpPr txBox="1"/>
          <p:nvPr/>
        </p:nvSpPr>
        <p:spPr>
          <a:xfrm>
            <a:off x="935598" y="3517854"/>
            <a:ext cx="920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FD10BD5-F06E-5237-1613-1F545EDE2D82}"/>
              </a:ext>
            </a:extLst>
          </p:cNvPr>
          <p:cNvSpPr txBox="1"/>
          <p:nvPr/>
        </p:nvSpPr>
        <p:spPr>
          <a:xfrm>
            <a:off x="1046459" y="2082669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CLDN4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205E3E9-8CA4-8163-3D09-CEEAF7391958}"/>
              </a:ext>
            </a:extLst>
          </p:cNvPr>
          <p:cNvSpPr txBox="1"/>
          <p:nvPr/>
        </p:nvSpPr>
        <p:spPr>
          <a:xfrm>
            <a:off x="4654632" y="544983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B8D0664-1B2E-4CF0-916B-7B0274C5300D}"/>
              </a:ext>
            </a:extLst>
          </p:cNvPr>
          <p:cNvSpPr txBox="1"/>
          <p:nvPr/>
        </p:nvSpPr>
        <p:spPr>
          <a:xfrm>
            <a:off x="4616159" y="352182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005BFF0-ADE6-084A-FC2B-847B7A212FE3}"/>
              </a:ext>
            </a:extLst>
          </p:cNvPr>
          <p:cNvSpPr txBox="1"/>
          <p:nvPr/>
        </p:nvSpPr>
        <p:spPr>
          <a:xfrm>
            <a:off x="4612369" y="2860287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73F11F9E-A3B5-9733-D2CD-DCDF248CAF8A}"/>
              </a:ext>
            </a:extLst>
          </p:cNvPr>
          <p:cNvSpPr txBox="1"/>
          <p:nvPr/>
        </p:nvSpPr>
        <p:spPr>
          <a:xfrm>
            <a:off x="4653035" y="20796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8781397-068B-6224-6F0D-F30958E59E7E}"/>
              </a:ext>
            </a:extLst>
          </p:cNvPr>
          <p:cNvSpPr txBox="1"/>
          <p:nvPr/>
        </p:nvSpPr>
        <p:spPr>
          <a:xfrm>
            <a:off x="1001185" y="455481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B86165A-5725-C104-30C6-C8993EE60A39}"/>
              </a:ext>
            </a:extLst>
          </p:cNvPr>
          <p:cNvSpPr txBox="1"/>
          <p:nvPr/>
        </p:nvSpPr>
        <p:spPr>
          <a:xfrm>
            <a:off x="4654632" y="492312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F1E451EA-C49A-2ACF-5A28-EC111EAC6D96}"/>
              </a:ext>
            </a:extLst>
          </p:cNvPr>
          <p:cNvSpPr txBox="1"/>
          <p:nvPr/>
        </p:nvSpPr>
        <p:spPr>
          <a:xfrm>
            <a:off x="4661941" y="425724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FC3A338-1335-1EE7-B9C3-D661ABB9447A}"/>
              </a:ext>
            </a:extLst>
          </p:cNvPr>
          <p:cNvSpPr txBox="1"/>
          <p:nvPr/>
        </p:nvSpPr>
        <p:spPr>
          <a:xfrm>
            <a:off x="1039945" y="1299411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CLDN3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D84A412E-D6C7-5C4F-303F-B2E1FC84DA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49" t="40877" r="39050" b="50491"/>
          <a:stretch/>
        </p:blipFill>
        <p:spPr>
          <a:xfrm flipH="1">
            <a:off x="2129114" y="5364714"/>
            <a:ext cx="2290486" cy="515812"/>
          </a:xfrm>
          <a:prstGeom prst="rect">
            <a:avLst/>
          </a:prstGeom>
          <a:ln w="12700">
            <a:noFill/>
          </a:ln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15A703AA-78E0-0FF7-6986-306716E9C00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03" t="42596" r="29262" b="45879"/>
          <a:stretch/>
        </p:blipFill>
        <p:spPr>
          <a:xfrm flipH="1">
            <a:off x="2044356" y="3373763"/>
            <a:ext cx="2606483" cy="633312"/>
          </a:xfrm>
          <a:prstGeom prst="rect">
            <a:avLst/>
          </a:prstGeom>
          <a:ln w="12700">
            <a:noFill/>
          </a:ln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1B051176-C9DF-5558-1F76-2F477142D3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912" t="42556" r="38904" b="47771"/>
          <a:stretch/>
        </p:blipFill>
        <p:spPr>
          <a:xfrm flipH="1">
            <a:off x="2150468" y="1854499"/>
            <a:ext cx="2379051" cy="553774"/>
          </a:xfrm>
          <a:prstGeom prst="rect">
            <a:avLst/>
          </a:prstGeom>
          <a:ln w="12700">
            <a:noFill/>
          </a:ln>
        </p:spPr>
      </p:pic>
      <p:pic>
        <p:nvPicPr>
          <p:cNvPr id="42" name="图片 41">
            <a:extLst>
              <a:ext uri="{FF2B5EF4-FFF2-40B4-BE49-F238E27FC236}">
                <a16:creationId xmlns:a16="http://schemas.microsoft.com/office/drawing/2014/main" id="{A1687A0E-3477-6520-87CC-8DD0B50A476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8" t="26133" r="35388" b="61592"/>
          <a:stretch/>
        </p:blipFill>
        <p:spPr>
          <a:xfrm flipH="1">
            <a:off x="1960417" y="2561388"/>
            <a:ext cx="2569104" cy="755254"/>
          </a:xfrm>
          <a:prstGeom prst="rect">
            <a:avLst/>
          </a:prstGeom>
          <a:ln w="12700">
            <a:noFill/>
          </a:ln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F3E6AB8B-D568-21E0-A4AC-5F429EBC353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5" t="29702" r="32195" b="49441"/>
          <a:stretch/>
        </p:blipFill>
        <p:spPr>
          <a:xfrm flipH="1">
            <a:off x="2129113" y="4092241"/>
            <a:ext cx="2400409" cy="1298764"/>
          </a:xfrm>
          <a:prstGeom prst="rect">
            <a:avLst/>
          </a:prstGeom>
          <a:ln w="12700">
            <a:noFill/>
          </a:ln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id="{28ADD869-4924-AF73-05E8-3A7A5B25B0BB}"/>
              </a:ext>
            </a:extLst>
          </p:cNvPr>
          <p:cNvSpPr txBox="1"/>
          <p:nvPr/>
        </p:nvSpPr>
        <p:spPr>
          <a:xfrm>
            <a:off x="4650840" y="130353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5" name="图片 44">
            <a:extLst>
              <a:ext uri="{FF2B5EF4-FFF2-40B4-BE49-F238E27FC236}">
                <a16:creationId xmlns:a16="http://schemas.microsoft.com/office/drawing/2014/main" id="{429795D1-81EB-FE5C-6C30-9B2EEB02511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8892" t="47264" r="25662" b="41394"/>
          <a:stretch/>
        </p:blipFill>
        <p:spPr>
          <a:xfrm flipH="1">
            <a:off x="2202872" y="1180507"/>
            <a:ext cx="2168235" cy="553774"/>
          </a:xfrm>
          <a:prstGeom prst="rect">
            <a:avLst/>
          </a:prstGeom>
          <a:ln w="12700">
            <a:noFill/>
          </a:ln>
        </p:spPr>
      </p:pic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8E02406D-EED1-1878-E342-AADC77A66A92}"/>
              </a:ext>
            </a:extLst>
          </p:cNvPr>
          <p:cNvCxnSpPr>
            <a:cxnSpLocks/>
          </p:cNvCxnSpPr>
          <p:nvPr/>
        </p:nvCxnSpPr>
        <p:spPr>
          <a:xfrm flipH="1">
            <a:off x="4154561" y="3001443"/>
            <a:ext cx="265039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2431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A5CD37-5393-A5D8-D7CB-8EB39960067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5" t="42042" r="9050" b="48373"/>
          <a:stretch/>
        </p:blipFill>
        <p:spPr>
          <a:xfrm flipH="1">
            <a:off x="2567540" y="3840251"/>
            <a:ext cx="5253350" cy="522124"/>
          </a:xfrm>
          <a:prstGeom prst="rect">
            <a:avLst/>
          </a:prstGeom>
          <a:ln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5D26595-D47D-1EBF-1505-417124E63BB2}"/>
              </a:ext>
            </a:extLst>
          </p:cNvPr>
          <p:cNvSpPr txBox="1"/>
          <p:nvPr/>
        </p:nvSpPr>
        <p:spPr>
          <a:xfrm>
            <a:off x="808496" y="313558"/>
            <a:ext cx="74892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S6A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723E5A4-35F9-D307-4C7D-A0E55579337C}"/>
              </a:ext>
            </a:extLst>
          </p:cNvPr>
          <p:cNvSpPr txBox="1"/>
          <p:nvPr/>
        </p:nvSpPr>
        <p:spPr>
          <a:xfrm rot="-2700000">
            <a:off x="4190639" y="4796183"/>
            <a:ext cx="69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F28AFBB-0A20-63BF-3E97-CEC3E9D6D1CC}"/>
              </a:ext>
            </a:extLst>
          </p:cNvPr>
          <p:cNvSpPr txBox="1"/>
          <p:nvPr/>
        </p:nvSpPr>
        <p:spPr>
          <a:xfrm rot="-2700000">
            <a:off x="4202680" y="4911462"/>
            <a:ext cx="1143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TMIGD1-Flag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F241FA9-01C1-56E1-4103-0A5E602130CF}"/>
              </a:ext>
            </a:extLst>
          </p:cNvPr>
          <p:cNvSpPr txBox="1"/>
          <p:nvPr/>
        </p:nvSpPr>
        <p:spPr>
          <a:xfrm rot="-2700000">
            <a:off x="4854070" y="4809217"/>
            <a:ext cx="6948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3D95E06-6B0F-35B7-37FD-C670C83926DC}"/>
              </a:ext>
            </a:extLst>
          </p:cNvPr>
          <p:cNvSpPr txBox="1"/>
          <p:nvPr/>
        </p:nvSpPr>
        <p:spPr>
          <a:xfrm rot="-2700000">
            <a:off x="4883021" y="4911462"/>
            <a:ext cx="11432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TMIGD1-Flag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B42554E-2047-31FB-ED27-37CF29E70A57}"/>
              </a:ext>
            </a:extLst>
          </p:cNvPr>
          <p:cNvSpPr txBox="1"/>
          <p:nvPr/>
        </p:nvSpPr>
        <p:spPr>
          <a:xfrm>
            <a:off x="1637202" y="207246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2845CF2-4CFF-4C43-3BE5-1DC577CF9A07}"/>
              </a:ext>
            </a:extLst>
          </p:cNvPr>
          <p:cNvSpPr txBox="1"/>
          <p:nvPr/>
        </p:nvSpPr>
        <p:spPr>
          <a:xfrm>
            <a:off x="8127573" y="268879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F3FA942-A014-29CD-9E66-F8D44B34683C}"/>
              </a:ext>
            </a:extLst>
          </p:cNvPr>
          <p:cNvSpPr txBox="1"/>
          <p:nvPr/>
        </p:nvSpPr>
        <p:spPr>
          <a:xfrm>
            <a:off x="8127572" y="195513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65B897C-DF91-BDC1-3C75-FBB3F97F72F5}"/>
              </a:ext>
            </a:extLst>
          </p:cNvPr>
          <p:cNvSpPr txBox="1"/>
          <p:nvPr/>
        </p:nvSpPr>
        <p:spPr>
          <a:xfrm>
            <a:off x="4618372" y="1397606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178A156-F50D-7EEE-9AB4-79349FC8C4E8}"/>
              </a:ext>
            </a:extLst>
          </p:cNvPr>
          <p:cNvCxnSpPr>
            <a:cxnSpLocks/>
          </p:cNvCxnSpPr>
          <p:nvPr/>
        </p:nvCxnSpPr>
        <p:spPr>
          <a:xfrm>
            <a:off x="4701951" y="1655016"/>
            <a:ext cx="59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292EA844-6E8E-4B6C-B8A5-24791B6F805D}"/>
              </a:ext>
            </a:extLst>
          </p:cNvPr>
          <p:cNvCxnSpPr>
            <a:cxnSpLocks/>
          </p:cNvCxnSpPr>
          <p:nvPr/>
        </p:nvCxnSpPr>
        <p:spPr>
          <a:xfrm>
            <a:off x="5367303" y="1656598"/>
            <a:ext cx="59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48A8976A-19AE-B7B0-FCB3-B3C7970165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6" t="26690" r="9306" b="39460"/>
          <a:stretch/>
        </p:blipFill>
        <p:spPr>
          <a:xfrm flipH="1">
            <a:off x="2389722" y="1711013"/>
            <a:ext cx="5724939" cy="1998854"/>
          </a:xfrm>
          <a:prstGeom prst="rect">
            <a:avLst/>
          </a:prstGeom>
          <a:ln w="12700">
            <a:noFill/>
          </a:ln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E14DAEFF-B184-C383-2C04-36DD77119F57}"/>
              </a:ext>
            </a:extLst>
          </p:cNvPr>
          <p:cNvSpPr txBox="1"/>
          <p:nvPr/>
        </p:nvSpPr>
        <p:spPr>
          <a:xfrm>
            <a:off x="5381905" y="1399463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Caco2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846DF01-1245-E38B-A9B9-E872045830D5}"/>
              </a:ext>
            </a:extLst>
          </p:cNvPr>
          <p:cNvSpPr/>
          <p:nvPr/>
        </p:nvSpPr>
        <p:spPr>
          <a:xfrm>
            <a:off x="4644888" y="1272208"/>
            <a:ext cx="1371600" cy="3189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10042EA-A7E1-DFF5-975A-6CCF050B53BE}"/>
              </a:ext>
            </a:extLst>
          </p:cNvPr>
          <p:cNvSpPr txBox="1"/>
          <p:nvPr/>
        </p:nvSpPr>
        <p:spPr>
          <a:xfrm>
            <a:off x="2674764" y="5934848"/>
            <a:ext cx="2917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other panels are samples unsuccessfully overexpressing TMIGD1.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4DA46724-0FDB-5932-5D6C-42897CC088F7}"/>
              </a:ext>
            </a:extLst>
          </p:cNvPr>
          <p:cNvCxnSpPr>
            <a:cxnSpLocks/>
          </p:cNvCxnSpPr>
          <p:nvPr/>
        </p:nvCxnSpPr>
        <p:spPr>
          <a:xfrm flipH="1">
            <a:off x="7840937" y="2072460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48570C24-8878-9F2C-DE3F-478377EA9CFE}"/>
              </a:ext>
            </a:extLst>
          </p:cNvPr>
          <p:cNvCxnSpPr>
            <a:cxnSpLocks/>
          </p:cNvCxnSpPr>
          <p:nvPr/>
        </p:nvCxnSpPr>
        <p:spPr>
          <a:xfrm flipH="1">
            <a:off x="7840937" y="2819936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2580C58D-D284-9FE9-EAC6-AC324B7BBB87}"/>
              </a:ext>
            </a:extLst>
          </p:cNvPr>
          <p:cNvSpPr txBox="1"/>
          <p:nvPr/>
        </p:nvSpPr>
        <p:spPr>
          <a:xfrm>
            <a:off x="8114661" y="384239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A49310E-475A-C3C0-38E0-A42B64642BF9}"/>
              </a:ext>
            </a:extLst>
          </p:cNvPr>
          <p:cNvSpPr txBox="1"/>
          <p:nvPr/>
        </p:nvSpPr>
        <p:spPr>
          <a:xfrm>
            <a:off x="1700347" y="3840250"/>
            <a:ext cx="676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β-Actin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5396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EA42AF3-A077-CEED-654A-3429E09B9C6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6" t="36936" r="11747" b="39501"/>
          <a:stretch/>
        </p:blipFill>
        <p:spPr>
          <a:xfrm flipH="1">
            <a:off x="835825" y="2797298"/>
            <a:ext cx="5137467" cy="1427977"/>
          </a:xfrm>
          <a:prstGeom prst="rect">
            <a:avLst/>
          </a:prstGeom>
          <a:ln w="12700">
            <a:noFill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7EE3320-4855-BD13-9EFF-B965C83C97EF}"/>
              </a:ext>
            </a:extLst>
          </p:cNvPr>
          <p:cNvSpPr txBox="1"/>
          <p:nvPr/>
        </p:nvSpPr>
        <p:spPr>
          <a:xfrm>
            <a:off x="438096" y="340293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A0087E4-A1DA-C469-050A-B4ACC9D2F74C}"/>
              </a:ext>
            </a:extLst>
          </p:cNvPr>
          <p:cNvSpPr txBox="1"/>
          <p:nvPr/>
        </p:nvSpPr>
        <p:spPr>
          <a:xfrm>
            <a:off x="5804278" y="385978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73DF8D-719A-6339-2569-4D1B2A433425}"/>
              </a:ext>
            </a:extLst>
          </p:cNvPr>
          <p:cNvSpPr txBox="1"/>
          <p:nvPr/>
        </p:nvSpPr>
        <p:spPr>
          <a:xfrm>
            <a:off x="5804277" y="338162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BB0866-62EF-CC07-C9EE-A9C475008E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3" t="7855" r="37075" b="17051"/>
          <a:stretch/>
        </p:blipFill>
        <p:spPr>
          <a:xfrm flipH="1">
            <a:off x="8825648" y="1398107"/>
            <a:ext cx="1950032" cy="4506409"/>
          </a:xfrm>
          <a:prstGeom prst="rect">
            <a:avLst/>
          </a:prstGeom>
          <a:ln w="12700">
            <a:noFill/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ADA631E-860D-6919-057F-65BF000C21C5}"/>
              </a:ext>
            </a:extLst>
          </p:cNvPr>
          <p:cNvSpPr txBox="1"/>
          <p:nvPr/>
        </p:nvSpPr>
        <p:spPr>
          <a:xfrm>
            <a:off x="4522594" y="4382413"/>
            <a:ext cx="782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NCM460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F94CBE-164A-14AC-61F8-CE10C16F57EC}"/>
              </a:ext>
            </a:extLst>
          </p:cNvPr>
          <p:cNvSpPr txBox="1"/>
          <p:nvPr/>
        </p:nvSpPr>
        <p:spPr>
          <a:xfrm>
            <a:off x="7801981" y="388745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D3CBEE8-801D-1085-3C7B-B9886A1F098D}"/>
              </a:ext>
            </a:extLst>
          </p:cNvPr>
          <p:cNvSpPr txBox="1"/>
          <p:nvPr/>
        </p:nvSpPr>
        <p:spPr>
          <a:xfrm>
            <a:off x="10948417" y="445156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AEBDC0-5BEA-F91F-8B79-F3AE0B9E7682}"/>
              </a:ext>
            </a:extLst>
          </p:cNvPr>
          <p:cNvSpPr txBox="1"/>
          <p:nvPr/>
        </p:nvSpPr>
        <p:spPr>
          <a:xfrm>
            <a:off x="10948416" y="387338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4E6A318-1D87-50DB-3AE9-EA243FC96D69}"/>
              </a:ext>
            </a:extLst>
          </p:cNvPr>
          <p:cNvSpPr txBox="1"/>
          <p:nvPr/>
        </p:nvSpPr>
        <p:spPr>
          <a:xfrm>
            <a:off x="9415807" y="6000656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Caco2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8B2EA7E-7EC5-B349-F8EA-9319E9F5C0C3}"/>
              </a:ext>
            </a:extLst>
          </p:cNvPr>
          <p:cNvSpPr txBox="1"/>
          <p:nvPr/>
        </p:nvSpPr>
        <p:spPr>
          <a:xfrm rot="-2700000">
            <a:off x="4633800" y="2490495"/>
            <a:ext cx="579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8554849-A3FB-9AA1-F118-1461DE6EF84A}"/>
              </a:ext>
            </a:extLst>
          </p:cNvPr>
          <p:cNvSpPr txBox="1"/>
          <p:nvPr/>
        </p:nvSpPr>
        <p:spPr>
          <a:xfrm rot="-2700000">
            <a:off x="4223859" y="2456876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D27F738-DD00-C015-2C55-5967ED633602}"/>
              </a:ext>
            </a:extLst>
          </p:cNvPr>
          <p:cNvSpPr txBox="1"/>
          <p:nvPr/>
        </p:nvSpPr>
        <p:spPr>
          <a:xfrm rot="-2700000">
            <a:off x="4873515" y="2479297"/>
            <a:ext cx="766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7A79672-BA8D-6AE2-5CBF-0B222D808754}"/>
              </a:ext>
            </a:extLst>
          </p:cNvPr>
          <p:cNvSpPr txBox="1"/>
          <p:nvPr/>
        </p:nvSpPr>
        <p:spPr>
          <a:xfrm>
            <a:off x="5013939" y="2142068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DC76259C-A082-15E6-9A15-BB4B3264245E}"/>
              </a:ext>
            </a:extLst>
          </p:cNvPr>
          <p:cNvCxnSpPr>
            <a:cxnSpLocks/>
          </p:cNvCxnSpPr>
          <p:nvPr/>
        </p:nvCxnSpPr>
        <p:spPr>
          <a:xfrm>
            <a:off x="4875502" y="2399478"/>
            <a:ext cx="59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0AC4728-F6E7-2F5D-86EB-E5C2B405A7B0}"/>
              </a:ext>
            </a:extLst>
          </p:cNvPr>
          <p:cNvSpPr txBox="1"/>
          <p:nvPr/>
        </p:nvSpPr>
        <p:spPr>
          <a:xfrm rot="-2700000">
            <a:off x="9471623" y="891096"/>
            <a:ext cx="579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71C1857-A6F6-3FFA-2E05-FD999F5547E6}"/>
              </a:ext>
            </a:extLst>
          </p:cNvPr>
          <p:cNvSpPr txBox="1"/>
          <p:nvPr/>
        </p:nvSpPr>
        <p:spPr>
          <a:xfrm rot="-2700000">
            <a:off x="9061682" y="857477"/>
            <a:ext cx="7665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050" b="1"/>
            </a:lvl1pPr>
          </a:lstStyle>
          <a:p>
            <a:r>
              <a:rPr lang="en-US" altLang="zh-C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endParaRPr lang="zh-CN" alt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432E244-EC46-E1A8-F42F-D35874E1B3EB}"/>
              </a:ext>
            </a:extLst>
          </p:cNvPr>
          <p:cNvSpPr txBox="1"/>
          <p:nvPr/>
        </p:nvSpPr>
        <p:spPr>
          <a:xfrm rot="-2700000">
            <a:off x="9711338" y="879898"/>
            <a:ext cx="7665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Flag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8FB041F-FA35-A8BD-C88D-0F7C4D00BE17}"/>
              </a:ext>
            </a:extLst>
          </p:cNvPr>
          <p:cNvSpPr txBox="1"/>
          <p:nvPr/>
        </p:nvSpPr>
        <p:spPr>
          <a:xfrm>
            <a:off x="9851762" y="54266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9B171A7E-5489-E896-C6E7-5B0529EEAA90}"/>
              </a:ext>
            </a:extLst>
          </p:cNvPr>
          <p:cNvCxnSpPr>
            <a:cxnSpLocks/>
          </p:cNvCxnSpPr>
          <p:nvPr/>
        </p:nvCxnSpPr>
        <p:spPr>
          <a:xfrm>
            <a:off x="9713325" y="800079"/>
            <a:ext cx="597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B43EDD3B-14A9-5707-926A-A684B28E4A2E}"/>
              </a:ext>
            </a:extLst>
          </p:cNvPr>
          <p:cNvSpPr txBox="1"/>
          <p:nvPr/>
        </p:nvSpPr>
        <p:spPr>
          <a:xfrm>
            <a:off x="812503" y="313558"/>
            <a:ext cx="740908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S6B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3CA6F9F-8368-48CC-FEEC-C11FFCC0F730}"/>
              </a:ext>
            </a:extLst>
          </p:cNvPr>
          <p:cNvSpPr/>
          <p:nvPr/>
        </p:nvSpPr>
        <p:spPr>
          <a:xfrm>
            <a:off x="4361991" y="2065950"/>
            <a:ext cx="1390390" cy="2159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0BE1BA3C-9971-773C-0A51-B25762544E57}"/>
              </a:ext>
            </a:extLst>
          </p:cNvPr>
          <p:cNvCxnSpPr>
            <a:cxnSpLocks/>
          </p:cNvCxnSpPr>
          <p:nvPr/>
        </p:nvCxnSpPr>
        <p:spPr>
          <a:xfrm flipH="1">
            <a:off x="5530553" y="3514643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540B3A67-80AA-6E40-9ADE-09115658FEE8}"/>
              </a:ext>
            </a:extLst>
          </p:cNvPr>
          <p:cNvCxnSpPr>
            <a:cxnSpLocks/>
          </p:cNvCxnSpPr>
          <p:nvPr/>
        </p:nvCxnSpPr>
        <p:spPr>
          <a:xfrm flipH="1">
            <a:off x="5555334" y="3995594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B06416E2-7E9E-D98B-E24D-5C2603919664}"/>
              </a:ext>
            </a:extLst>
          </p:cNvPr>
          <p:cNvCxnSpPr>
            <a:cxnSpLocks/>
          </p:cNvCxnSpPr>
          <p:nvPr/>
        </p:nvCxnSpPr>
        <p:spPr>
          <a:xfrm flipH="1">
            <a:off x="10501956" y="4049032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0A5A7D4F-9801-6631-4886-02477161E217}"/>
              </a:ext>
            </a:extLst>
          </p:cNvPr>
          <p:cNvCxnSpPr>
            <a:cxnSpLocks/>
          </p:cNvCxnSpPr>
          <p:nvPr/>
        </p:nvCxnSpPr>
        <p:spPr>
          <a:xfrm flipH="1">
            <a:off x="10501956" y="4595298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710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5B9C18-CB62-DEDD-B8BA-3C111E6367E6}"/>
              </a:ext>
            </a:extLst>
          </p:cNvPr>
          <p:cNvSpPr txBox="1"/>
          <p:nvPr/>
        </p:nvSpPr>
        <p:spPr>
          <a:xfrm>
            <a:off x="808496" y="313558"/>
            <a:ext cx="74892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S7A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495908A-C96E-A2F6-B338-29954B6703A5}"/>
              </a:ext>
            </a:extLst>
          </p:cNvPr>
          <p:cNvSpPr txBox="1"/>
          <p:nvPr/>
        </p:nvSpPr>
        <p:spPr>
          <a:xfrm>
            <a:off x="3720942" y="4632973"/>
            <a:ext cx="689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Alcohol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C78E8C5-B71C-903F-E9CF-C769EF454B82}"/>
              </a:ext>
            </a:extLst>
          </p:cNvPr>
          <p:cNvSpPr txBox="1"/>
          <p:nvPr/>
        </p:nvSpPr>
        <p:spPr>
          <a:xfrm>
            <a:off x="4779757" y="4633046"/>
            <a:ext cx="585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 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TNBS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B17F16B-487C-3EB0-5F15-DE691A1FCB69}"/>
              </a:ext>
            </a:extLst>
          </p:cNvPr>
          <p:cNvSpPr txBox="1"/>
          <p:nvPr/>
        </p:nvSpPr>
        <p:spPr>
          <a:xfrm>
            <a:off x="5553560" y="4619518"/>
            <a:ext cx="101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Alcohol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8160E59-24CF-33DC-0244-07363D046B3F}"/>
              </a:ext>
            </a:extLst>
          </p:cNvPr>
          <p:cNvSpPr txBox="1"/>
          <p:nvPr/>
        </p:nvSpPr>
        <p:spPr>
          <a:xfrm>
            <a:off x="6734814" y="4624081"/>
            <a:ext cx="1016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2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TNBS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9DFFDD2-D027-360B-0363-BC71957548D8}"/>
              </a:ext>
            </a:extLst>
          </p:cNvPr>
          <p:cNvSpPr txBox="1"/>
          <p:nvPr/>
        </p:nvSpPr>
        <p:spPr>
          <a:xfrm>
            <a:off x="2060331" y="3151019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205005DA-47FA-2B38-91DF-B99F06547669}"/>
              </a:ext>
            </a:extLst>
          </p:cNvPr>
          <p:cNvCxnSpPr>
            <a:cxnSpLocks/>
          </p:cNvCxnSpPr>
          <p:nvPr/>
        </p:nvCxnSpPr>
        <p:spPr>
          <a:xfrm>
            <a:off x="3555769" y="4623736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142B6EAB-7849-49BC-56AD-33D3BC44815A}"/>
              </a:ext>
            </a:extLst>
          </p:cNvPr>
          <p:cNvCxnSpPr>
            <a:cxnSpLocks/>
          </p:cNvCxnSpPr>
          <p:nvPr/>
        </p:nvCxnSpPr>
        <p:spPr>
          <a:xfrm>
            <a:off x="4565399" y="4623736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C534DCB-BCF2-1C59-E134-ACA4BE51D19F}"/>
              </a:ext>
            </a:extLst>
          </p:cNvPr>
          <p:cNvCxnSpPr>
            <a:cxnSpLocks/>
          </p:cNvCxnSpPr>
          <p:nvPr/>
        </p:nvCxnSpPr>
        <p:spPr>
          <a:xfrm>
            <a:off x="5581792" y="4623736"/>
            <a:ext cx="93233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50F455C-4105-73C0-7086-669DA757EF11}"/>
              </a:ext>
            </a:extLst>
          </p:cNvPr>
          <p:cNvCxnSpPr>
            <a:cxnSpLocks/>
          </p:cNvCxnSpPr>
          <p:nvPr/>
        </p:nvCxnSpPr>
        <p:spPr>
          <a:xfrm>
            <a:off x="6598492" y="4623736"/>
            <a:ext cx="126481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36285A10-E46A-4C89-C95D-593BE5687CE8}"/>
              </a:ext>
            </a:extLst>
          </p:cNvPr>
          <p:cNvSpPr txBox="1"/>
          <p:nvPr/>
        </p:nvSpPr>
        <p:spPr>
          <a:xfrm>
            <a:off x="8503093" y="390626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2C6B03-E646-D714-3BDC-ACD80813B5BC}"/>
              </a:ext>
            </a:extLst>
          </p:cNvPr>
          <p:cNvSpPr txBox="1"/>
          <p:nvPr/>
        </p:nvSpPr>
        <p:spPr>
          <a:xfrm>
            <a:off x="8503092" y="3158401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D5CD4E87-0FF2-A7FB-1A89-F3AAA6039C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39" t="27342" r="10726" b="62887"/>
          <a:stretch/>
        </p:blipFill>
        <p:spPr>
          <a:xfrm flipH="1">
            <a:off x="3190690" y="2935354"/>
            <a:ext cx="4972647" cy="596102"/>
          </a:xfrm>
          <a:prstGeom prst="rect">
            <a:avLst/>
          </a:prstGeom>
          <a:ln w="12700"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DCC1262-5B76-9FC2-868B-8821DD4958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6" t="43255" r="16825" b="45110"/>
          <a:stretch/>
        </p:blipFill>
        <p:spPr>
          <a:xfrm flipH="1">
            <a:off x="2849217" y="1159563"/>
            <a:ext cx="5479774" cy="759623"/>
          </a:xfrm>
          <a:prstGeom prst="rect">
            <a:avLst/>
          </a:prstGeom>
          <a:ln w="12700">
            <a:noFill/>
          </a:ln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9DAFB9E-8306-37A4-C0AF-7D9568EAAA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9" t="24703" r="8085" b="62241"/>
          <a:stretch/>
        </p:blipFill>
        <p:spPr>
          <a:xfrm flipH="1">
            <a:off x="3061251" y="1934820"/>
            <a:ext cx="5333999" cy="822134"/>
          </a:xfrm>
          <a:prstGeom prst="rect">
            <a:avLst/>
          </a:prstGeom>
          <a:ln w="12700">
            <a:noFill/>
          </a:ln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FD49A3E0-7D3F-4452-7871-0CEAFBE3AA7D}"/>
              </a:ext>
            </a:extLst>
          </p:cNvPr>
          <p:cNvSpPr txBox="1"/>
          <p:nvPr/>
        </p:nvSpPr>
        <p:spPr>
          <a:xfrm>
            <a:off x="2187372" y="2230907"/>
            <a:ext cx="423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88DCF5F-7BCF-861D-0EAA-BADCC5E8FA73}"/>
              </a:ext>
            </a:extLst>
          </p:cNvPr>
          <p:cNvSpPr txBox="1"/>
          <p:nvPr/>
        </p:nvSpPr>
        <p:spPr>
          <a:xfrm>
            <a:off x="2084629" y="1430481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4D9208C-1E94-D279-9A48-B973FA4617B8}"/>
              </a:ext>
            </a:extLst>
          </p:cNvPr>
          <p:cNvSpPr txBox="1"/>
          <p:nvPr/>
        </p:nvSpPr>
        <p:spPr>
          <a:xfrm>
            <a:off x="8496839" y="222527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EED932A-575B-90F0-1F17-3C0B9FFEFC58}"/>
              </a:ext>
            </a:extLst>
          </p:cNvPr>
          <p:cNvSpPr txBox="1"/>
          <p:nvPr/>
        </p:nvSpPr>
        <p:spPr>
          <a:xfrm>
            <a:off x="8496838" y="143043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C635D8A4-41CC-B4B7-2822-DD00BB3B22C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1" t="30428" r="8057" b="54620"/>
          <a:stretch/>
        </p:blipFill>
        <p:spPr>
          <a:xfrm flipH="1">
            <a:off x="2996996" y="3599659"/>
            <a:ext cx="5499842" cy="841911"/>
          </a:xfrm>
          <a:prstGeom prst="rect">
            <a:avLst/>
          </a:prstGeom>
          <a:ln w="12700">
            <a:noFill/>
          </a:ln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F0770BDA-318A-3B06-90EA-C3C7D6BFD872}"/>
              </a:ext>
            </a:extLst>
          </p:cNvPr>
          <p:cNvSpPr txBox="1"/>
          <p:nvPr/>
        </p:nvSpPr>
        <p:spPr>
          <a:xfrm>
            <a:off x="2043500" y="399094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68C5D5B-9370-301D-16AC-89BB73BA6F57}"/>
              </a:ext>
            </a:extLst>
          </p:cNvPr>
          <p:cNvSpPr/>
          <p:nvPr/>
        </p:nvSpPr>
        <p:spPr>
          <a:xfrm>
            <a:off x="3061196" y="1008216"/>
            <a:ext cx="4497844" cy="34333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692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3C70D78F-95F4-76C2-AAC0-D5A040D9DA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2" t="35299" r="23250" b="53855"/>
          <a:stretch/>
        </p:blipFill>
        <p:spPr>
          <a:xfrm flipH="1">
            <a:off x="1169391" y="4512733"/>
            <a:ext cx="4374284" cy="634978"/>
          </a:xfrm>
          <a:prstGeom prst="rect">
            <a:avLst/>
          </a:prstGeom>
          <a:ln>
            <a:noFill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C474948E-4510-13B9-D8C5-9A5834932C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1" t="30662" r="13955" b="59613"/>
          <a:stretch/>
        </p:blipFill>
        <p:spPr>
          <a:xfrm flipH="1">
            <a:off x="1123474" y="3488508"/>
            <a:ext cx="4439479" cy="725704"/>
          </a:xfrm>
          <a:prstGeom prst="rect">
            <a:avLst/>
          </a:prstGeom>
          <a:ln w="12700"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5E3ECC0-9E41-6485-21B7-69A2BDF7A1E3}"/>
              </a:ext>
            </a:extLst>
          </p:cNvPr>
          <p:cNvSpPr txBox="1"/>
          <p:nvPr/>
        </p:nvSpPr>
        <p:spPr>
          <a:xfrm rot="-2700000">
            <a:off x="1256000" y="5347106"/>
            <a:ext cx="69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920D79D-B7B0-4EC4-3B2B-C865EBFEFD53}"/>
              </a:ext>
            </a:extLst>
          </p:cNvPr>
          <p:cNvSpPr txBox="1"/>
          <p:nvPr/>
        </p:nvSpPr>
        <p:spPr>
          <a:xfrm rot="-2700000">
            <a:off x="1322016" y="5460651"/>
            <a:ext cx="1061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A88F8BF-BB5A-9F59-EA1E-5FAC92CFCC82}"/>
              </a:ext>
            </a:extLst>
          </p:cNvPr>
          <p:cNvSpPr txBox="1"/>
          <p:nvPr/>
        </p:nvSpPr>
        <p:spPr>
          <a:xfrm rot="-2700000">
            <a:off x="1789104" y="5411000"/>
            <a:ext cx="890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910C694-FB37-E8D2-A959-6FB2829975FF}"/>
              </a:ext>
            </a:extLst>
          </p:cNvPr>
          <p:cNvSpPr txBox="1"/>
          <p:nvPr/>
        </p:nvSpPr>
        <p:spPr>
          <a:xfrm rot="-2700000">
            <a:off x="2075053" y="5434240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06D353B-0F27-191B-6BAF-3EA70AE6CC08}"/>
              </a:ext>
            </a:extLst>
          </p:cNvPr>
          <p:cNvSpPr txBox="1"/>
          <p:nvPr/>
        </p:nvSpPr>
        <p:spPr>
          <a:xfrm>
            <a:off x="5562956" y="470854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EBF2071-F7D8-351D-04F3-71F470CF7F52}"/>
              </a:ext>
            </a:extLst>
          </p:cNvPr>
          <p:cNvSpPr txBox="1"/>
          <p:nvPr/>
        </p:nvSpPr>
        <p:spPr>
          <a:xfrm>
            <a:off x="229406" y="3728578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D1371FE-68AD-979F-E9ED-14121E0738D7}"/>
              </a:ext>
            </a:extLst>
          </p:cNvPr>
          <p:cNvSpPr txBox="1"/>
          <p:nvPr/>
        </p:nvSpPr>
        <p:spPr>
          <a:xfrm>
            <a:off x="5562956" y="372483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EA783D8-8451-6ED7-1580-85E0F9F1320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7" t="26517" r="15719" b="54664"/>
          <a:stretch/>
        </p:blipFill>
        <p:spPr>
          <a:xfrm flipH="1">
            <a:off x="1033670" y="1225211"/>
            <a:ext cx="4439477" cy="946469"/>
          </a:xfrm>
          <a:prstGeom prst="rect">
            <a:avLst/>
          </a:prstGeom>
          <a:ln w="12700">
            <a:noFill/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8A44B1AF-7A75-1C1B-D6D6-C19972941891}"/>
              </a:ext>
            </a:extLst>
          </p:cNvPr>
          <p:cNvSpPr txBox="1"/>
          <p:nvPr/>
        </p:nvSpPr>
        <p:spPr>
          <a:xfrm>
            <a:off x="342270" y="2678274"/>
            <a:ext cx="4235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F39C05-66CA-7D8A-5014-4722E15070B4}"/>
              </a:ext>
            </a:extLst>
          </p:cNvPr>
          <p:cNvSpPr txBox="1"/>
          <p:nvPr/>
        </p:nvSpPr>
        <p:spPr>
          <a:xfrm>
            <a:off x="244354" y="1825516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B3FEC1C-7014-C5FF-40DF-5C4FCB64C445}"/>
              </a:ext>
            </a:extLst>
          </p:cNvPr>
          <p:cNvSpPr txBox="1"/>
          <p:nvPr/>
        </p:nvSpPr>
        <p:spPr>
          <a:xfrm>
            <a:off x="5562956" y="267434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E98114B-33C6-313D-A0C4-1A02E962274C}"/>
              </a:ext>
            </a:extLst>
          </p:cNvPr>
          <p:cNvSpPr txBox="1"/>
          <p:nvPr/>
        </p:nvSpPr>
        <p:spPr>
          <a:xfrm>
            <a:off x="5562956" y="182600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25A0EE7-8953-B799-3722-FC6707A45AA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0" t="27481" r="14266" b="54334"/>
          <a:stretch/>
        </p:blipFill>
        <p:spPr>
          <a:xfrm flipH="1">
            <a:off x="978891" y="2292624"/>
            <a:ext cx="4638843" cy="1057047"/>
          </a:xfrm>
          <a:prstGeom prst="rect">
            <a:avLst/>
          </a:prstGeom>
          <a:ln w="12700">
            <a:noFill/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D8E1265-E609-C6D2-B168-0068BDA21FCC}"/>
              </a:ext>
            </a:extLst>
          </p:cNvPr>
          <p:cNvSpPr txBox="1"/>
          <p:nvPr/>
        </p:nvSpPr>
        <p:spPr>
          <a:xfrm>
            <a:off x="812503" y="313558"/>
            <a:ext cx="740908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S7B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D75AE7F-741F-8585-09A0-3004C56F28A9}"/>
              </a:ext>
            </a:extLst>
          </p:cNvPr>
          <p:cNvSpPr/>
          <p:nvPr/>
        </p:nvSpPr>
        <p:spPr>
          <a:xfrm>
            <a:off x="1102190" y="1114394"/>
            <a:ext cx="2018697" cy="40223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DFB9E05-BD9B-73EF-C2D4-C579E1FF71E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80" t="36527" r="17012" b="45300"/>
          <a:stretch/>
        </p:blipFill>
        <p:spPr>
          <a:xfrm flipH="1">
            <a:off x="7427834" y="2086569"/>
            <a:ext cx="3836507" cy="1001179"/>
          </a:xfrm>
          <a:prstGeom prst="rect">
            <a:avLst/>
          </a:prstGeom>
          <a:ln w="12700">
            <a:noFill/>
          </a:ln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9625C667-1E46-BC93-056D-32BC70FC9514}"/>
              </a:ext>
            </a:extLst>
          </p:cNvPr>
          <p:cNvSpPr txBox="1"/>
          <p:nvPr/>
        </p:nvSpPr>
        <p:spPr>
          <a:xfrm>
            <a:off x="8367076" y="1150913"/>
            <a:ext cx="952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8EE76AFC-7CED-CEE8-27BB-A84FE4C2D755}"/>
              </a:ext>
            </a:extLst>
          </p:cNvPr>
          <p:cNvSpPr/>
          <p:nvPr/>
        </p:nvSpPr>
        <p:spPr>
          <a:xfrm>
            <a:off x="9774473" y="1147370"/>
            <a:ext cx="706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4D556AC-A2CE-DC38-7A0F-4FD7DDD43FA4}"/>
              </a:ext>
            </a:extLst>
          </p:cNvPr>
          <p:cNvSpPr txBox="1"/>
          <p:nvPr/>
        </p:nvSpPr>
        <p:spPr>
          <a:xfrm rot="-2700000">
            <a:off x="8190930" y="3910352"/>
            <a:ext cx="966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C7EBBBD-3717-6022-C9D7-F6E27ECAD347}"/>
              </a:ext>
            </a:extLst>
          </p:cNvPr>
          <p:cNvSpPr txBox="1"/>
          <p:nvPr/>
        </p:nvSpPr>
        <p:spPr>
          <a:xfrm rot="-2700000">
            <a:off x="8451435" y="3943795"/>
            <a:ext cx="10817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471796C-157D-30E8-A5E6-46B8736581E4}"/>
              </a:ext>
            </a:extLst>
          </p:cNvPr>
          <p:cNvSpPr txBox="1"/>
          <p:nvPr/>
        </p:nvSpPr>
        <p:spPr>
          <a:xfrm rot="-2700000">
            <a:off x="7648320" y="3837500"/>
            <a:ext cx="820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E4F394E-5D3B-3EC0-7908-C0C507DCDD08}"/>
              </a:ext>
            </a:extLst>
          </p:cNvPr>
          <p:cNvSpPr txBox="1"/>
          <p:nvPr/>
        </p:nvSpPr>
        <p:spPr>
          <a:xfrm rot="-2700000">
            <a:off x="7736561" y="3977194"/>
            <a:ext cx="1116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BEB5C7C-3048-B0B7-E3A8-D5675068391B}"/>
              </a:ext>
            </a:extLst>
          </p:cNvPr>
          <p:cNvSpPr txBox="1"/>
          <p:nvPr/>
        </p:nvSpPr>
        <p:spPr>
          <a:xfrm rot="-2700000">
            <a:off x="9418035" y="3913519"/>
            <a:ext cx="1173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0535973-3E3B-C2AA-0B7E-E283C14FE945}"/>
              </a:ext>
            </a:extLst>
          </p:cNvPr>
          <p:cNvSpPr txBox="1"/>
          <p:nvPr/>
        </p:nvSpPr>
        <p:spPr>
          <a:xfrm rot="-2700000">
            <a:off x="9805537" y="3935327"/>
            <a:ext cx="10335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E03F91D-553B-BFE7-59AA-F665094F67AF}"/>
              </a:ext>
            </a:extLst>
          </p:cNvPr>
          <p:cNvSpPr txBox="1"/>
          <p:nvPr/>
        </p:nvSpPr>
        <p:spPr>
          <a:xfrm rot="-2700000">
            <a:off x="8996878" y="3837498"/>
            <a:ext cx="8203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466460E-5819-A541-A83F-79942E61EB7D}"/>
              </a:ext>
            </a:extLst>
          </p:cNvPr>
          <p:cNvSpPr txBox="1"/>
          <p:nvPr/>
        </p:nvSpPr>
        <p:spPr>
          <a:xfrm rot="-2700000">
            <a:off x="9085976" y="3980449"/>
            <a:ext cx="1070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475A227-2B55-3191-4561-DFC438F3B958}"/>
              </a:ext>
            </a:extLst>
          </p:cNvPr>
          <p:cNvSpPr txBox="1"/>
          <p:nvPr/>
        </p:nvSpPr>
        <p:spPr>
          <a:xfrm>
            <a:off x="6968090" y="1493061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4DB07F4-F60D-2F8B-C714-52DE1B5FE8D4}"/>
              </a:ext>
            </a:extLst>
          </p:cNvPr>
          <p:cNvSpPr txBox="1"/>
          <p:nvPr/>
        </p:nvSpPr>
        <p:spPr>
          <a:xfrm>
            <a:off x="6732543" y="2497037"/>
            <a:ext cx="838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 B1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8108BCA-FC60-E947-43BE-FA775AB0CB62}"/>
              </a:ext>
            </a:extLst>
          </p:cNvPr>
          <p:cNvSpPr txBox="1"/>
          <p:nvPr/>
        </p:nvSpPr>
        <p:spPr>
          <a:xfrm>
            <a:off x="11222787" y="150295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D98E562E-2AE6-98DE-7171-B33F41CE0F87}"/>
              </a:ext>
            </a:extLst>
          </p:cNvPr>
          <p:cNvCxnSpPr>
            <a:cxnSpLocks/>
          </p:cNvCxnSpPr>
          <p:nvPr/>
        </p:nvCxnSpPr>
        <p:spPr>
          <a:xfrm>
            <a:off x="8171832" y="1421215"/>
            <a:ext cx="12325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BC5DC72C-3275-CEB0-A76A-822D2B4FFAA5}"/>
              </a:ext>
            </a:extLst>
          </p:cNvPr>
          <p:cNvCxnSpPr>
            <a:cxnSpLocks/>
          </p:cNvCxnSpPr>
          <p:nvPr/>
        </p:nvCxnSpPr>
        <p:spPr>
          <a:xfrm>
            <a:off x="9511425" y="1421215"/>
            <a:ext cx="12325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5B669879-5BCA-AF51-5F5C-5586441E3BEA}"/>
              </a:ext>
            </a:extLst>
          </p:cNvPr>
          <p:cNvSpPr txBox="1"/>
          <p:nvPr/>
        </p:nvSpPr>
        <p:spPr>
          <a:xfrm>
            <a:off x="11222787" y="319508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79EC6AD-DB9B-FFDD-30CD-9B63D07966A4}"/>
              </a:ext>
            </a:extLst>
          </p:cNvPr>
          <p:cNvSpPr txBox="1"/>
          <p:nvPr/>
        </p:nvSpPr>
        <p:spPr>
          <a:xfrm>
            <a:off x="11222752" y="249282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D2BD8C95-F3F2-4DE6-53E0-48C79C1F3E3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71" t="42855" r="20811" b="38472"/>
          <a:stretch/>
        </p:blipFill>
        <p:spPr>
          <a:xfrm flipH="1">
            <a:off x="7621595" y="1167234"/>
            <a:ext cx="3483717" cy="961050"/>
          </a:xfrm>
          <a:prstGeom prst="rect">
            <a:avLst/>
          </a:prstGeom>
          <a:ln w="12700">
            <a:noFill/>
          </a:ln>
        </p:spPr>
      </p:pic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3C976499-B35D-9BAA-31C1-12B0190366E5}"/>
              </a:ext>
            </a:extLst>
          </p:cNvPr>
          <p:cNvCxnSpPr/>
          <p:nvPr/>
        </p:nvCxnSpPr>
        <p:spPr>
          <a:xfrm>
            <a:off x="9438708" y="1848269"/>
            <a:ext cx="0" cy="24480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43DC2FB8-EF7D-832F-1534-5481B91A5447}"/>
              </a:ext>
            </a:extLst>
          </p:cNvPr>
          <p:cNvCxnSpPr/>
          <p:nvPr/>
        </p:nvCxnSpPr>
        <p:spPr>
          <a:xfrm>
            <a:off x="9442868" y="3466949"/>
            <a:ext cx="0" cy="21600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74818DE2-A063-BF70-F639-DDB2808B2E84}"/>
              </a:ext>
            </a:extLst>
          </p:cNvPr>
          <p:cNvCxnSpPr/>
          <p:nvPr/>
        </p:nvCxnSpPr>
        <p:spPr>
          <a:xfrm>
            <a:off x="9442868" y="1512008"/>
            <a:ext cx="0" cy="259200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40FFAD3B-4030-4082-FEAD-0A3680340074}"/>
              </a:ext>
            </a:extLst>
          </p:cNvPr>
          <p:cNvSpPr txBox="1"/>
          <p:nvPr/>
        </p:nvSpPr>
        <p:spPr>
          <a:xfrm>
            <a:off x="7535777" y="293896"/>
            <a:ext cx="74892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S7C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16BD13EB-FE46-2F53-9ED7-69155834958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02" t="40855" r="16811" b="50000"/>
          <a:stretch/>
        </p:blipFill>
        <p:spPr>
          <a:xfrm flipH="1">
            <a:off x="7720655" y="3050117"/>
            <a:ext cx="3282209" cy="477315"/>
          </a:xfrm>
          <a:prstGeom prst="rect">
            <a:avLst/>
          </a:prstGeom>
          <a:ln>
            <a:noFill/>
          </a:ln>
        </p:spPr>
      </p:pic>
      <p:sp>
        <p:nvSpPr>
          <p:cNvPr id="47" name="文本框 46">
            <a:extLst>
              <a:ext uri="{FF2B5EF4-FFF2-40B4-BE49-F238E27FC236}">
                <a16:creationId xmlns:a16="http://schemas.microsoft.com/office/drawing/2014/main" id="{CC4AB5F9-BA61-47B1-B892-C05363C09149}"/>
              </a:ext>
            </a:extLst>
          </p:cNvPr>
          <p:cNvSpPr txBox="1"/>
          <p:nvPr/>
        </p:nvSpPr>
        <p:spPr>
          <a:xfrm>
            <a:off x="215632" y="4640382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6ECEA72A-AF46-7E1E-072F-D847198F15EF}"/>
              </a:ext>
            </a:extLst>
          </p:cNvPr>
          <p:cNvSpPr txBox="1"/>
          <p:nvPr/>
        </p:nvSpPr>
        <p:spPr>
          <a:xfrm>
            <a:off x="6841453" y="3147234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B0FDEC-A711-50F5-D750-EDBEF5879478}"/>
              </a:ext>
            </a:extLst>
          </p:cNvPr>
          <p:cNvSpPr txBox="1"/>
          <p:nvPr/>
        </p:nvSpPr>
        <p:spPr>
          <a:xfrm>
            <a:off x="8328797" y="1001628"/>
            <a:ext cx="952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D1D76D9-B6AC-A965-F753-D4770582460D}"/>
              </a:ext>
            </a:extLst>
          </p:cNvPr>
          <p:cNvSpPr/>
          <p:nvPr/>
        </p:nvSpPr>
        <p:spPr>
          <a:xfrm>
            <a:off x="9736194" y="998085"/>
            <a:ext cx="706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E6E4110D-CEFD-CACF-F4E5-4900AADEF8DA}"/>
              </a:ext>
            </a:extLst>
          </p:cNvPr>
          <p:cNvCxnSpPr>
            <a:cxnSpLocks/>
          </p:cNvCxnSpPr>
          <p:nvPr/>
        </p:nvCxnSpPr>
        <p:spPr>
          <a:xfrm>
            <a:off x="8133553" y="1271930"/>
            <a:ext cx="12325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7B087C66-E345-B5BA-2F58-68F5C8CCFFDA}"/>
              </a:ext>
            </a:extLst>
          </p:cNvPr>
          <p:cNvCxnSpPr>
            <a:cxnSpLocks/>
          </p:cNvCxnSpPr>
          <p:nvPr/>
        </p:nvCxnSpPr>
        <p:spPr>
          <a:xfrm>
            <a:off x="9473146" y="1271930"/>
            <a:ext cx="123258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7878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7F03A6F6-77BD-4D33-D886-877A90DEA7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3" t="53420" r="12367" b="38287"/>
          <a:stretch/>
        </p:blipFill>
        <p:spPr>
          <a:xfrm>
            <a:off x="3959808" y="5377282"/>
            <a:ext cx="4979185" cy="480051"/>
          </a:xfrm>
          <a:prstGeom prst="rect">
            <a:avLst/>
          </a:prstGeom>
          <a:ln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CE70018-B9D5-9E45-C6E5-4F6847F5A2B5}"/>
              </a:ext>
            </a:extLst>
          </p:cNvPr>
          <p:cNvSpPr txBox="1"/>
          <p:nvPr/>
        </p:nvSpPr>
        <p:spPr>
          <a:xfrm>
            <a:off x="749029" y="181080"/>
            <a:ext cx="74892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S7D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4F4B991-2BC9-F50D-AAFE-9488FC662701}"/>
              </a:ext>
            </a:extLst>
          </p:cNvPr>
          <p:cNvSpPr txBox="1"/>
          <p:nvPr/>
        </p:nvSpPr>
        <p:spPr>
          <a:xfrm>
            <a:off x="2606979" y="4415152"/>
            <a:ext cx="1091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ph-IKKα/β</a:t>
            </a:r>
            <a:endParaRPr lang="zh-CN" alt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B626E70-0848-5EF4-A28B-2DBCBA2650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3" t="40579" r="12408" b="44304"/>
          <a:stretch/>
        </p:blipFill>
        <p:spPr>
          <a:xfrm>
            <a:off x="3985161" y="4314513"/>
            <a:ext cx="4897470" cy="867428"/>
          </a:xfrm>
          <a:prstGeom prst="rect">
            <a:avLst/>
          </a:prstGeom>
          <a:ln w="12700"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2BB13B3-D439-F10B-8A6E-1AFA872276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9" t="36105" r="15350" b="47265"/>
          <a:stretch/>
        </p:blipFill>
        <p:spPr>
          <a:xfrm>
            <a:off x="3985160" y="3208107"/>
            <a:ext cx="4897470" cy="948519"/>
          </a:xfrm>
          <a:prstGeom prst="rect">
            <a:avLst/>
          </a:prstGeom>
          <a:ln w="12700"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D8A4E55-4C96-DBA3-BAA2-0EF528BD7F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5" t="31331" r="13877" b="52114"/>
          <a:stretch/>
        </p:blipFill>
        <p:spPr>
          <a:xfrm>
            <a:off x="3985160" y="2208914"/>
            <a:ext cx="4897470" cy="948518"/>
          </a:xfrm>
          <a:prstGeom prst="rect">
            <a:avLst/>
          </a:prstGeom>
          <a:ln w="12700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B77B75E-6293-4540-D2D7-A8BE19E3574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5" t="40449" r="12952" b="42729"/>
          <a:stretch/>
        </p:blipFill>
        <p:spPr>
          <a:xfrm>
            <a:off x="3895105" y="1178538"/>
            <a:ext cx="4979185" cy="948519"/>
          </a:xfrm>
          <a:prstGeom prst="rect">
            <a:avLst/>
          </a:prstGeom>
          <a:ln w="12700"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7A595E6-0365-59AF-6D73-2BBD60FF2AB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7" t="38255" r="11436" b="42959"/>
          <a:stretch/>
        </p:blipFill>
        <p:spPr>
          <a:xfrm>
            <a:off x="3895105" y="69612"/>
            <a:ext cx="4979185" cy="1081929"/>
          </a:xfrm>
          <a:prstGeom prst="rect">
            <a:avLst/>
          </a:prstGeom>
          <a:ln w="12700">
            <a:noFill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CF186285-98C7-3A2D-DF77-7EA51B441F0A}"/>
              </a:ext>
            </a:extLst>
          </p:cNvPr>
          <p:cNvSpPr txBox="1"/>
          <p:nvPr/>
        </p:nvSpPr>
        <p:spPr>
          <a:xfrm>
            <a:off x="2730904" y="1717666"/>
            <a:ext cx="9123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ph-IκBα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BF998BA-CEB2-03C5-3FD1-C4CBBEFEFA70}"/>
              </a:ext>
            </a:extLst>
          </p:cNvPr>
          <p:cNvSpPr txBox="1"/>
          <p:nvPr/>
        </p:nvSpPr>
        <p:spPr>
          <a:xfrm>
            <a:off x="2860023" y="507501"/>
            <a:ext cx="575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IκBα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049ED18-3435-B047-D133-5BF2602CDAB1}"/>
              </a:ext>
            </a:extLst>
          </p:cNvPr>
          <p:cNvSpPr txBox="1"/>
          <p:nvPr/>
        </p:nvSpPr>
        <p:spPr>
          <a:xfrm>
            <a:off x="2800712" y="2514867"/>
            <a:ext cx="6351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IKKα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E0E95CF-3C51-E094-8F0D-27ACDAF93631}"/>
              </a:ext>
            </a:extLst>
          </p:cNvPr>
          <p:cNvSpPr txBox="1"/>
          <p:nvPr/>
        </p:nvSpPr>
        <p:spPr>
          <a:xfrm>
            <a:off x="2800712" y="3444869"/>
            <a:ext cx="6286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IKKβ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FF9360E-3108-FA02-3E91-7DA992EA9778}"/>
              </a:ext>
            </a:extLst>
          </p:cNvPr>
          <p:cNvSpPr txBox="1"/>
          <p:nvPr/>
        </p:nvSpPr>
        <p:spPr>
          <a:xfrm>
            <a:off x="9364254" y="553639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ED513AA-2F8A-2BD0-72E6-3EE8292BF39F}"/>
              </a:ext>
            </a:extLst>
          </p:cNvPr>
          <p:cNvSpPr txBox="1"/>
          <p:nvPr/>
        </p:nvSpPr>
        <p:spPr>
          <a:xfrm rot="-2700000">
            <a:off x="5208656" y="6135903"/>
            <a:ext cx="694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57E2733-1928-239C-14A6-18C18BC63784}"/>
              </a:ext>
            </a:extLst>
          </p:cNvPr>
          <p:cNvSpPr txBox="1"/>
          <p:nvPr/>
        </p:nvSpPr>
        <p:spPr>
          <a:xfrm rot="-2700000">
            <a:off x="5274672" y="6249448"/>
            <a:ext cx="10615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22B0920-6F57-1F99-5C07-03D8E2AC9497}"/>
              </a:ext>
            </a:extLst>
          </p:cNvPr>
          <p:cNvSpPr txBox="1"/>
          <p:nvPr/>
        </p:nvSpPr>
        <p:spPr>
          <a:xfrm rot="-2700000">
            <a:off x="5741760" y="6199797"/>
            <a:ext cx="890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7703736-42C2-D0A8-6F3D-9EC5B26D1271}"/>
              </a:ext>
            </a:extLst>
          </p:cNvPr>
          <p:cNvSpPr txBox="1"/>
          <p:nvPr/>
        </p:nvSpPr>
        <p:spPr>
          <a:xfrm rot="-2700000">
            <a:off x="6027709" y="6223037"/>
            <a:ext cx="995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FDA1E67-78EB-5FDC-B79D-307C8A822123}"/>
              </a:ext>
            </a:extLst>
          </p:cNvPr>
          <p:cNvSpPr txBox="1"/>
          <p:nvPr/>
        </p:nvSpPr>
        <p:spPr>
          <a:xfrm>
            <a:off x="9265670" y="4454290"/>
            <a:ext cx="766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85/87KD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7281517-DB44-4660-CC7C-CE3B384B3339}"/>
              </a:ext>
            </a:extLst>
          </p:cNvPr>
          <p:cNvSpPr txBox="1"/>
          <p:nvPr/>
        </p:nvSpPr>
        <p:spPr>
          <a:xfrm>
            <a:off x="9364253" y="342920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65E2C94-F5AE-5193-DE48-2B9EF596A34E}"/>
              </a:ext>
            </a:extLst>
          </p:cNvPr>
          <p:cNvSpPr txBox="1"/>
          <p:nvPr/>
        </p:nvSpPr>
        <p:spPr>
          <a:xfrm>
            <a:off x="9364254" y="240652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9FB4EA5-A3D1-265D-DB3A-1751C2547313}"/>
              </a:ext>
            </a:extLst>
          </p:cNvPr>
          <p:cNvSpPr txBox="1"/>
          <p:nvPr/>
        </p:nvSpPr>
        <p:spPr>
          <a:xfrm>
            <a:off x="9364254" y="179567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D15C295-6257-AD97-2C39-3F8727DF6748}"/>
              </a:ext>
            </a:extLst>
          </p:cNvPr>
          <p:cNvSpPr txBox="1"/>
          <p:nvPr/>
        </p:nvSpPr>
        <p:spPr>
          <a:xfrm>
            <a:off x="9364254" y="46018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AB597B6-41B6-8B31-5850-4CE1A1E0B730}"/>
              </a:ext>
            </a:extLst>
          </p:cNvPr>
          <p:cNvSpPr/>
          <p:nvPr/>
        </p:nvSpPr>
        <p:spPr>
          <a:xfrm>
            <a:off x="5596824" y="179474"/>
            <a:ext cx="1378775" cy="57961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982771F-8E48-0E0B-8FB7-41ABF9833A83}"/>
              </a:ext>
            </a:extLst>
          </p:cNvPr>
          <p:cNvSpPr txBox="1"/>
          <p:nvPr/>
        </p:nvSpPr>
        <p:spPr>
          <a:xfrm>
            <a:off x="7127021" y="6094647"/>
            <a:ext cx="1597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right 4 panels are other cell lines.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07622DC-350D-F325-45BD-8DDC909434D4}"/>
              </a:ext>
            </a:extLst>
          </p:cNvPr>
          <p:cNvSpPr txBox="1"/>
          <p:nvPr/>
        </p:nvSpPr>
        <p:spPr>
          <a:xfrm>
            <a:off x="3590727" y="6091179"/>
            <a:ext cx="1597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left 4 panels are other cell lines.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4D8539C2-41F6-DEE2-1294-C945031DDC80}"/>
              </a:ext>
            </a:extLst>
          </p:cNvPr>
          <p:cNvCxnSpPr>
            <a:cxnSpLocks/>
          </p:cNvCxnSpPr>
          <p:nvPr/>
        </p:nvCxnSpPr>
        <p:spPr>
          <a:xfrm flipH="1">
            <a:off x="8823366" y="1883129"/>
            <a:ext cx="4423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1A010D1B-7B15-B1D5-45C7-FFB787857072}"/>
              </a:ext>
            </a:extLst>
          </p:cNvPr>
          <p:cNvCxnSpPr>
            <a:cxnSpLocks/>
          </p:cNvCxnSpPr>
          <p:nvPr/>
        </p:nvCxnSpPr>
        <p:spPr>
          <a:xfrm flipH="1">
            <a:off x="8823366" y="2530247"/>
            <a:ext cx="4423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C89251D0-4438-640D-D4A3-5548BFD95EF8}"/>
              </a:ext>
            </a:extLst>
          </p:cNvPr>
          <p:cNvCxnSpPr>
            <a:cxnSpLocks/>
          </p:cNvCxnSpPr>
          <p:nvPr/>
        </p:nvCxnSpPr>
        <p:spPr>
          <a:xfrm flipH="1">
            <a:off x="8823366" y="4588724"/>
            <a:ext cx="4423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289D3F7D-8E36-417C-01AF-D5BD60A83422}"/>
              </a:ext>
            </a:extLst>
          </p:cNvPr>
          <p:cNvCxnSpPr>
            <a:cxnSpLocks/>
          </p:cNvCxnSpPr>
          <p:nvPr/>
        </p:nvCxnSpPr>
        <p:spPr>
          <a:xfrm flipH="1">
            <a:off x="8874290" y="3561509"/>
            <a:ext cx="4423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文本框 1">
            <a:extLst>
              <a:ext uri="{FF2B5EF4-FFF2-40B4-BE49-F238E27FC236}">
                <a16:creationId xmlns:a16="http://schemas.microsoft.com/office/drawing/2014/main" id="{557FEFF8-4AE6-644A-6F8B-93011D301F4A}"/>
              </a:ext>
            </a:extLst>
          </p:cNvPr>
          <p:cNvSpPr txBox="1"/>
          <p:nvPr/>
        </p:nvSpPr>
        <p:spPr>
          <a:xfrm>
            <a:off x="2752622" y="5429894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</p:spTree>
    <p:extLst>
      <p:ext uri="{BB962C8B-B14F-4D97-AF65-F5344CB8AC3E}">
        <p14:creationId xmlns:p14="http://schemas.microsoft.com/office/powerpoint/2010/main" val="427358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5BF9FEC4-AF80-BAC1-FE71-F6679B7C23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75" t="48029" r="25298" b="39103"/>
          <a:stretch/>
        </p:blipFill>
        <p:spPr>
          <a:xfrm flipH="1">
            <a:off x="8335832" y="1367777"/>
            <a:ext cx="1755913" cy="715247"/>
          </a:xfrm>
          <a:prstGeom prst="rect">
            <a:avLst/>
          </a:prstGeom>
          <a:ln w="12700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3C1ED73-6090-8BC4-BBF8-A550C2A303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88" t="48941" r="33295" b="39775"/>
          <a:stretch/>
        </p:blipFill>
        <p:spPr>
          <a:xfrm flipH="1">
            <a:off x="2179772" y="1111955"/>
            <a:ext cx="1674543" cy="627928"/>
          </a:xfrm>
          <a:prstGeom prst="rect">
            <a:avLst/>
          </a:prstGeom>
          <a:ln w="12700"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66A6089-FA33-4B96-ED49-6350D6FC8F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11" t="49730" r="29150" b="39149"/>
          <a:stretch/>
        </p:blipFill>
        <p:spPr>
          <a:xfrm flipH="1">
            <a:off x="8461727" y="2624825"/>
            <a:ext cx="1550501" cy="600046"/>
          </a:xfrm>
          <a:prstGeom prst="rect">
            <a:avLst/>
          </a:prstGeom>
          <a:ln w="12700"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AA35F0-04E4-5F46-AC5D-4682B693470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3" t="42964" r="28662" b="46021"/>
          <a:stretch/>
        </p:blipFill>
        <p:spPr>
          <a:xfrm flipH="1">
            <a:off x="8541241" y="1914483"/>
            <a:ext cx="1470986" cy="653600"/>
          </a:xfrm>
          <a:prstGeom prst="rect">
            <a:avLst/>
          </a:prstGeom>
          <a:ln w="12700">
            <a:noFill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05A0710-5303-DD8B-D24D-29BCAE2D941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2" t="28344" r="33437" b="60430"/>
          <a:stretch/>
        </p:blipFill>
        <p:spPr>
          <a:xfrm flipH="1">
            <a:off x="2299494" y="501230"/>
            <a:ext cx="1589866" cy="739619"/>
          </a:xfrm>
          <a:prstGeom prst="rect">
            <a:avLst/>
          </a:prstGeom>
          <a:ln w="12700"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5FED6EC-24E1-DF21-E153-28BC7FBD96F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34" t="48989" r="28723" b="35237"/>
          <a:stretch/>
        </p:blipFill>
        <p:spPr>
          <a:xfrm flipH="1">
            <a:off x="2299494" y="3203796"/>
            <a:ext cx="1494710" cy="846655"/>
          </a:xfrm>
          <a:prstGeom prst="rect">
            <a:avLst/>
          </a:prstGeom>
          <a:ln w="12700"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F6F73D2-5D7C-8A16-D46E-DE9AE5D969B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58" t="52536" r="40963" b="26796"/>
          <a:stretch/>
        </p:blipFill>
        <p:spPr>
          <a:xfrm flipH="1">
            <a:off x="8335832" y="4326134"/>
            <a:ext cx="1676398" cy="1081528"/>
          </a:xfrm>
          <a:prstGeom prst="rect">
            <a:avLst/>
          </a:prstGeom>
          <a:ln w="12700">
            <a:noFill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5FFA5B9-BA1C-4182-2A95-73C9E775245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64" t="22160" r="32302" b="56860"/>
          <a:stretch/>
        </p:blipFill>
        <p:spPr>
          <a:xfrm flipH="1">
            <a:off x="2299494" y="4027362"/>
            <a:ext cx="1554823" cy="1130771"/>
          </a:xfrm>
          <a:prstGeom prst="rect">
            <a:avLst/>
          </a:prstGeom>
          <a:ln w="12700">
            <a:noFill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1B5A2D2-0B27-AF6D-4973-44D5EDF6EEB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56" t="27827" r="32688" b="63368"/>
          <a:stretch/>
        </p:blipFill>
        <p:spPr>
          <a:xfrm flipH="1">
            <a:off x="2405178" y="2627520"/>
            <a:ext cx="1540662" cy="482405"/>
          </a:xfrm>
          <a:prstGeom prst="rect">
            <a:avLst/>
          </a:prstGeom>
          <a:ln w="12700">
            <a:noFill/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45FC0E3-4775-181D-B350-F418EEBF34E8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19" t="35147" r="36577" b="51758"/>
          <a:stretch/>
        </p:blipFill>
        <p:spPr>
          <a:xfrm flipH="1">
            <a:off x="2242455" y="1786704"/>
            <a:ext cx="1646905" cy="726319"/>
          </a:xfrm>
          <a:prstGeom prst="rect">
            <a:avLst/>
          </a:prstGeom>
          <a:ln w="12700"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8CA62573-1F06-5135-D498-A6243634D20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87" t="51339" r="33463" b="34537"/>
          <a:stretch/>
        </p:blipFill>
        <p:spPr>
          <a:xfrm flipH="1">
            <a:off x="8370877" y="679876"/>
            <a:ext cx="1833510" cy="794141"/>
          </a:xfrm>
          <a:prstGeom prst="rect">
            <a:avLst/>
          </a:prstGeom>
          <a:ln w="12700">
            <a:noFill/>
          </a:ln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22B6D68-0521-6DFC-51AC-7E0905B8C6B4}"/>
              </a:ext>
            </a:extLst>
          </p:cNvPr>
          <p:cNvSpPr txBox="1"/>
          <p:nvPr/>
        </p:nvSpPr>
        <p:spPr>
          <a:xfrm>
            <a:off x="7458230" y="474226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35F2CF0-E524-E581-A55D-8C3055C43E57}"/>
              </a:ext>
            </a:extLst>
          </p:cNvPr>
          <p:cNvSpPr txBox="1"/>
          <p:nvPr/>
        </p:nvSpPr>
        <p:spPr>
          <a:xfrm>
            <a:off x="7646582" y="1574596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826EA4-FB5A-9C74-117A-53C97404B611}"/>
              </a:ext>
            </a:extLst>
          </p:cNvPr>
          <p:cNvSpPr txBox="1"/>
          <p:nvPr/>
        </p:nvSpPr>
        <p:spPr>
          <a:xfrm>
            <a:off x="7518342" y="3671548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4E25AB3-D8B8-952C-0E67-C84A98E2AA73}"/>
              </a:ext>
            </a:extLst>
          </p:cNvPr>
          <p:cNvSpPr txBox="1"/>
          <p:nvPr/>
        </p:nvSpPr>
        <p:spPr>
          <a:xfrm>
            <a:off x="7391870" y="2805049"/>
            <a:ext cx="946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5D31D4B-23FD-05CF-55FC-12183603DAD9}"/>
              </a:ext>
            </a:extLst>
          </p:cNvPr>
          <p:cNvSpPr txBox="1"/>
          <p:nvPr/>
        </p:nvSpPr>
        <p:spPr>
          <a:xfrm>
            <a:off x="7547771" y="867183"/>
            <a:ext cx="644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B6FE03F-78A0-EA68-3F8B-44023E10A45C}"/>
              </a:ext>
            </a:extLst>
          </p:cNvPr>
          <p:cNvSpPr txBox="1"/>
          <p:nvPr/>
        </p:nvSpPr>
        <p:spPr>
          <a:xfrm>
            <a:off x="7597054" y="2098701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05DA6A6-9F5C-EDC1-EB2E-BC753951236A}"/>
              </a:ext>
            </a:extLst>
          </p:cNvPr>
          <p:cNvSpPr txBox="1"/>
          <p:nvPr/>
        </p:nvSpPr>
        <p:spPr>
          <a:xfrm>
            <a:off x="3989283" y="128862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743973D8-DC36-CC67-06F9-54626D8781E5}"/>
              </a:ext>
            </a:extLst>
          </p:cNvPr>
          <p:cNvSpPr txBox="1"/>
          <p:nvPr/>
        </p:nvSpPr>
        <p:spPr>
          <a:xfrm>
            <a:off x="3992191" y="463695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7FF6AB5-B21B-AE85-C58D-4545E3E07232}"/>
              </a:ext>
            </a:extLst>
          </p:cNvPr>
          <p:cNvSpPr txBox="1"/>
          <p:nvPr/>
        </p:nvSpPr>
        <p:spPr>
          <a:xfrm>
            <a:off x="3989283" y="549666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4A8CB10-BC93-8E87-302B-7BCD94F4475D}"/>
              </a:ext>
            </a:extLst>
          </p:cNvPr>
          <p:cNvSpPr txBox="1"/>
          <p:nvPr/>
        </p:nvSpPr>
        <p:spPr>
          <a:xfrm>
            <a:off x="3950775" y="2168285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BA191F1-B3FA-A0BA-89AA-F39B15A856AB}"/>
              </a:ext>
            </a:extLst>
          </p:cNvPr>
          <p:cNvSpPr txBox="1"/>
          <p:nvPr/>
        </p:nvSpPr>
        <p:spPr>
          <a:xfrm>
            <a:off x="3989248" y="73861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692F3B6-D553-8986-273C-E9BEAD29D72D}"/>
              </a:ext>
            </a:extLst>
          </p:cNvPr>
          <p:cNvSpPr txBox="1"/>
          <p:nvPr/>
        </p:nvSpPr>
        <p:spPr>
          <a:xfrm>
            <a:off x="3947171" y="262893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C839DDB-065F-6D0C-C3D6-860EBA3B2BA6}"/>
              </a:ext>
            </a:extLst>
          </p:cNvPr>
          <p:cNvSpPr txBox="1"/>
          <p:nvPr/>
        </p:nvSpPr>
        <p:spPr>
          <a:xfrm>
            <a:off x="3984725" y="332960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AF2791C-A203-BCDF-AE39-8B84F47D7E9B}"/>
              </a:ext>
            </a:extLst>
          </p:cNvPr>
          <p:cNvSpPr txBox="1"/>
          <p:nvPr/>
        </p:nvSpPr>
        <p:spPr>
          <a:xfrm>
            <a:off x="1206861" y="442612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1A25288-F5E5-F310-CE5A-AC203161CFF0}"/>
              </a:ext>
            </a:extLst>
          </p:cNvPr>
          <p:cNvSpPr txBox="1"/>
          <p:nvPr/>
        </p:nvSpPr>
        <p:spPr>
          <a:xfrm>
            <a:off x="1395213" y="1248602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1E7475B0-BEBD-4B74-00D3-1689A6BF6CA0}"/>
              </a:ext>
            </a:extLst>
          </p:cNvPr>
          <p:cNvSpPr txBox="1"/>
          <p:nvPr/>
        </p:nvSpPr>
        <p:spPr>
          <a:xfrm>
            <a:off x="1266973" y="3328911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C5B8A82-699C-2A29-16E8-03D315286634}"/>
              </a:ext>
            </a:extLst>
          </p:cNvPr>
          <p:cNvSpPr txBox="1"/>
          <p:nvPr/>
        </p:nvSpPr>
        <p:spPr>
          <a:xfrm>
            <a:off x="1140501" y="2624825"/>
            <a:ext cx="946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BB32830-4519-7F5F-F697-6E7F36FEAC64}"/>
              </a:ext>
            </a:extLst>
          </p:cNvPr>
          <p:cNvSpPr txBox="1"/>
          <p:nvPr/>
        </p:nvSpPr>
        <p:spPr>
          <a:xfrm>
            <a:off x="1296402" y="726717"/>
            <a:ext cx="644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EB061EE2-C826-AD34-EAA2-FC9DF4BC961D}"/>
              </a:ext>
            </a:extLst>
          </p:cNvPr>
          <p:cNvSpPr txBox="1"/>
          <p:nvPr/>
        </p:nvSpPr>
        <p:spPr>
          <a:xfrm>
            <a:off x="1345685" y="2157009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ZO-1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38B3E86-4A80-75A2-BDA4-B6CD5AD55677}"/>
              </a:ext>
            </a:extLst>
          </p:cNvPr>
          <p:cNvSpPr txBox="1"/>
          <p:nvPr/>
        </p:nvSpPr>
        <p:spPr>
          <a:xfrm>
            <a:off x="10401920" y="1615649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7A67BFE-6CD5-9867-76AA-64DD90F5AABA}"/>
              </a:ext>
            </a:extLst>
          </p:cNvPr>
          <p:cNvSpPr txBox="1"/>
          <p:nvPr/>
        </p:nvSpPr>
        <p:spPr>
          <a:xfrm>
            <a:off x="10404829" y="451611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1988185-34DE-DE2F-1383-C061FDB08670}"/>
              </a:ext>
            </a:extLst>
          </p:cNvPr>
          <p:cNvSpPr txBox="1"/>
          <p:nvPr/>
        </p:nvSpPr>
        <p:spPr>
          <a:xfrm>
            <a:off x="10404828" y="495412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FC5DA29-225D-2FD5-5C33-3A86C2B00EBE}"/>
              </a:ext>
            </a:extLst>
          </p:cNvPr>
          <p:cNvSpPr txBox="1"/>
          <p:nvPr/>
        </p:nvSpPr>
        <p:spPr>
          <a:xfrm>
            <a:off x="10401920" y="562166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31AA837-C3CB-6D72-BE2C-1D089D189285}"/>
              </a:ext>
            </a:extLst>
          </p:cNvPr>
          <p:cNvSpPr txBox="1"/>
          <p:nvPr/>
        </p:nvSpPr>
        <p:spPr>
          <a:xfrm>
            <a:off x="10363412" y="211100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2933097-428A-6AB8-6EFF-D5EAD4EF79BB}"/>
              </a:ext>
            </a:extLst>
          </p:cNvPr>
          <p:cNvSpPr txBox="1"/>
          <p:nvPr/>
        </p:nvSpPr>
        <p:spPr>
          <a:xfrm>
            <a:off x="10401885" y="88673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16E75C3-46F1-64C2-5D40-2CEF29FDAF35}"/>
              </a:ext>
            </a:extLst>
          </p:cNvPr>
          <p:cNvSpPr txBox="1"/>
          <p:nvPr/>
        </p:nvSpPr>
        <p:spPr>
          <a:xfrm>
            <a:off x="10359808" y="2803563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2080943-142B-8A06-5D60-0F84BA16636D}"/>
              </a:ext>
            </a:extLst>
          </p:cNvPr>
          <p:cNvSpPr txBox="1"/>
          <p:nvPr/>
        </p:nvSpPr>
        <p:spPr>
          <a:xfrm>
            <a:off x="10397362" y="346544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0974009-3D52-4F1D-C119-FB6C5DD812FD}"/>
              </a:ext>
            </a:extLst>
          </p:cNvPr>
          <p:cNvSpPr txBox="1"/>
          <p:nvPr/>
        </p:nvSpPr>
        <p:spPr>
          <a:xfrm>
            <a:off x="7305033" y="6032218"/>
            <a:ext cx="107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sh-BANF1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9562D18-D4EB-F896-52B5-82A7C6257B51}"/>
              </a:ext>
            </a:extLst>
          </p:cNvPr>
          <p:cNvSpPr txBox="1"/>
          <p:nvPr/>
        </p:nvSpPr>
        <p:spPr>
          <a:xfrm>
            <a:off x="8864551" y="618938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30C4550-2A27-640C-8EE6-A2986832CCC6}"/>
              </a:ext>
            </a:extLst>
          </p:cNvPr>
          <p:cNvSpPr txBox="1"/>
          <p:nvPr/>
        </p:nvSpPr>
        <p:spPr>
          <a:xfrm>
            <a:off x="9186156" y="618818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48F604B7-09BF-4403-BDDC-A6BA6146E492}"/>
              </a:ext>
            </a:extLst>
          </p:cNvPr>
          <p:cNvSpPr txBox="1"/>
          <p:nvPr/>
        </p:nvSpPr>
        <p:spPr>
          <a:xfrm>
            <a:off x="9499573" y="634925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CE2C8D2-47EC-42AC-0DE6-261EA84755F5}"/>
              </a:ext>
            </a:extLst>
          </p:cNvPr>
          <p:cNvSpPr txBox="1"/>
          <p:nvPr/>
        </p:nvSpPr>
        <p:spPr>
          <a:xfrm>
            <a:off x="9188619" y="6350999"/>
            <a:ext cx="245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E620CAB-26A6-ADDA-C43E-E0B6D3878577}"/>
              </a:ext>
            </a:extLst>
          </p:cNvPr>
          <p:cNvSpPr txBox="1"/>
          <p:nvPr/>
        </p:nvSpPr>
        <p:spPr>
          <a:xfrm>
            <a:off x="9522777" y="616731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B1FE9956-9F82-9CD4-0FB9-0C8F6211881D}"/>
              </a:ext>
            </a:extLst>
          </p:cNvPr>
          <p:cNvSpPr txBox="1"/>
          <p:nvPr/>
        </p:nvSpPr>
        <p:spPr>
          <a:xfrm>
            <a:off x="8887188" y="633345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82B19B44-BEC8-83A7-F8B2-6BC3D82E3621}"/>
              </a:ext>
            </a:extLst>
          </p:cNvPr>
          <p:cNvSpPr txBox="1"/>
          <p:nvPr/>
        </p:nvSpPr>
        <p:spPr>
          <a:xfrm>
            <a:off x="8863280" y="600930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94F30E9D-8909-FFFB-82E8-A22957BEB5C3}"/>
              </a:ext>
            </a:extLst>
          </p:cNvPr>
          <p:cNvSpPr txBox="1"/>
          <p:nvPr/>
        </p:nvSpPr>
        <p:spPr>
          <a:xfrm>
            <a:off x="9210186" y="599471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9A30CD4C-7592-FB4F-D585-F0EC8E7A0123}"/>
              </a:ext>
            </a:extLst>
          </p:cNvPr>
          <p:cNvSpPr txBox="1"/>
          <p:nvPr/>
        </p:nvSpPr>
        <p:spPr>
          <a:xfrm>
            <a:off x="9522621" y="599471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F824181D-94A5-DD17-528D-BCC3FC690AE5}"/>
              </a:ext>
            </a:extLst>
          </p:cNvPr>
          <p:cNvSpPr txBox="1"/>
          <p:nvPr/>
        </p:nvSpPr>
        <p:spPr>
          <a:xfrm>
            <a:off x="9500110" y="653459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738115CA-EF7A-00C8-8A95-F579538145F9}"/>
              </a:ext>
            </a:extLst>
          </p:cNvPr>
          <p:cNvSpPr txBox="1"/>
          <p:nvPr/>
        </p:nvSpPr>
        <p:spPr>
          <a:xfrm>
            <a:off x="8887188" y="651337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1292859B-A6A3-8FD2-8218-42B00F302055}"/>
              </a:ext>
            </a:extLst>
          </p:cNvPr>
          <p:cNvSpPr txBox="1"/>
          <p:nvPr/>
        </p:nvSpPr>
        <p:spPr>
          <a:xfrm>
            <a:off x="9206249" y="651337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E83B61E0-237F-BC52-9725-A9DDC8E612AF}"/>
              </a:ext>
            </a:extLst>
          </p:cNvPr>
          <p:cNvSpPr txBox="1"/>
          <p:nvPr/>
        </p:nvSpPr>
        <p:spPr>
          <a:xfrm>
            <a:off x="2737885" y="610622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E9AE245-F441-547B-A8A4-1B57095230A5}"/>
              </a:ext>
            </a:extLst>
          </p:cNvPr>
          <p:cNvSpPr txBox="1"/>
          <p:nvPr/>
        </p:nvSpPr>
        <p:spPr>
          <a:xfrm>
            <a:off x="3052864" y="610502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3D2E92AF-8D25-E23A-8D5E-99B62B1BBA28}"/>
              </a:ext>
            </a:extLst>
          </p:cNvPr>
          <p:cNvSpPr txBox="1"/>
          <p:nvPr/>
        </p:nvSpPr>
        <p:spPr>
          <a:xfrm>
            <a:off x="3359655" y="626609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80E9E019-1862-0C5A-1C74-0AB164CFD89C}"/>
              </a:ext>
            </a:extLst>
          </p:cNvPr>
          <p:cNvSpPr txBox="1"/>
          <p:nvPr/>
        </p:nvSpPr>
        <p:spPr>
          <a:xfrm>
            <a:off x="3053577" y="626784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147632C7-FA06-BA7A-4792-9FAFEA4C5BA0}"/>
              </a:ext>
            </a:extLst>
          </p:cNvPr>
          <p:cNvSpPr txBox="1"/>
          <p:nvPr/>
        </p:nvSpPr>
        <p:spPr>
          <a:xfrm>
            <a:off x="3384737" y="608795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867045FC-FB48-4657-89B9-7FF9F38CF1E4}"/>
              </a:ext>
            </a:extLst>
          </p:cNvPr>
          <p:cNvSpPr txBox="1"/>
          <p:nvPr/>
        </p:nvSpPr>
        <p:spPr>
          <a:xfrm>
            <a:off x="2760522" y="624899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A2DA9B83-BFFC-5090-036E-ACBA1B60790F}"/>
              </a:ext>
            </a:extLst>
          </p:cNvPr>
          <p:cNvSpPr txBox="1"/>
          <p:nvPr/>
        </p:nvSpPr>
        <p:spPr>
          <a:xfrm>
            <a:off x="2736614" y="591952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2F127B1-0E16-8062-210C-ED4D22BE6221}"/>
              </a:ext>
            </a:extLst>
          </p:cNvPr>
          <p:cNvSpPr txBox="1"/>
          <p:nvPr/>
        </p:nvSpPr>
        <p:spPr>
          <a:xfrm>
            <a:off x="3076749" y="590492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E52B32BD-E250-57A4-F5FA-24FD5988A62F}"/>
              </a:ext>
            </a:extLst>
          </p:cNvPr>
          <p:cNvSpPr txBox="1"/>
          <p:nvPr/>
        </p:nvSpPr>
        <p:spPr>
          <a:xfrm>
            <a:off x="3386703" y="590268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B3B7ABCE-75DF-55F0-A482-671D960FAB49}"/>
              </a:ext>
            </a:extLst>
          </p:cNvPr>
          <p:cNvSpPr txBox="1"/>
          <p:nvPr/>
        </p:nvSpPr>
        <p:spPr>
          <a:xfrm>
            <a:off x="3360945" y="645167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B711672C-1C8B-F8C4-196F-99FB38D2866B}"/>
              </a:ext>
            </a:extLst>
          </p:cNvPr>
          <p:cNvSpPr txBox="1"/>
          <p:nvPr/>
        </p:nvSpPr>
        <p:spPr>
          <a:xfrm>
            <a:off x="2760377" y="643022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E910665-7F90-7FD8-57CF-EE63591AD74D}"/>
              </a:ext>
            </a:extLst>
          </p:cNvPr>
          <p:cNvSpPr txBox="1"/>
          <p:nvPr/>
        </p:nvSpPr>
        <p:spPr>
          <a:xfrm>
            <a:off x="3070331" y="643459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89CA1385-ACEE-F775-6DD2-18EEC525089C}"/>
              </a:ext>
            </a:extLst>
          </p:cNvPr>
          <p:cNvSpPr txBox="1"/>
          <p:nvPr/>
        </p:nvSpPr>
        <p:spPr>
          <a:xfrm>
            <a:off x="1066873" y="5937777"/>
            <a:ext cx="107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 OE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784ACD77-72F2-CFD5-B6DA-375E66921B9F}"/>
              </a:ext>
            </a:extLst>
          </p:cNvPr>
          <p:cNvSpPr txBox="1"/>
          <p:nvPr/>
        </p:nvSpPr>
        <p:spPr>
          <a:xfrm>
            <a:off x="808496" y="313558"/>
            <a:ext cx="74892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S8A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37FAAA4-7699-14BE-72E3-A7DED6D899B4}"/>
              </a:ext>
            </a:extLst>
          </p:cNvPr>
          <p:cNvSpPr txBox="1"/>
          <p:nvPr/>
        </p:nvSpPr>
        <p:spPr>
          <a:xfrm>
            <a:off x="6439317" y="342466"/>
            <a:ext cx="740908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S8B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id="{8C1133FC-6EC9-B4A3-71F0-5772C594E96F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9" t="34930" r="32374" b="46245"/>
          <a:stretch/>
        </p:blipFill>
        <p:spPr>
          <a:xfrm flipH="1">
            <a:off x="8489623" y="3362996"/>
            <a:ext cx="1494708" cy="869203"/>
          </a:xfrm>
          <a:prstGeom prst="rect">
            <a:avLst/>
          </a:prstGeom>
        </p:spPr>
      </p:pic>
      <p:cxnSp>
        <p:nvCxnSpPr>
          <p:cNvPr id="77" name="直接箭头连接符 76">
            <a:extLst>
              <a:ext uri="{FF2B5EF4-FFF2-40B4-BE49-F238E27FC236}">
                <a16:creationId xmlns:a16="http://schemas.microsoft.com/office/drawing/2014/main" id="{25B83DAB-3313-6728-9AF9-8D63C0ED200D}"/>
              </a:ext>
            </a:extLst>
          </p:cNvPr>
          <p:cNvCxnSpPr>
            <a:cxnSpLocks/>
          </p:cNvCxnSpPr>
          <p:nvPr/>
        </p:nvCxnSpPr>
        <p:spPr>
          <a:xfrm flipH="1">
            <a:off x="3752498" y="3440422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直接箭头连接符 77">
            <a:extLst>
              <a:ext uri="{FF2B5EF4-FFF2-40B4-BE49-F238E27FC236}">
                <a16:creationId xmlns:a16="http://schemas.microsoft.com/office/drawing/2014/main" id="{E0A74552-8E1C-EED6-0105-2FABB53DAA09}"/>
              </a:ext>
            </a:extLst>
          </p:cNvPr>
          <p:cNvCxnSpPr>
            <a:cxnSpLocks/>
          </p:cNvCxnSpPr>
          <p:nvPr/>
        </p:nvCxnSpPr>
        <p:spPr>
          <a:xfrm flipH="1">
            <a:off x="3752498" y="4793116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9" name="直接箭头连接符 78">
            <a:extLst>
              <a:ext uri="{FF2B5EF4-FFF2-40B4-BE49-F238E27FC236}">
                <a16:creationId xmlns:a16="http://schemas.microsoft.com/office/drawing/2014/main" id="{873EA812-54CC-6A6B-BEA5-A53BC4BCAE69}"/>
              </a:ext>
            </a:extLst>
          </p:cNvPr>
          <p:cNvCxnSpPr>
            <a:cxnSpLocks/>
          </p:cNvCxnSpPr>
          <p:nvPr/>
        </p:nvCxnSpPr>
        <p:spPr>
          <a:xfrm flipH="1">
            <a:off x="10012227" y="4703121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0" name="直接箭头连接符 79">
            <a:extLst>
              <a:ext uri="{FF2B5EF4-FFF2-40B4-BE49-F238E27FC236}">
                <a16:creationId xmlns:a16="http://schemas.microsoft.com/office/drawing/2014/main" id="{6E82F80D-54CE-0C5D-9171-D1AB98DA1ED5}"/>
              </a:ext>
            </a:extLst>
          </p:cNvPr>
          <p:cNvCxnSpPr>
            <a:cxnSpLocks/>
          </p:cNvCxnSpPr>
          <p:nvPr/>
        </p:nvCxnSpPr>
        <p:spPr>
          <a:xfrm flipH="1">
            <a:off x="10012227" y="5094062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1" name="直接箭头连接符 80">
            <a:extLst>
              <a:ext uri="{FF2B5EF4-FFF2-40B4-BE49-F238E27FC236}">
                <a16:creationId xmlns:a16="http://schemas.microsoft.com/office/drawing/2014/main" id="{A907F719-9659-D95A-1A67-2C63F2893671}"/>
              </a:ext>
            </a:extLst>
          </p:cNvPr>
          <p:cNvCxnSpPr>
            <a:cxnSpLocks/>
          </p:cNvCxnSpPr>
          <p:nvPr/>
        </p:nvCxnSpPr>
        <p:spPr>
          <a:xfrm flipH="1">
            <a:off x="9984331" y="3605910"/>
            <a:ext cx="27372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1F8BA77F-3FB8-A41A-1BC4-5D2FDD7A54E8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3" t="38913" r="38646" b="52520"/>
          <a:stretch/>
        </p:blipFill>
        <p:spPr>
          <a:xfrm flipH="1">
            <a:off x="2274911" y="5335373"/>
            <a:ext cx="1581991" cy="488957"/>
          </a:xfrm>
          <a:prstGeom prst="rect">
            <a:avLst/>
          </a:prstGeom>
          <a:ln>
            <a:noFill/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BF40F32-7B30-CD56-2142-0CB5AF8D1012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91" t="41565" r="39031" b="50000"/>
          <a:stretch/>
        </p:blipFill>
        <p:spPr>
          <a:xfrm flipH="1">
            <a:off x="8379127" y="5457189"/>
            <a:ext cx="1614058" cy="463051"/>
          </a:xfrm>
          <a:prstGeom prst="rect">
            <a:avLst/>
          </a:prstGeom>
          <a:ln>
            <a:noFill/>
          </a:ln>
        </p:spPr>
      </p:pic>
      <p:sp>
        <p:nvSpPr>
          <p:cNvPr id="82" name="文本框 81">
            <a:extLst>
              <a:ext uri="{FF2B5EF4-FFF2-40B4-BE49-F238E27FC236}">
                <a16:creationId xmlns:a16="http://schemas.microsoft.com/office/drawing/2014/main" id="{11C6DCE1-7F97-062D-DB9B-B76537B4866B}"/>
              </a:ext>
            </a:extLst>
          </p:cNvPr>
          <p:cNvSpPr txBox="1"/>
          <p:nvPr/>
        </p:nvSpPr>
        <p:spPr>
          <a:xfrm>
            <a:off x="1275153" y="5441351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25E52B15-B61A-7FF9-7F04-E075A33F2D84}"/>
              </a:ext>
            </a:extLst>
          </p:cNvPr>
          <p:cNvSpPr txBox="1"/>
          <p:nvPr/>
        </p:nvSpPr>
        <p:spPr>
          <a:xfrm>
            <a:off x="7547771" y="5550214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</p:spTree>
    <p:extLst>
      <p:ext uri="{BB962C8B-B14F-4D97-AF65-F5344CB8AC3E}">
        <p14:creationId xmlns:p14="http://schemas.microsoft.com/office/powerpoint/2010/main" val="1210082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>
            <a:extLst>
              <a:ext uri="{FF2B5EF4-FFF2-40B4-BE49-F238E27FC236}">
                <a16:creationId xmlns:a16="http://schemas.microsoft.com/office/drawing/2014/main" id="{BB67C189-0DD7-9F45-46B7-749EB71E23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7" t="32674" r="48649" b="53650"/>
          <a:stretch/>
        </p:blipFill>
        <p:spPr>
          <a:xfrm rot="261185" flipH="1">
            <a:off x="1702137" y="2525476"/>
            <a:ext cx="2520818" cy="10165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E8F014B-91BE-9786-3940-D77DB79E42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75" t="49934" r="22678" b="39040"/>
          <a:stretch/>
        </p:blipFill>
        <p:spPr>
          <a:xfrm flipH="1">
            <a:off x="1557350" y="4469667"/>
            <a:ext cx="3016866" cy="770988"/>
          </a:xfrm>
          <a:prstGeom prst="rect">
            <a:avLst/>
          </a:prstGeom>
          <a:ln w="12700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CE31F2F-FB90-B984-812F-919C370874E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8" t="44141" r="22530" b="40768"/>
          <a:stretch/>
        </p:blipFill>
        <p:spPr>
          <a:xfrm flipH="1">
            <a:off x="7915758" y="4212363"/>
            <a:ext cx="2994921" cy="881760"/>
          </a:xfrm>
          <a:prstGeom prst="rect">
            <a:avLst/>
          </a:prstGeom>
          <a:ln w="12700"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5E79272-6E5C-00BE-0CB9-CB3EB8C176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7" t="47205" r="20704" b="42927"/>
          <a:stretch/>
        </p:blipFill>
        <p:spPr>
          <a:xfrm flipH="1">
            <a:off x="1630200" y="940608"/>
            <a:ext cx="2717277" cy="613760"/>
          </a:xfrm>
          <a:prstGeom prst="rect">
            <a:avLst/>
          </a:prstGeom>
          <a:ln w="12700"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835CB6F-DFAE-D748-DA28-5674C39EBC1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7" t="46798" r="20145" b="43404"/>
          <a:stretch/>
        </p:blipFill>
        <p:spPr>
          <a:xfrm flipH="1">
            <a:off x="1533326" y="1558347"/>
            <a:ext cx="2753933" cy="631615"/>
          </a:xfrm>
          <a:prstGeom prst="rect">
            <a:avLst/>
          </a:prstGeom>
          <a:ln w="12700"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579F6CF-B02B-68B1-C391-43E766F5E27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74" t="47379" r="20717" b="37474"/>
          <a:stretch/>
        </p:blipFill>
        <p:spPr>
          <a:xfrm flipH="1">
            <a:off x="7983940" y="961952"/>
            <a:ext cx="3050273" cy="983675"/>
          </a:xfrm>
          <a:prstGeom prst="rect">
            <a:avLst/>
          </a:prstGeom>
          <a:ln w="12700">
            <a:noFill/>
          </a:ln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18BC7DE-E2B7-8C5D-C715-A9EF8A730786}"/>
              </a:ext>
            </a:extLst>
          </p:cNvPr>
          <p:cNvSpPr txBox="1"/>
          <p:nvPr/>
        </p:nvSpPr>
        <p:spPr>
          <a:xfrm>
            <a:off x="7127368" y="4531122"/>
            <a:ext cx="838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 B1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25E366A-4892-557F-A6E6-21E5349C7CA7}"/>
              </a:ext>
            </a:extLst>
          </p:cNvPr>
          <p:cNvSpPr txBox="1"/>
          <p:nvPr/>
        </p:nvSpPr>
        <p:spPr>
          <a:xfrm>
            <a:off x="4554577" y="5260054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52AC79C-D4C9-D5E2-A49A-C3760C8EF25E}"/>
              </a:ext>
            </a:extLst>
          </p:cNvPr>
          <p:cNvSpPr txBox="1"/>
          <p:nvPr/>
        </p:nvSpPr>
        <p:spPr>
          <a:xfrm>
            <a:off x="4554542" y="473801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C10EDD-0876-A70C-9E49-6A4EBFA33937}"/>
              </a:ext>
            </a:extLst>
          </p:cNvPr>
          <p:cNvSpPr txBox="1"/>
          <p:nvPr/>
        </p:nvSpPr>
        <p:spPr>
          <a:xfrm>
            <a:off x="8604221" y="602630"/>
            <a:ext cx="952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FA9C1AA-6E23-345A-1E41-209DC9A88E42}"/>
              </a:ext>
            </a:extLst>
          </p:cNvPr>
          <p:cNvSpPr/>
          <p:nvPr/>
        </p:nvSpPr>
        <p:spPr>
          <a:xfrm>
            <a:off x="9693568" y="605713"/>
            <a:ext cx="706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D53DD6E-2C7C-B551-E98B-FD7D13BFF022}"/>
              </a:ext>
            </a:extLst>
          </p:cNvPr>
          <p:cNvSpPr txBox="1"/>
          <p:nvPr/>
        </p:nvSpPr>
        <p:spPr>
          <a:xfrm>
            <a:off x="7339233" y="1306613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4229D8-A353-C3FD-F286-412D5DAD59F0}"/>
              </a:ext>
            </a:extLst>
          </p:cNvPr>
          <p:cNvSpPr txBox="1"/>
          <p:nvPr/>
        </p:nvSpPr>
        <p:spPr>
          <a:xfrm>
            <a:off x="4530518" y="150800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2B91808-70B2-2A73-20CA-11FF6A9BDFB5}"/>
              </a:ext>
            </a:extLst>
          </p:cNvPr>
          <p:cNvCxnSpPr>
            <a:cxnSpLocks/>
          </p:cNvCxnSpPr>
          <p:nvPr/>
        </p:nvCxnSpPr>
        <p:spPr>
          <a:xfrm>
            <a:off x="8594505" y="879558"/>
            <a:ext cx="889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8842B2F-6EE7-DAFD-C546-5F488BA8A778}"/>
              </a:ext>
            </a:extLst>
          </p:cNvPr>
          <p:cNvCxnSpPr>
            <a:cxnSpLocks/>
          </p:cNvCxnSpPr>
          <p:nvPr/>
        </p:nvCxnSpPr>
        <p:spPr>
          <a:xfrm>
            <a:off x="9612214" y="879558"/>
            <a:ext cx="889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397838C3-A4FE-FC11-A2D1-D79EE14896D3}"/>
              </a:ext>
            </a:extLst>
          </p:cNvPr>
          <p:cNvSpPr txBox="1"/>
          <p:nvPr/>
        </p:nvSpPr>
        <p:spPr>
          <a:xfrm>
            <a:off x="2092273" y="358266"/>
            <a:ext cx="9527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Cytoplasm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2899C12-0337-EC3B-CF1C-83D2838F021E}"/>
              </a:ext>
            </a:extLst>
          </p:cNvPr>
          <p:cNvSpPr/>
          <p:nvPr/>
        </p:nvSpPr>
        <p:spPr>
          <a:xfrm>
            <a:off x="3181620" y="361349"/>
            <a:ext cx="7064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Nucleus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132955C0-39C7-DDBE-D324-A7B172E8832D}"/>
              </a:ext>
            </a:extLst>
          </p:cNvPr>
          <p:cNvCxnSpPr>
            <a:cxnSpLocks/>
          </p:cNvCxnSpPr>
          <p:nvPr/>
        </p:nvCxnSpPr>
        <p:spPr>
          <a:xfrm>
            <a:off x="2082557" y="635194"/>
            <a:ext cx="889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217650A-C33C-7D75-9B1E-CD9A105657D2}"/>
              </a:ext>
            </a:extLst>
          </p:cNvPr>
          <p:cNvCxnSpPr>
            <a:cxnSpLocks/>
          </p:cNvCxnSpPr>
          <p:nvPr/>
        </p:nvCxnSpPr>
        <p:spPr>
          <a:xfrm>
            <a:off x="3100266" y="635194"/>
            <a:ext cx="88977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F5FB66D1-FD76-8CD2-3B6E-6D6C027B6576}"/>
              </a:ext>
            </a:extLst>
          </p:cNvPr>
          <p:cNvCxnSpPr>
            <a:stCxn id="8" idx="0"/>
            <a:endCxn id="8" idx="2"/>
          </p:cNvCxnSpPr>
          <p:nvPr/>
        </p:nvCxnSpPr>
        <p:spPr>
          <a:xfrm>
            <a:off x="9509076" y="961952"/>
            <a:ext cx="0" cy="983675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8C1EE022-C8AB-64C2-A581-DC8653717290}"/>
              </a:ext>
            </a:extLst>
          </p:cNvPr>
          <p:cNvCxnSpPr>
            <a:cxnSpLocks/>
          </p:cNvCxnSpPr>
          <p:nvPr/>
        </p:nvCxnSpPr>
        <p:spPr>
          <a:xfrm>
            <a:off x="3045046" y="1398745"/>
            <a:ext cx="0" cy="259899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60D8032B-CCDD-03E6-3D7B-43733A2CB6D3}"/>
              </a:ext>
            </a:extLst>
          </p:cNvPr>
          <p:cNvCxnSpPr>
            <a:cxnSpLocks/>
          </p:cNvCxnSpPr>
          <p:nvPr/>
        </p:nvCxnSpPr>
        <p:spPr>
          <a:xfrm>
            <a:off x="9556994" y="2070208"/>
            <a:ext cx="0" cy="259899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31051463-C724-32ED-F64E-05B2B4CDEF62}"/>
              </a:ext>
            </a:extLst>
          </p:cNvPr>
          <p:cNvCxnSpPr>
            <a:cxnSpLocks/>
          </p:cNvCxnSpPr>
          <p:nvPr/>
        </p:nvCxnSpPr>
        <p:spPr>
          <a:xfrm>
            <a:off x="3045046" y="1745409"/>
            <a:ext cx="0" cy="259899"/>
          </a:xfrm>
          <a:prstGeom prst="line">
            <a:avLst/>
          </a:prstGeom>
          <a:ln w="127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7573763C-0C51-9CDD-FF08-D4384725EFAC}"/>
              </a:ext>
            </a:extLst>
          </p:cNvPr>
          <p:cNvSpPr txBox="1"/>
          <p:nvPr/>
        </p:nvSpPr>
        <p:spPr>
          <a:xfrm>
            <a:off x="8592632" y="609601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1F64374-8E55-B93B-0E6E-17FF28CF032C}"/>
              </a:ext>
            </a:extLst>
          </p:cNvPr>
          <p:cNvSpPr txBox="1"/>
          <p:nvPr/>
        </p:nvSpPr>
        <p:spPr>
          <a:xfrm>
            <a:off x="8940741" y="609482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D867F5E-5631-360F-9AA8-776C2C1D85DE}"/>
              </a:ext>
            </a:extLst>
          </p:cNvPr>
          <p:cNvSpPr txBox="1"/>
          <p:nvPr/>
        </p:nvSpPr>
        <p:spPr>
          <a:xfrm>
            <a:off x="9267410" y="643199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0011B01-D53D-329F-152A-4067CB745CEE}"/>
              </a:ext>
            </a:extLst>
          </p:cNvPr>
          <p:cNvSpPr txBox="1"/>
          <p:nvPr/>
        </p:nvSpPr>
        <p:spPr>
          <a:xfrm>
            <a:off x="9612094" y="609601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3F45E09-4FE4-97D2-7A6D-A4A5FB631C75}"/>
              </a:ext>
            </a:extLst>
          </p:cNvPr>
          <p:cNvSpPr txBox="1"/>
          <p:nvPr/>
        </p:nvSpPr>
        <p:spPr>
          <a:xfrm>
            <a:off x="9960203" y="609482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063D211-2B4B-FA88-EB21-303CE9D2AA10}"/>
              </a:ext>
            </a:extLst>
          </p:cNvPr>
          <p:cNvSpPr txBox="1"/>
          <p:nvPr/>
        </p:nvSpPr>
        <p:spPr>
          <a:xfrm>
            <a:off x="10280246" y="643199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2514FDA9-FAF2-3253-4172-B01C0A800EAB}"/>
              </a:ext>
            </a:extLst>
          </p:cNvPr>
          <p:cNvSpPr txBox="1"/>
          <p:nvPr/>
        </p:nvSpPr>
        <p:spPr>
          <a:xfrm>
            <a:off x="8943204" y="6257633"/>
            <a:ext cx="245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6783A2D1-EE54-FA3F-2794-7D5290B43DB3}"/>
              </a:ext>
            </a:extLst>
          </p:cNvPr>
          <p:cNvSpPr txBox="1"/>
          <p:nvPr/>
        </p:nvSpPr>
        <p:spPr>
          <a:xfrm>
            <a:off x="9960916" y="625763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64CF5083-B16F-5682-6201-0DE2F87F074E}"/>
              </a:ext>
            </a:extLst>
          </p:cNvPr>
          <p:cNvSpPr txBox="1"/>
          <p:nvPr/>
        </p:nvSpPr>
        <p:spPr>
          <a:xfrm>
            <a:off x="9290614" y="607394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3786440-B90E-469E-720B-B1EBFDABA923}"/>
              </a:ext>
            </a:extLst>
          </p:cNvPr>
          <p:cNvSpPr txBox="1"/>
          <p:nvPr/>
        </p:nvSpPr>
        <p:spPr>
          <a:xfrm>
            <a:off x="10305328" y="607774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49F9AB3-0C48-CAA8-2487-99CA7C3D1361}"/>
              </a:ext>
            </a:extLst>
          </p:cNvPr>
          <p:cNvSpPr txBox="1"/>
          <p:nvPr/>
        </p:nvSpPr>
        <p:spPr>
          <a:xfrm>
            <a:off x="8615269" y="624008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0AECB23-B5F8-8C5E-F29B-4A0AD0436F8D}"/>
              </a:ext>
            </a:extLst>
          </p:cNvPr>
          <p:cNvSpPr txBox="1"/>
          <p:nvPr/>
        </p:nvSpPr>
        <p:spPr>
          <a:xfrm>
            <a:off x="9634731" y="623878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2710153-E237-A9D1-8F44-FBF26F672080}"/>
              </a:ext>
            </a:extLst>
          </p:cNvPr>
          <p:cNvSpPr txBox="1"/>
          <p:nvPr/>
        </p:nvSpPr>
        <p:spPr>
          <a:xfrm>
            <a:off x="8591361" y="590931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4185F2C8-C9F0-8CE1-5BDF-F48D5C1B13BA}"/>
              </a:ext>
            </a:extLst>
          </p:cNvPr>
          <p:cNvSpPr txBox="1"/>
          <p:nvPr/>
        </p:nvSpPr>
        <p:spPr>
          <a:xfrm>
            <a:off x="9610823" y="590931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D60E178-D065-D007-3DAC-CD62F450B228}"/>
              </a:ext>
            </a:extLst>
          </p:cNvPr>
          <p:cNvSpPr txBox="1"/>
          <p:nvPr/>
        </p:nvSpPr>
        <p:spPr>
          <a:xfrm>
            <a:off x="8964771" y="589472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F89DBDB-9421-6AE3-0379-FCFDE7968FF5}"/>
              </a:ext>
            </a:extLst>
          </p:cNvPr>
          <p:cNvSpPr txBox="1"/>
          <p:nvPr/>
        </p:nvSpPr>
        <p:spPr>
          <a:xfrm>
            <a:off x="9290458" y="589472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FDA65AD-B204-FA19-7ED6-E07801986662}"/>
              </a:ext>
            </a:extLst>
          </p:cNvPr>
          <p:cNvSpPr txBox="1"/>
          <p:nvPr/>
        </p:nvSpPr>
        <p:spPr>
          <a:xfrm>
            <a:off x="9984088" y="5894720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D1D32212-1750-7A8E-4CA7-4EB3B15B9422}"/>
              </a:ext>
            </a:extLst>
          </p:cNvPr>
          <p:cNvSpPr txBox="1"/>
          <p:nvPr/>
        </p:nvSpPr>
        <p:spPr>
          <a:xfrm>
            <a:off x="10300668" y="589247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CD2DC34-097C-D87C-3B76-F16EB1D48F38}"/>
              </a:ext>
            </a:extLst>
          </p:cNvPr>
          <p:cNvSpPr txBox="1"/>
          <p:nvPr/>
        </p:nvSpPr>
        <p:spPr>
          <a:xfrm>
            <a:off x="10281536" y="626535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5CF1161-4916-376A-70CB-FADFB7E0C360}"/>
              </a:ext>
            </a:extLst>
          </p:cNvPr>
          <p:cNvSpPr txBox="1"/>
          <p:nvPr/>
        </p:nvSpPr>
        <p:spPr>
          <a:xfrm>
            <a:off x="9267947" y="626512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4E17A02-5D0C-0008-E872-E9840A6DF89A}"/>
              </a:ext>
            </a:extLst>
          </p:cNvPr>
          <p:cNvSpPr txBox="1"/>
          <p:nvPr/>
        </p:nvSpPr>
        <p:spPr>
          <a:xfrm>
            <a:off x="8615269" y="642001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45A0001-7CC7-CF1E-530E-8828EC7AF460}"/>
              </a:ext>
            </a:extLst>
          </p:cNvPr>
          <p:cNvSpPr txBox="1"/>
          <p:nvPr/>
        </p:nvSpPr>
        <p:spPr>
          <a:xfrm>
            <a:off x="8960834" y="642001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FBBB527C-2698-B4F8-6FE1-3DD6306EA5FE}"/>
              </a:ext>
            </a:extLst>
          </p:cNvPr>
          <p:cNvSpPr txBox="1"/>
          <p:nvPr/>
        </p:nvSpPr>
        <p:spPr>
          <a:xfrm>
            <a:off x="9634586" y="642001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FAF17DD6-58E8-5604-1846-8FFF5E0F30A7}"/>
              </a:ext>
            </a:extLst>
          </p:cNvPr>
          <p:cNvSpPr txBox="1"/>
          <p:nvPr/>
        </p:nvSpPr>
        <p:spPr>
          <a:xfrm>
            <a:off x="9977670" y="6424391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F4545610-AEE1-043B-71FB-98DACE09FF68}"/>
              </a:ext>
            </a:extLst>
          </p:cNvPr>
          <p:cNvSpPr txBox="1"/>
          <p:nvPr/>
        </p:nvSpPr>
        <p:spPr>
          <a:xfrm>
            <a:off x="444595" y="5902967"/>
            <a:ext cx="107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sh-TMIGD1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 OE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1A398A7-5DEF-069B-88C3-ACAD09119A6C}"/>
              </a:ext>
            </a:extLst>
          </p:cNvPr>
          <p:cNvSpPr txBox="1"/>
          <p:nvPr/>
        </p:nvSpPr>
        <p:spPr>
          <a:xfrm>
            <a:off x="561114" y="4742212"/>
            <a:ext cx="8386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Lamin B1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0B53194B-A89A-1A87-69A5-D08C128816D8}"/>
              </a:ext>
            </a:extLst>
          </p:cNvPr>
          <p:cNvSpPr txBox="1"/>
          <p:nvPr/>
        </p:nvSpPr>
        <p:spPr>
          <a:xfrm>
            <a:off x="772979" y="1499598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6084365-53F9-2976-F6BA-3A25B085C31E}"/>
              </a:ext>
            </a:extLst>
          </p:cNvPr>
          <p:cNvSpPr txBox="1"/>
          <p:nvPr/>
        </p:nvSpPr>
        <p:spPr>
          <a:xfrm>
            <a:off x="10990536" y="5202168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2C8B91CE-AC76-EB1B-76A0-253D50DFB11B}"/>
              </a:ext>
            </a:extLst>
          </p:cNvPr>
          <p:cNvSpPr txBox="1"/>
          <p:nvPr/>
        </p:nvSpPr>
        <p:spPr>
          <a:xfrm>
            <a:off x="10990501" y="451852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EF296FA8-0838-8D4E-3021-808E7F8BF2CD}"/>
              </a:ext>
            </a:extLst>
          </p:cNvPr>
          <p:cNvSpPr txBox="1"/>
          <p:nvPr/>
        </p:nvSpPr>
        <p:spPr>
          <a:xfrm>
            <a:off x="10966477" y="130661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DCC8AEFA-EFA6-5557-40A9-9CA9AE653C22}"/>
              </a:ext>
            </a:extLst>
          </p:cNvPr>
          <p:cNvSpPr txBox="1"/>
          <p:nvPr/>
        </p:nvSpPr>
        <p:spPr>
          <a:xfrm>
            <a:off x="2072779" y="606803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79B79071-B5A5-716F-3725-D6B424E11AC6}"/>
              </a:ext>
            </a:extLst>
          </p:cNvPr>
          <p:cNvSpPr txBox="1"/>
          <p:nvPr/>
        </p:nvSpPr>
        <p:spPr>
          <a:xfrm>
            <a:off x="2420888" y="606684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89D2F7C0-592C-276D-5B73-B4AB0BD27E90}"/>
              </a:ext>
            </a:extLst>
          </p:cNvPr>
          <p:cNvSpPr txBox="1"/>
          <p:nvPr/>
        </p:nvSpPr>
        <p:spPr>
          <a:xfrm>
            <a:off x="2747557" y="622790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2393A78-B1E5-6539-1BA0-21A5E222C23B}"/>
              </a:ext>
            </a:extLst>
          </p:cNvPr>
          <p:cNvSpPr txBox="1"/>
          <p:nvPr/>
        </p:nvSpPr>
        <p:spPr>
          <a:xfrm>
            <a:off x="3092241" y="6068036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D6E40C0F-C1DA-9A28-5409-A53A1EFE7B90}"/>
              </a:ext>
            </a:extLst>
          </p:cNvPr>
          <p:cNvSpPr txBox="1"/>
          <p:nvPr/>
        </p:nvSpPr>
        <p:spPr>
          <a:xfrm>
            <a:off x="3440350" y="606684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4587CAF-A811-7DF9-D126-12F5CBF7829F}"/>
              </a:ext>
            </a:extLst>
          </p:cNvPr>
          <p:cNvSpPr txBox="1"/>
          <p:nvPr/>
        </p:nvSpPr>
        <p:spPr>
          <a:xfrm>
            <a:off x="3760393" y="6227907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BE33A097-308F-EE01-4EBD-C831F5ADD8FA}"/>
              </a:ext>
            </a:extLst>
          </p:cNvPr>
          <p:cNvSpPr txBox="1"/>
          <p:nvPr/>
        </p:nvSpPr>
        <p:spPr>
          <a:xfrm>
            <a:off x="2423351" y="6229655"/>
            <a:ext cx="245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3A562080-9810-D6A8-891E-04FE3C1345F3}"/>
              </a:ext>
            </a:extLst>
          </p:cNvPr>
          <p:cNvSpPr txBox="1"/>
          <p:nvPr/>
        </p:nvSpPr>
        <p:spPr>
          <a:xfrm>
            <a:off x="3441063" y="622965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938AF546-FA69-3908-31C2-16062175B11B}"/>
              </a:ext>
            </a:extLst>
          </p:cNvPr>
          <p:cNvSpPr txBox="1"/>
          <p:nvPr/>
        </p:nvSpPr>
        <p:spPr>
          <a:xfrm>
            <a:off x="2770761" y="604596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5D4300CB-AED3-AA47-D08C-BEE6BD245632}"/>
              </a:ext>
            </a:extLst>
          </p:cNvPr>
          <p:cNvSpPr txBox="1"/>
          <p:nvPr/>
        </p:nvSpPr>
        <p:spPr>
          <a:xfrm>
            <a:off x="3785475" y="6049768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5DE6B873-C2F2-724B-1759-67F992323837}"/>
              </a:ext>
            </a:extLst>
          </p:cNvPr>
          <p:cNvSpPr txBox="1"/>
          <p:nvPr/>
        </p:nvSpPr>
        <p:spPr>
          <a:xfrm>
            <a:off x="2095416" y="621210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BD7A408F-2F65-43B3-0AF0-5A4F3C98AB38}"/>
              </a:ext>
            </a:extLst>
          </p:cNvPr>
          <p:cNvSpPr txBox="1"/>
          <p:nvPr/>
        </p:nvSpPr>
        <p:spPr>
          <a:xfrm>
            <a:off x="3114878" y="6210809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55A3D474-8196-48CB-9318-CBB8B0C2E22D}"/>
              </a:ext>
            </a:extLst>
          </p:cNvPr>
          <p:cNvSpPr txBox="1"/>
          <p:nvPr/>
        </p:nvSpPr>
        <p:spPr>
          <a:xfrm>
            <a:off x="2071508" y="588133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2DE50E5C-8154-5D50-3A8B-34ACC40936A8}"/>
              </a:ext>
            </a:extLst>
          </p:cNvPr>
          <p:cNvSpPr txBox="1"/>
          <p:nvPr/>
        </p:nvSpPr>
        <p:spPr>
          <a:xfrm>
            <a:off x="3090970" y="588133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0FE352FC-D824-10DF-C8E9-FCC1BEA25572}"/>
              </a:ext>
            </a:extLst>
          </p:cNvPr>
          <p:cNvSpPr txBox="1"/>
          <p:nvPr/>
        </p:nvSpPr>
        <p:spPr>
          <a:xfrm>
            <a:off x="2444918" y="586674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CB07D864-C967-0AD9-E699-667CFE69115B}"/>
              </a:ext>
            </a:extLst>
          </p:cNvPr>
          <p:cNvSpPr txBox="1"/>
          <p:nvPr/>
        </p:nvSpPr>
        <p:spPr>
          <a:xfrm>
            <a:off x="2770605" y="586674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3F67CA0C-92A0-BEED-F727-5C7284148F9B}"/>
              </a:ext>
            </a:extLst>
          </p:cNvPr>
          <p:cNvSpPr txBox="1"/>
          <p:nvPr/>
        </p:nvSpPr>
        <p:spPr>
          <a:xfrm>
            <a:off x="3464235" y="5866742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D227A7B2-9B38-B65B-24F6-FCC7DF0CF5F7}"/>
              </a:ext>
            </a:extLst>
          </p:cNvPr>
          <p:cNvSpPr txBox="1"/>
          <p:nvPr/>
        </p:nvSpPr>
        <p:spPr>
          <a:xfrm>
            <a:off x="3780815" y="5864495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B18978E0-B82A-6D41-C6A3-DBCEE21BC164}"/>
              </a:ext>
            </a:extLst>
          </p:cNvPr>
          <p:cNvSpPr txBox="1"/>
          <p:nvPr/>
        </p:nvSpPr>
        <p:spPr>
          <a:xfrm>
            <a:off x="3761683" y="641348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081C035C-4EB1-E947-C5D2-0763DB596309}"/>
              </a:ext>
            </a:extLst>
          </p:cNvPr>
          <p:cNvSpPr txBox="1"/>
          <p:nvPr/>
        </p:nvSpPr>
        <p:spPr>
          <a:xfrm>
            <a:off x="2748094" y="641325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8D5DBA11-65F7-1FB2-3646-8A04AA5CEB13}"/>
              </a:ext>
            </a:extLst>
          </p:cNvPr>
          <p:cNvSpPr txBox="1"/>
          <p:nvPr/>
        </p:nvSpPr>
        <p:spPr>
          <a:xfrm>
            <a:off x="2095416" y="639203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29967A17-841D-8149-C9AE-9EBB8F3715DF}"/>
              </a:ext>
            </a:extLst>
          </p:cNvPr>
          <p:cNvSpPr txBox="1"/>
          <p:nvPr/>
        </p:nvSpPr>
        <p:spPr>
          <a:xfrm>
            <a:off x="2440981" y="639203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7C270386-6DED-A7CF-FF7A-6DDC60FA0971}"/>
              </a:ext>
            </a:extLst>
          </p:cNvPr>
          <p:cNvSpPr txBox="1"/>
          <p:nvPr/>
        </p:nvSpPr>
        <p:spPr>
          <a:xfrm>
            <a:off x="3114733" y="6392034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AEDD12BC-FDC2-6D06-CDBE-BA3113FFD303}"/>
              </a:ext>
            </a:extLst>
          </p:cNvPr>
          <p:cNvSpPr txBox="1"/>
          <p:nvPr/>
        </p:nvSpPr>
        <p:spPr>
          <a:xfrm>
            <a:off x="3457817" y="6396413"/>
            <a:ext cx="2055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A65B5DA0-8D46-B514-03B6-DB1AB388E11B}"/>
              </a:ext>
            </a:extLst>
          </p:cNvPr>
          <p:cNvSpPr/>
          <p:nvPr/>
        </p:nvSpPr>
        <p:spPr>
          <a:xfrm>
            <a:off x="632077" y="937675"/>
            <a:ext cx="4462794" cy="13381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>
            <a:extLst>
              <a:ext uri="{FF2B5EF4-FFF2-40B4-BE49-F238E27FC236}">
                <a16:creationId xmlns:a16="http://schemas.microsoft.com/office/drawing/2014/main" id="{5A766C91-330F-AC5A-ED53-1FB3DAA76F5F}"/>
              </a:ext>
            </a:extLst>
          </p:cNvPr>
          <p:cNvSpPr txBox="1"/>
          <p:nvPr/>
        </p:nvSpPr>
        <p:spPr>
          <a:xfrm>
            <a:off x="5163322" y="2385702"/>
            <a:ext cx="1866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This is the same blot, just different exposure times.</a:t>
            </a:r>
            <a:endParaRPr lang="zh-CN" altLang="en-US" dirty="0"/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BD0D91E3-0525-2639-DAF3-E03B8AC03A80}"/>
              </a:ext>
            </a:extLst>
          </p:cNvPr>
          <p:cNvSpPr txBox="1"/>
          <p:nvPr/>
        </p:nvSpPr>
        <p:spPr>
          <a:xfrm>
            <a:off x="812503" y="49397"/>
            <a:ext cx="740908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S8E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EC639CE8-29E4-67FE-986E-A0BEB3B7B7EC}"/>
              </a:ext>
            </a:extLst>
          </p:cNvPr>
          <p:cNvSpPr txBox="1"/>
          <p:nvPr/>
        </p:nvSpPr>
        <p:spPr>
          <a:xfrm>
            <a:off x="7813711" y="288958"/>
            <a:ext cx="732893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S8F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5" name="图片 84">
            <a:extLst>
              <a:ext uri="{FF2B5EF4-FFF2-40B4-BE49-F238E27FC236}">
                <a16:creationId xmlns:a16="http://schemas.microsoft.com/office/drawing/2014/main" id="{5B647636-A715-CC22-4651-520E806E91D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44" t="44670" r="24213" b="45418"/>
          <a:stretch/>
        </p:blipFill>
        <p:spPr>
          <a:xfrm flipH="1">
            <a:off x="1693075" y="5232033"/>
            <a:ext cx="2566237" cy="512005"/>
          </a:xfrm>
          <a:prstGeom prst="rect">
            <a:avLst/>
          </a:prstGeom>
          <a:ln>
            <a:noFill/>
          </a:ln>
        </p:spPr>
      </p:pic>
      <p:pic>
        <p:nvPicPr>
          <p:cNvPr id="86" name="图片 85">
            <a:extLst>
              <a:ext uri="{FF2B5EF4-FFF2-40B4-BE49-F238E27FC236}">
                <a16:creationId xmlns:a16="http://schemas.microsoft.com/office/drawing/2014/main" id="{CD4D440B-0560-C4F9-6DFC-D67CD944757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22" t="39745" r="23955" b="47643"/>
          <a:stretch/>
        </p:blipFill>
        <p:spPr>
          <a:xfrm flipH="1">
            <a:off x="8208870" y="5015016"/>
            <a:ext cx="2701807" cy="686280"/>
          </a:xfrm>
          <a:prstGeom prst="rect">
            <a:avLst/>
          </a:prstGeom>
          <a:ln>
            <a:noFill/>
          </a:ln>
        </p:spPr>
      </p:pic>
      <p:pic>
        <p:nvPicPr>
          <p:cNvPr id="87" name="图片 86">
            <a:extLst>
              <a:ext uri="{FF2B5EF4-FFF2-40B4-BE49-F238E27FC236}">
                <a16:creationId xmlns:a16="http://schemas.microsoft.com/office/drawing/2014/main" id="{4D1AF22B-AEA0-F8AB-DC72-EC42040600E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68" t="33390" r="47958" b="53290"/>
          <a:stretch/>
        </p:blipFill>
        <p:spPr>
          <a:xfrm flipH="1">
            <a:off x="8227613" y="3166366"/>
            <a:ext cx="2607755" cy="922202"/>
          </a:xfrm>
          <a:prstGeom prst="rect">
            <a:avLst/>
          </a:prstGeom>
        </p:spPr>
      </p:pic>
      <p:pic>
        <p:nvPicPr>
          <p:cNvPr id="88" name="图片 87">
            <a:extLst>
              <a:ext uri="{FF2B5EF4-FFF2-40B4-BE49-F238E27FC236}">
                <a16:creationId xmlns:a16="http://schemas.microsoft.com/office/drawing/2014/main" id="{9549BD9B-CAC8-760F-E559-0C846241AD37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7" t="34012" r="47280" b="52800"/>
          <a:stretch/>
        </p:blipFill>
        <p:spPr>
          <a:xfrm flipH="1">
            <a:off x="8138217" y="2094157"/>
            <a:ext cx="2607755" cy="922202"/>
          </a:xfrm>
          <a:prstGeom prst="rect">
            <a:avLst/>
          </a:prstGeom>
        </p:spPr>
      </p:pic>
      <p:sp>
        <p:nvSpPr>
          <p:cNvPr id="89" name="文本框 88">
            <a:extLst>
              <a:ext uri="{FF2B5EF4-FFF2-40B4-BE49-F238E27FC236}">
                <a16:creationId xmlns:a16="http://schemas.microsoft.com/office/drawing/2014/main" id="{BF67B275-2826-B03A-5FE0-774E88906A25}"/>
              </a:ext>
            </a:extLst>
          </p:cNvPr>
          <p:cNvSpPr txBox="1"/>
          <p:nvPr/>
        </p:nvSpPr>
        <p:spPr>
          <a:xfrm>
            <a:off x="7206717" y="2739360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id="{8B78A528-10EE-54FB-1CB6-058ECF8FFD42}"/>
              </a:ext>
            </a:extLst>
          </p:cNvPr>
          <p:cNvSpPr txBox="1"/>
          <p:nvPr/>
        </p:nvSpPr>
        <p:spPr>
          <a:xfrm>
            <a:off x="11132981" y="210870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2FB6E460-A5C0-5E59-6A06-0CC96295E198}"/>
              </a:ext>
            </a:extLst>
          </p:cNvPr>
          <p:cNvSpPr/>
          <p:nvPr/>
        </p:nvSpPr>
        <p:spPr>
          <a:xfrm>
            <a:off x="7181821" y="1902371"/>
            <a:ext cx="4462794" cy="2275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id="{5630B62C-EF66-BA3D-0116-FA594663E54D}"/>
              </a:ext>
            </a:extLst>
          </p:cNvPr>
          <p:cNvSpPr txBox="1"/>
          <p:nvPr/>
        </p:nvSpPr>
        <p:spPr>
          <a:xfrm>
            <a:off x="7137141" y="5915205"/>
            <a:ext cx="1071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 OE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sh-BANF1</a:t>
            </a:r>
          </a:p>
        </p:txBody>
      </p:sp>
      <p:pic>
        <p:nvPicPr>
          <p:cNvPr id="101" name="图片 100">
            <a:extLst>
              <a:ext uri="{FF2B5EF4-FFF2-40B4-BE49-F238E27FC236}">
                <a16:creationId xmlns:a16="http://schemas.microsoft.com/office/drawing/2014/main" id="{8851023B-CC1F-FCF1-064B-1F700D2BCE9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9" t="32133" r="49699" b="53900"/>
          <a:stretch/>
        </p:blipFill>
        <p:spPr>
          <a:xfrm flipH="1">
            <a:off x="1630199" y="3436365"/>
            <a:ext cx="2657059" cy="1033302"/>
          </a:xfrm>
          <a:prstGeom prst="rect">
            <a:avLst/>
          </a:prstGeom>
        </p:spPr>
      </p:pic>
      <p:sp>
        <p:nvSpPr>
          <p:cNvPr id="103" name="文本框 102">
            <a:extLst>
              <a:ext uri="{FF2B5EF4-FFF2-40B4-BE49-F238E27FC236}">
                <a16:creationId xmlns:a16="http://schemas.microsoft.com/office/drawing/2014/main" id="{82A703C7-EB43-2AC3-E8FE-4D8528976CAA}"/>
              </a:ext>
            </a:extLst>
          </p:cNvPr>
          <p:cNvSpPr txBox="1"/>
          <p:nvPr/>
        </p:nvSpPr>
        <p:spPr>
          <a:xfrm>
            <a:off x="637711" y="2860832"/>
            <a:ext cx="679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F018B513-CE7D-521D-56A2-DCB0550AD595}"/>
              </a:ext>
            </a:extLst>
          </p:cNvPr>
          <p:cNvSpPr txBox="1"/>
          <p:nvPr/>
        </p:nvSpPr>
        <p:spPr>
          <a:xfrm>
            <a:off x="4593935" y="264694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EBE8BDE2-16EF-1198-81A9-BF293F335E2E}"/>
              </a:ext>
            </a:extLst>
          </p:cNvPr>
          <p:cNvSpPr/>
          <p:nvPr/>
        </p:nvSpPr>
        <p:spPr>
          <a:xfrm>
            <a:off x="637257" y="2433102"/>
            <a:ext cx="4462794" cy="21608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文本框 96">
            <a:extLst>
              <a:ext uri="{FF2B5EF4-FFF2-40B4-BE49-F238E27FC236}">
                <a16:creationId xmlns:a16="http://schemas.microsoft.com/office/drawing/2014/main" id="{160506AC-7114-839B-CAC4-33C1FC30D051}"/>
              </a:ext>
            </a:extLst>
          </p:cNvPr>
          <p:cNvSpPr txBox="1"/>
          <p:nvPr/>
        </p:nvSpPr>
        <p:spPr>
          <a:xfrm>
            <a:off x="646342" y="5329363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  <p:sp>
        <p:nvSpPr>
          <p:cNvPr id="98" name="文本框 97">
            <a:extLst>
              <a:ext uri="{FF2B5EF4-FFF2-40B4-BE49-F238E27FC236}">
                <a16:creationId xmlns:a16="http://schemas.microsoft.com/office/drawing/2014/main" id="{F9E78B62-F5AC-D776-7E9E-FC53BF980EA9}"/>
              </a:ext>
            </a:extLst>
          </p:cNvPr>
          <p:cNvSpPr txBox="1"/>
          <p:nvPr/>
        </p:nvSpPr>
        <p:spPr>
          <a:xfrm>
            <a:off x="7270098" y="5231029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4A6892A-51D4-80D4-1347-1D33EF8CB4FC}"/>
              </a:ext>
            </a:extLst>
          </p:cNvPr>
          <p:cNvSpPr txBox="1"/>
          <p:nvPr/>
        </p:nvSpPr>
        <p:spPr>
          <a:xfrm>
            <a:off x="4562299" y="359908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60739CA5-798E-78D2-316E-357CB8F0A392}"/>
              </a:ext>
            </a:extLst>
          </p:cNvPr>
          <p:cNvCxnSpPr>
            <a:cxnSpLocks/>
          </p:cNvCxnSpPr>
          <p:nvPr/>
        </p:nvCxnSpPr>
        <p:spPr>
          <a:xfrm flipH="1">
            <a:off x="4215822" y="2803467"/>
            <a:ext cx="4423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342CF090-0C5C-483A-2DBA-2FC6984414C7}"/>
              </a:ext>
            </a:extLst>
          </p:cNvPr>
          <p:cNvCxnSpPr>
            <a:cxnSpLocks/>
          </p:cNvCxnSpPr>
          <p:nvPr/>
        </p:nvCxnSpPr>
        <p:spPr>
          <a:xfrm flipH="1">
            <a:off x="4134730" y="3741575"/>
            <a:ext cx="4423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3" name="文本框 52">
            <a:extLst>
              <a:ext uri="{FF2B5EF4-FFF2-40B4-BE49-F238E27FC236}">
                <a16:creationId xmlns:a16="http://schemas.microsoft.com/office/drawing/2014/main" id="{E823A365-941D-5410-A687-BDAC617F2855}"/>
              </a:ext>
            </a:extLst>
          </p:cNvPr>
          <p:cNvSpPr txBox="1"/>
          <p:nvPr/>
        </p:nvSpPr>
        <p:spPr>
          <a:xfrm>
            <a:off x="11120341" y="323230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9" name="直接箭头连接符 98">
            <a:extLst>
              <a:ext uri="{FF2B5EF4-FFF2-40B4-BE49-F238E27FC236}">
                <a16:creationId xmlns:a16="http://schemas.microsoft.com/office/drawing/2014/main" id="{D2078C92-2B76-2869-3A1A-72FE85DAB09B}"/>
              </a:ext>
            </a:extLst>
          </p:cNvPr>
          <p:cNvCxnSpPr>
            <a:cxnSpLocks/>
          </p:cNvCxnSpPr>
          <p:nvPr/>
        </p:nvCxnSpPr>
        <p:spPr>
          <a:xfrm flipH="1">
            <a:off x="10678037" y="2275841"/>
            <a:ext cx="4423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0" name="直接箭头连接符 99">
            <a:extLst>
              <a:ext uri="{FF2B5EF4-FFF2-40B4-BE49-F238E27FC236}">
                <a16:creationId xmlns:a16="http://schemas.microsoft.com/office/drawing/2014/main" id="{C9897292-378E-04CF-7475-49EEE3BA6569}"/>
              </a:ext>
            </a:extLst>
          </p:cNvPr>
          <p:cNvCxnSpPr>
            <a:cxnSpLocks/>
          </p:cNvCxnSpPr>
          <p:nvPr/>
        </p:nvCxnSpPr>
        <p:spPr>
          <a:xfrm flipH="1">
            <a:off x="10689525" y="3370802"/>
            <a:ext cx="44230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303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A377D31C-79E2-0609-3339-1B811F2B69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4" t="21866" r="29653" b="69350"/>
          <a:stretch/>
        </p:blipFill>
        <p:spPr>
          <a:xfrm flipH="1">
            <a:off x="6395091" y="5081250"/>
            <a:ext cx="4906372" cy="61329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467A561-1A9D-368F-EC3A-0D54F965F0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8" t="24953" r="16383" b="65313"/>
          <a:stretch/>
        </p:blipFill>
        <p:spPr>
          <a:xfrm flipH="1">
            <a:off x="1866447" y="5112225"/>
            <a:ext cx="4306492" cy="58272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E680055-4AB4-A46B-E481-13BDF1552375}"/>
              </a:ext>
            </a:extLst>
          </p:cNvPr>
          <p:cNvSpPr txBox="1"/>
          <p:nvPr/>
        </p:nvSpPr>
        <p:spPr>
          <a:xfrm>
            <a:off x="57364" y="52483"/>
            <a:ext cx="1184048" cy="27699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S9D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44D4785-74EA-3918-8832-C12F34AEC34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8" t="43465" r="13269" b="43860"/>
          <a:stretch/>
        </p:blipFill>
        <p:spPr>
          <a:xfrm flipH="1">
            <a:off x="1844761" y="1710036"/>
            <a:ext cx="4419563" cy="705503"/>
          </a:xfrm>
          <a:prstGeom prst="rect">
            <a:avLst/>
          </a:prstGeom>
          <a:ln w="12700">
            <a:noFill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FB139CB-7F7C-281C-80D8-C741DCB263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30" t="46995" r="16057" b="39108"/>
          <a:stretch/>
        </p:blipFill>
        <p:spPr>
          <a:xfrm flipH="1">
            <a:off x="1750436" y="2427894"/>
            <a:ext cx="4513889" cy="905579"/>
          </a:xfrm>
          <a:prstGeom prst="rect">
            <a:avLst/>
          </a:prstGeom>
          <a:ln w="12700"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EF1845B-78B6-196E-C3C6-52E3C1E0679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2" t="45811" r="16283" b="43347"/>
          <a:stretch/>
        </p:blipFill>
        <p:spPr>
          <a:xfrm flipH="1">
            <a:off x="1844562" y="1016164"/>
            <a:ext cx="4353622" cy="709348"/>
          </a:xfrm>
          <a:prstGeom prst="rect">
            <a:avLst/>
          </a:prstGeom>
          <a:ln w="12700"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51E1DD-B504-04A6-A540-84B3A4083B4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5" t="31833" r="8253" b="54183"/>
          <a:stretch/>
        </p:blipFill>
        <p:spPr>
          <a:xfrm flipH="1">
            <a:off x="6359872" y="1658616"/>
            <a:ext cx="5001891" cy="770307"/>
          </a:xfrm>
          <a:prstGeom prst="rect">
            <a:avLst/>
          </a:prstGeom>
          <a:ln w="12700"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853A33-8102-3BB8-5315-8B195F24CB7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21" t="34295" r="10704" b="57838"/>
          <a:stretch/>
        </p:blipFill>
        <p:spPr>
          <a:xfrm flipH="1">
            <a:off x="6455392" y="4016255"/>
            <a:ext cx="4906372" cy="503715"/>
          </a:xfrm>
          <a:prstGeom prst="rect">
            <a:avLst/>
          </a:prstGeom>
          <a:ln w="12700"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6733526-3ACF-800F-84BF-247844A38BD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0" t="22184" r="11140" b="66974"/>
          <a:stretch/>
        </p:blipFill>
        <p:spPr>
          <a:xfrm flipH="1">
            <a:off x="6293729" y="1048842"/>
            <a:ext cx="5198767" cy="641059"/>
          </a:xfrm>
          <a:prstGeom prst="rect">
            <a:avLst/>
          </a:prstGeom>
          <a:ln w="12700">
            <a:noFill/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2857E72-6505-9FF1-F46F-0F27898D94E3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4" t="41849" r="11163" b="49383"/>
          <a:stretch/>
        </p:blipFill>
        <p:spPr>
          <a:xfrm flipH="1">
            <a:off x="6455393" y="4543278"/>
            <a:ext cx="4967785" cy="500015"/>
          </a:xfrm>
          <a:prstGeom prst="rect">
            <a:avLst/>
          </a:prstGeom>
          <a:ln w="12700"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AC4BFC3-A868-77E5-A19F-B34ED5C5622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5" t="41797" r="12940" b="42482"/>
          <a:stretch/>
        </p:blipFill>
        <p:spPr>
          <a:xfrm flipH="1">
            <a:off x="6455392" y="2427894"/>
            <a:ext cx="4906372" cy="1017843"/>
          </a:xfrm>
          <a:prstGeom prst="rect">
            <a:avLst/>
          </a:prstGeom>
          <a:ln w="12700">
            <a:noFill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0F8AE43-AE2D-F3FF-AC12-E242EF46417F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7" t="36169" r="12998" b="51183"/>
          <a:stretch/>
        </p:blipFill>
        <p:spPr>
          <a:xfrm flipH="1">
            <a:off x="1861047" y="80803"/>
            <a:ext cx="4608009" cy="914515"/>
          </a:xfrm>
          <a:prstGeom prst="rect">
            <a:avLst/>
          </a:prstGeom>
          <a:ln w="12700">
            <a:noFill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C80863C-FC7E-0622-983C-27CDF2F7181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73" t="51045" r="14308" b="34587"/>
          <a:stretch/>
        </p:blipFill>
        <p:spPr>
          <a:xfrm flipH="1">
            <a:off x="6470480" y="83792"/>
            <a:ext cx="4952696" cy="764982"/>
          </a:xfrm>
          <a:prstGeom prst="rect">
            <a:avLst/>
          </a:prstGeom>
          <a:ln w="12700">
            <a:noFill/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EC6F8AE-4214-EC2B-E279-A15572E1B39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4" t="32925" r="21854" b="59183"/>
          <a:stretch/>
        </p:blipFill>
        <p:spPr>
          <a:xfrm flipH="1">
            <a:off x="1750438" y="4532505"/>
            <a:ext cx="4513889" cy="512439"/>
          </a:xfrm>
          <a:prstGeom prst="rect">
            <a:avLst/>
          </a:prstGeom>
          <a:ln w="12700">
            <a:noFill/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1DC3B82-3E68-5C64-9804-95C3B8D6B38B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5" t="36246" r="16900" b="55126"/>
          <a:stretch/>
        </p:blipFill>
        <p:spPr>
          <a:xfrm flipH="1">
            <a:off x="1844763" y="3277414"/>
            <a:ext cx="4419563" cy="677131"/>
          </a:xfrm>
          <a:prstGeom prst="rect">
            <a:avLst/>
          </a:prstGeom>
          <a:ln w="12700">
            <a:noFill/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FCCA5451-0B58-A9B1-A95B-64E214313113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9" t="44867" r="14625" b="45594"/>
          <a:stretch/>
        </p:blipFill>
        <p:spPr>
          <a:xfrm flipH="1">
            <a:off x="1780129" y="4016255"/>
            <a:ext cx="4484198" cy="596554"/>
          </a:xfrm>
          <a:prstGeom prst="rect">
            <a:avLst/>
          </a:prstGeom>
          <a:ln w="12700">
            <a:noFill/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6A4EABE4-C05B-A223-A229-D12883A67A28}"/>
              </a:ext>
            </a:extLst>
          </p:cNvPr>
          <p:cNvSpPr txBox="1"/>
          <p:nvPr/>
        </p:nvSpPr>
        <p:spPr>
          <a:xfrm>
            <a:off x="1205689" y="5278262"/>
            <a:ext cx="6767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β-Actin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AAF71BB-6CF7-D2EA-E34F-E7A73C4FD467}"/>
              </a:ext>
            </a:extLst>
          </p:cNvPr>
          <p:cNvSpPr txBox="1"/>
          <p:nvPr/>
        </p:nvSpPr>
        <p:spPr>
          <a:xfrm>
            <a:off x="1127394" y="4153060"/>
            <a:ext cx="8333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9DE4F6C-FCC2-C4F4-F0A7-31AAD085DCA4}"/>
              </a:ext>
            </a:extLst>
          </p:cNvPr>
          <p:cNvSpPr txBox="1"/>
          <p:nvPr/>
        </p:nvSpPr>
        <p:spPr>
          <a:xfrm>
            <a:off x="1108136" y="4674425"/>
            <a:ext cx="858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03DBA9B-6E6D-5E51-BA2A-8CD15E2B8818}"/>
              </a:ext>
            </a:extLst>
          </p:cNvPr>
          <p:cNvSpPr txBox="1"/>
          <p:nvPr/>
        </p:nvSpPr>
        <p:spPr>
          <a:xfrm>
            <a:off x="1221719" y="405498"/>
            <a:ext cx="6447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ph-p65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D615D65-07B3-59C8-A48A-F591BA5920B4}"/>
              </a:ext>
            </a:extLst>
          </p:cNvPr>
          <p:cNvSpPr txBox="1"/>
          <p:nvPr/>
        </p:nvSpPr>
        <p:spPr>
          <a:xfrm>
            <a:off x="1071838" y="3434034"/>
            <a:ext cx="9204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E-cadherin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67EACCB-A621-8A7D-176A-2CEBDDE2C7B4}"/>
              </a:ext>
            </a:extLst>
          </p:cNvPr>
          <p:cNvSpPr txBox="1"/>
          <p:nvPr/>
        </p:nvSpPr>
        <p:spPr>
          <a:xfrm>
            <a:off x="1184048" y="1895301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CLDN4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1FFCA98-9CBD-01EE-FA6A-3756622E08C0}"/>
              </a:ext>
            </a:extLst>
          </p:cNvPr>
          <p:cNvSpPr txBox="1"/>
          <p:nvPr/>
        </p:nvSpPr>
        <p:spPr>
          <a:xfrm>
            <a:off x="1332326" y="1345664"/>
            <a:ext cx="4235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p65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A826D47-0D76-274F-6670-538678B99F49}"/>
              </a:ext>
            </a:extLst>
          </p:cNvPr>
          <p:cNvSpPr txBox="1"/>
          <p:nvPr/>
        </p:nvSpPr>
        <p:spPr>
          <a:xfrm>
            <a:off x="1301869" y="2822134"/>
            <a:ext cx="484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ZO1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FED3D8A-F6B9-DCC5-FA8E-F2565B13085A}"/>
              </a:ext>
            </a:extLst>
          </p:cNvPr>
          <p:cNvSpPr txBox="1"/>
          <p:nvPr/>
        </p:nvSpPr>
        <p:spPr>
          <a:xfrm>
            <a:off x="3700647" y="5658579"/>
            <a:ext cx="6948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688CB05-9649-1A44-4B6C-B06BCC1D8A7C}"/>
              </a:ext>
            </a:extLst>
          </p:cNvPr>
          <p:cNvSpPr txBox="1"/>
          <p:nvPr/>
        </p:nvSpPr>
        <p:spPr>
          <a:xfrm>
            <a:off x="4387112" y="5659458"/>
            <a:ext cx="6976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0968A47-2132-C169-D823-9A6BB44B2C7B}"/>
              </a:ext>
            </a:extLst>
          </p:cNvPr>
          <p:cNvSpPr txBox="1"/>
          <p:nvPr/>
        </p:nvSpPr>
        <p:spPr>
          <a:xfrm>
            <a:off x="5141090" y="5659458"/>
            <a:ext cx="5774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WT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DCC4084-5905-8C2E-66DA-6A06BCCD06A6}"/>
              </a:ext>
            </a:extLst>
          </p:cNvPr>
          <p:cNvSpPr txBox="1"/>
          <p:nvPr/>
        </p:nvSpPr>
        <p:spPr>
          <a:xfrm>
            <a:off x="8821861" y="5649218"/>
            <a:ext cx="88838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0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  <a:endParaRPr lang="en-US" altLang="zh-CN" sz="1050" b="1" i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4B17E804-8546-E6FB-51FE-0FEB9EF21978}"/>
              </a:ext>
            </a:extLst>
          </p:cNvPr>
          <p:cNvSpPr txBox="1"/>
          <p:nvPr/>
        </p:nvSpPr>
        <p:spPr>
          <a:xfrm>
            <a:off x="9532738" y="5649218"/>
            <a:ext cx="88838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0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  <a:endParaRPr lang="en-US" altLang="zh-CN" sz="1050" b="1" i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A541F29-4495-8094-2F14-7659B770EFDE}"/>
              </a:ext>
            </a:extLst>
          </p:cNvPr>
          <p:cNvSpPr txBox="1"/>
          <p:nvPr/>
        </p:nvSpPr>
        <p:spPr>
          <a:xfrm>
            <a:off x="10245475" y="5651816"/>
            <a:ext cx="888385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Tmigd1</a:t>
            </a:r>
            <a:r>
              <a:rPr lang="en-US" altLang="zh-CN" sz="1000" b="1" i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INT-KO</a:t>
            </a:r>
            <a:endParaRPr lang="en-US" altLang="zh-CN" sz="1050" b="1" i="1" baseline="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DSS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Banf1</a:t>
            </a:r>
          </a:p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BF808DE4-9439-06CF-F1A5-9FD51BCC9D55}"/>
              </a:ext>
            </a:extLst>
          </p:cNvPr>
          <p:cNvCxnSpPr>
            <a:cxnSpLocks/>
          </p:cNvCxnSpPr>
          <p:nvPr/>
        </p:nvCxnSpPr>
        <p:spPr>
          <a:xfrm>
            <a:off x="3747620" y="5646606"/>
            <a:ext cx="594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DE29DD44-B3C5-9F34-C6C9-74965A474E9B}"/>
              </a:ext>
            </a:extLst>
          </p:cNvPr>
          <p:cNvCxnSpPr>
            <a:cxnSpLocks/>
          </p:cNvCxnSpPr>
          <p:nvPr/>
        </p:nvCxnSpPr>
        <p:spPr>
          <a:xfrm>
            <a:off x="4442702" y="5646606"/>
            <a:ext cx="594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001AC5BC-66A3-0EFB-E359-06D6DD6DA420}"/>
              </a:ext>
            </a:extLst>
          </p:cNvPr>
          <p:cNvCxnSpPr>
            <a:cxnSpLocks/>
          </p:cNvCxnSpPr>
          <p:nvPr/>
        </p:nvCxnSpPr>
        <p:spPr>
          <a:xfrm>
            <a:off x="5131764" y="5646606"/>
            <a:ext cx="594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29390541-139E-195E-3015-8E142D0A47BF}"/>
              </a:ext>
            </a:extLst>
          </p:cNvPr>
          <p:cNvCxnSpPr>
            <a:cxnSpLocks/>
          </p:cNvCxnSpPr>
          <p:nvPr/>
        </p:nvCxnSpPr>
        <p:spPr>
          <a:xfrm>
            <a:off x="8982969" y="5619168"/>
            <a:ext cx="594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29BAA3A4-8CAC-1ECE-744F-4519E0A63128}"/>
              </a:ext>
            </a:extLst>
          </p:cNvPr>
          <p:cNvCxnSpPr>
            <a:cxnSpLocks/>
          </p:cNvCxnSpPr>
          <p:nvPr/>
        </p:nvCxnSpPr>
        <p:spPr>
          <a:xfrm>
            <a:off x="9672031" y="5619168"/>
            <a:ext cx="594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05A7C459-CA19-FBAB-1BB9-56176F1AAAA7}"/>
              </a:ext>
            </a:extLst>
          </p:cNvPr>
          <p:cNvCxnSpPr>
            <a:cxnSpLocks/>
          </p:cNvCxnSpPr>
          <p:nvPr/>
        </p:nvCxnSpPr>
        <p:spPr>
          <a:xfrm>
            <a:off x="10371575" y="5619168"/>
            <a:ext cx="594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ACC7E297-13D6-BCCC-E20B-94B0DEC3733F}"/>
              </a:ext>
            </a:extLst>
          </p:cNvPr>
          <p:cNvSpPr txBox="1"/>
          <p:nvPr/>
        </p:nvSpPr>
        <p:spPr>
          <a:xfrm>
            <a:off x="11431640" y="5270157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FD24FAE-4B72-D1F6-B941-8AC2C6C535ED}"/>
              </a:ext>
            </a:extLst>
          </p:cNvPr>
          <p:cNvSpPr txBox="1"/>
          <p:nvPr/>
        </p:nvSpPr>
        <p:spPr>
          <a:xfrm>
            <a:off x="11393167" y="3430770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B48EC03-2EE8-55F8-E972-0BDBF2BE4E77}"/>
              </a:ext>
            </a:extLst>
          </p:cNvPr>
          <p:cNvSpPr txBox="1"/>
          <p:nvPr/>
        </p:nvSpPr>
        <p:spPr>
          <a:xfrm>
            <a:off x="11389377" y="2818874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220KD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A936B8C5-56FB-42F0-A1C1-F71EEA362D0A}"/>
              </a:ext>
            </a:extLst>
          </p:cNvPr>
          <p:cNvSpPr txBox="1"/>
          <p:nvPr/>
        </p:nvSpPr>
        <p:spPr>
          <a:xfrm>
            <a:off x="11415537" y="186906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2FB9287-CB53-AB23-BF83-3FC1090CF1A1}"/>
              </a:ext>
            </a:extLst>
          </p:cNvPr>
          <p:cNvSpPr txBox="1"/>
          <p:nvPr/>
        </p:nvSpPr>
        <p:spPr>
          <a:xfrm>
            <a:off x="11427848" y="4670443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6F89717-7EAB-D5BD-EB78-CCD381115284}"/>
              </a:ext>
            </a:extLst>
          </p:cNvPr>
          <p:cNvSpPr txBox="1"/>
          <p:nvPr/>
        </p:nvSpPr>
        <p:spPr>
          <a:xfrm>
            <a:off x="11415537" y="414851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E546B5D-2CEA-0065-888F-2CF3C7FDA608}"/>
              </a:ext>
            </a:extLst>
          </p:cNvPr>
          <p:cNvSpPr txBox="1"/>
          <p:nvPr/>
        </p:nvSpPr>
        <p:spPr>
          <a:xfrm>
            <a:off x="11418857" y="1329812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170C66B9-F882-C203-6AC8-9E6112BAED59}"/>
              </a:ext>
            </a:extLst>
          </p:cNvPr>
          <p:cNvSpPr txBox="1"/>
          <p:nvPr/>
        </p:nvSpPr>
        <p:spPr>
          <a:xfrm>
            <a:off x="11418856" y="399906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65KD</a:t>
            </a:r>
            <a:endParaRPr lang="zh-CN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id="{449B1D57-3B63-52BC-5C78-6EC6129D2048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8" t="17951" r="8030" b="69877"/>
          <a:stretch/>
        </p:blipFill>
        <p:spPr>
          <a:xfrm flipH="1">
            <a:off x="6359873" y="3271755"/>
            <a:ext cx="5063304" cy="641059"/>
          </a:xfrm>
          <a:prstGeom prst="rect">
            <a:avLst/>
          </a:prstGeom>
          <a:ln w="12700">
            <a:noFill/>
          </a:ln>
        </p:spPr>
      </p:pic>
      <p:sp>
        <p:nvSpPr>
          <p:cNvPr id="47" name="矩形 46">
            <a:extLst>
              <a:ext uri="{FF2B5EF4-FFF2-40B4-BE49-F238E27FC236}">
                <a16:creationId xmlns:a16="http://schemas.microsoft.com/office/drawing/2014/main" id="{4B911970-11D8-EB5D-E8EA-982A9A367AA9}"/>
              </a:ext>
            </a:extLst>
          </p:cNvPr>
          <p:cNvSpPr/>
          <p:nvPr/>
        </p:nvSpPr>
        <p:spPr>
          <a:xfrm>
            <a:off x="3700646" y="80803"/>
            <a:ext cx="2462350" cy="67700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3E7CA1DA-C6AB-FA2B-3563-87C59643DEDE}"/>
              </a:ext>
            </a:extLst>
          </p:cNvPr>
          <p:cNvSpPr/>
          <p:nvPr/>
        </p:nvSpPr>
        <p:spPr>
          <a:xfrm>
            <a:off x="8922551" y="60715"/>
            <a:ext cx="2439212" cy="67700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4777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916</Words>
  <Application>Microsoft Office PowerPoint</Application>
  <PresentationFormat>宽屏</PresentationFormat>
  <Paragraphs>707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zhou ly</dc:creator>
  <cp:lastModifiedBy>ly zhou</cp:lastModifiedBy>
  <cp:revision>46</cp:revision>
  <dcterms:created xsi:type="dcterms:W3CDTF">2022-06-25T14:08:16Z</dcterms:created>
  <dcterms:modified xsi:type="dcterms:W3CDTF">2023-07-17T12:56:36Z</dcterms:modified>
</cp:coreProperties>
</file>