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2" r:id="rId2"/>
    <p:sldId id="261" r:id="rId3"/>
    <p:sldId id="263" r:id="rId4"/>
    <p:sldId id="264" r:id="rId5"/>
    <p:sldId id="273" r:id="rId6"/>
    <p:sldId id="266" r:id="rId7"/>
    <p:sldId id="271" r:id="rId8"/>
    <p:sldId id="262" r:id="rId9"/>
    <p:sldId id="274" r:id="rId10"/>
    <p:sldId id="27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8" autoAdjust="0"/>
    <p:restoredTop sz="94660"/>
  </p:normalViewPr>
  <p:slideViewPr>
    <p:cSldViewPr snapToGrid="0">
      <p:cViewPr varScale="1">
        <p:scale>
          <a:sx n="71" d="100"/>
          <a:sy n="71" d="100"/>
        </p:scale>
        <p:origin x="36" y="4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7A696-5685-44B4-A755-9A96565175FC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7C45C4-1CE3-41C6-8FBE-3072DB4A290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129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4067E3-07F3-417D-8DB8-7B9090A1ECB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584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896A06-6EE2-0310-90F7-0E67C66D5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2A34032-6608-D481-C9C4-847E5F443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4D9BE8-BDB0-8412-CDBF-F7150367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D8D4C0C-5F30-E4E2-AF22-65D05FD0D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F6926AF-6E42-3794-BFC0-25F5DF176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49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39C1D1-5900-8DDC-C54A-1FA0371E9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FE26929-45D5-67AD-E232-B31B5F9D48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2D90DD7-7042-2B94-94BA-A299CB501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A5CFAE-ACC1-BD5A-AA16-8BF2DC3A2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BF0665-A9B0-588C-48F0-B846587CC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851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1671B5-68D2-01D7-75E5-2B9B1B1E5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5EB5FE3-A0D2-7B86-9D7C-B12D21A22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FDF8F4-9617-8BDC-B12A-19D814D1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D6357C6-91C7-69D9-91FB-9234E5119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0F4E320-522E-F970-16C5-C17FC1A1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6421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9345029-64CE-67D4-9DF3-FCB33F9B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A9BD710-B06A-9843-7C2D-2406269B69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D323A65-0CB8-1FED-8C1A-93A5FE3E2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5F3C9E0-AD9E-7EF4-2626-C4500D3CCB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0F31528-903D-5C19-6417-74A5CE345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98078C6-8786-433A-1CCF-EE4C493E8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301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236B36-C788-F63E-75BE-519442AF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67619DB-4484-CBD8-05F9-667F54B51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9FE030-5999-3B8B-C64A-BC40F27364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8D2AB726-C45C-6AA3-331C-B7DDEF4F5C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D594D0C-4ACA-9751-5D8C-32F8D84157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D932546-424F-A988-D28B-E10A3688A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F574BDB3-5520-7E03-ED82-FAD203A81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8CB26D1F-2C92-4967-D9C5-32B28FF0F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63752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6ED4EAD-2B1B-A4C0-9AAA-C79C682A5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B47966E-8662-4EDA-7318-40C48A243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D535348-6784-C7D9-868A-3B81924B2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BEFC8F1-EEC8-1EEF-6D2B-A1712664A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67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716886D-5692-6D8B-E05E-73901BE2C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7CE7625B-610A-1B7E-C397-3B1A6FA7E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4C835F3-647A-324B-9D5C-F71EBB60F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4730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46DB65-BB9B-18AA-65BA-2F8B9B2DD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996E619-AE32-F409-7188-29F85BCD7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916101D-B597-FEBA-EECA-B63321B23E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08DD754-C1B5-A958-0150-D535CFA5F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DC7B56C-F280-1821-769A-90A32506F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0647B7D-FC20-7C7F-C125-4DEFDD709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5718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2FEF24-27BA-2D40-DEF4-BAF2FA653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4493A09-1108-DFD2-3494-452E61584C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AF44805D-D651-29F5-771C-C01ECF3DA2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4978360-D23E-937F-D8DD-51DE4EC28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6274961-9BBF-6953-3A8E-D0218F4F0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F2E37F-9BF9-3B09-3DBE-85467699B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163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AE8F1B8-D656-53BA-B69B-52995265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6FCBFD-E449-7454-9921-C4E25B358C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FEF30A3-9C33-7798-FC32-FC7A1D68E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65AD11F-A594-71BC-98A4-C0BF7236D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A917D7E-D082-D6B7-A29B-4427E64F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427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9937CA8-25D7-2231-5116-9212C5AC2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6A2CB15-6DEF-7727-E492-539D48868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6A40233-F6E3-AAEE-7C84-0B5346BB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C4CFF1-AC53-2DA2-EE9B-D94704CFD2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5F0FE1-9497-716E-DC44-12DEC384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39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7FC2200-81CF-78A6-9929-DEF54A1B6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DCF33D2-1953-0473-CE51-20D45BBC51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FEFBA0-9A4D-F4C0-3930-302D6C7AE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5CC7DD-75A6-4E16-B4D8-71FD02FC28D8}" type="datetimeFigureOut">
              <a:rPr lang="zh-CN" altLang="en-US" smtClean="0"/>
              <a:t>2025/2/26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E91B76E-78E8-16EB-D9C3-1552383C7A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1E3D14A-564D-AE16-F305-9DC737DEB8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D5598-69D6-4287-B293-285A7A765D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747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t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tif"/><Relationship Id="rId4" Type="http://schemas.openxmlformats.org/officeDocument/2006/relationships/image" Target="../media/image41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A9BB38C1-FC83-450B-E540-1A8117242FAB}"/>
              </a:ext>
            </a:extLst>
          </p:cNvPr>
          <p:cNvSpPr txBox="1"/>
          <p:nvPr/>
        </p:nvSpPr>
        <p:spPr>
          <a:xfrm>
            <a:off x="320277" y="1809155"/>
            <a:ext cx="111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EBAB9D5-E6C7-3C4B-80C8-1BB9B40A8668}"/>
              </a:ext>
            </a:extLst>
          </p:cNvPr>
          <p:cNvSpPr txBox="1"/>
          <p:nvPr/>
        </p:nvSpPr>
        <p:spPr>
          <a:xfrm>
            <a:off x="19333" y="2547521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FC65DCC-94A3-326D-2608-6F8E527EBE28}"/>
              </a:ext>
            </a:extLst>
          </p:cNvPr>
          <p:cNvSpPr txBox="1"/>
          <p:nvPr/>
        </p:nvSpPr>
        <p:spPr>
          <a:xfrm>
            <a:off x="19332" y="3097507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E52AC63-1A93-BD34-6D17-506F616EFDF2}"/>
              </a:ext>
            </a:extLst>
          </p:cNvPr>
          <p:cNvSpPr txBox="1"/>
          <p:nvPr/>
        </p:nvSpPr>
        <p:spPr>
          <a:xfrm>
            <a:off x="98308" y="3562035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82E50B-F2C9-3289-8B51-CBDBB1A69487}"/>
              </a:ext>
            </a:extLst>
          </p:cNvPr>
          <p:cNvSpPr txBox="1"/>
          <p:nvPr/>
        </p:nvSpPr>
        <p:spPr>
          <a:xfrm>
            <a:off x="238696" y="4080906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C9C6C8C-AEBA-E3D9-AFF6-A22DA257A718}"/>
              </a:ext>
            </a:extLst>
          </p:cNvPr>
          <p:cNvSpPr txBox="1"/>
          <p:nvPr/>
        </p:nvSpPr>
        <p:spPr>
          <a:xfrm>
            <a:off x="1825166" y="1176826"/>
            <a:ext cx="71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CD6D18C-3D92-4A45-C9BC-DF256DE92797}"/>
              </a:ext>
            </a:extLst>
          </p:cNvPr>
          <p:cNvSpPr txBox="1"/>
          <p:nvPr/>
        </p:nvSpPr>
        <p:spPr>
          <a:xfrm>
            <a:off x="3259039" y="1173129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7338571-6E42-F916-1E1A-F5EACB085994}"/>
              </a:ext>
            </a:extLst>
          </p:cNvPr>
          <p:cNvCxnSpPr/>
          <p:nvPr/>
        </p:nvCxnSpPr>
        <p:spPr>
          <a:xfrm>
            <a:off x="1507648" y="1521470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4D07C674-4463-8B84-7F63-AA13E619575F}"/>
              </a:ext>
            </a:extLst>
          </p:cNvPr>
          <p:cNvCxnSpPr/>
          <p:nvPr/>
        </p:nvCxnSpPr>
        <p:spPr>
          <a:xfrm>
            <a:off x="3041175" y="1521470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D22F25F6-0787-1EF8-CDDD-E3B65192C9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444" y="1692303"/>
            <a:ext cx="2991600" cy="652579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14F8B75B-A19A-50C3-C5D7-12196D78E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1444" y="3095535"/>
            <a:ext cx="2991600" cy="34249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7B14CF2F-B650-194A-2B6F-AB307EE27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4892" y="2469290"/>
            <a:ext cx="2991600" cy="49700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FAD6386-7C0F-4028-50C6-92A9DE375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31444" y="4059832"/>
            <a:ext cx="2991600" cy="38542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705F8B5-6A80-D670-39AE-6DDA1A7E5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1444" y="3582782"/>
            <a:ext cx="2991600" cy="3513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0C412E0-488E-DEE3-F4E2-9DDC658EB57A}"/>
              </a:ext>
            </a:extLst>
          </p:cNvPr>
          <p:cNvSpPr txBox="1"/>
          <p:nvPr/>
        </p:nvSpPr>
        <p:spPr>
          <a:xfrm>
            <a:off x="488272" y="284085"/>
            <a:ext cx="2082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Fig6E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19112DA-B3C8-AB28-9EF5-D734D07942F6}"/>
              </a:ext>
            </a:extLst>
          </p:cNvPr>
          <p:cNvSpPr txBox="1"/>
          <p:nvPr/>
        </p:nvSpPr>
        <p:spPr>
          <a:xfrm>
            <a:off x="7504566" y="1219501"/>
            <a:ext cx="9576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2A6FB41-B473-24D2-1501-35B671B0453D}"/>
              </a:ext>
            </a:extLst>
          </p:cNvPr>
          <p:cNvSpPr txBox="1"/>
          <p:nvPr/>
        </p:nvSpPr>
        <p:spPr>
          <a:xfrm>
            <a:off x="9234856" y="1238928"/>
            <a:ext cx="7213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C0B7A5C-4BF0-D530-3D86-C87CE75730C7}"/>
              </a:ext>
            </a:extLst>
          </p:cNvPr>
          <p:cNvCxnSpPr/>
          <p:nvPr/>
        </p:nvCxnSpPr>
        <p:spPr>
          <a:xfrm>
            <a:off x="7346070" y="1564243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8D857B65-78A3-46CF-6AEA-4EA16DBC8F66}"/>
              </a:ext>
            </a:extLst>
          </p:cNvPr>
          <p:cNvCxnSpPr/>
          <p:nvPr/>
        </p:nvCxnSpPr>
        <p:spPr>
          <a:xfrm>
            <a:off x="8879597" y="1564243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C1950A69-E73E-5ED5-9E28-CEB86EDAEA7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84384" y="1760955"/>
            <a:ext cx="2991600" cy="649727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6CA99F91-80F8-E5FB-5F51-E1D3401944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83656" y="3132346"/>
            <a:ext cx="2991600" cy="34228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321FBAFD-F4C2-28E6-BA7E-D51688139F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3656" y="3626722"/>
            <a:ext cx="2991600" cy="313470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51FD2E1-BD8F-8FC3-F69F-5CC80C6870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4384" y="2539642"/>
            <a:ext cx="2990872" cy="4667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7929CF44-D5B9-DD74-F6F9-42559C921995}"/>
              </a:ext>
            </a:extLst>
          </p:cNvPr>
          <p:cNvSpPr txBox="1"/>
          <p:nvPr/>
        </p:nvSpPr>
        <p:spPr>
          <a:xfrm>
            <a:off x="6176663" y="1877698"/>
            <a:ext cx="111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4DFBB2A-DF8C-39FB-A1A7-6CEABC35DE7F}"/>
              </a:ext>
            </a:extLst>
          </p:cNvPr>
          <p:cNvSpPr txBox="1"/>
          <p:nvPr/>
        </p:nvSpPr>
        <p:spPr>
          <a:xfrm>
            <a:off x="5875721" y="2616064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8B0AF50-5C77-6EAE-E7CE-4E0AEF0DC2AD}"/>
              </a:ext>
            </a:extLst>
          </p:cNvPr>
          <p:cNvSpPr txBox="1"/>
          <p:nvPr/>
        </p:nvSpPr>
        <p:spPr>
          <a:xfrm>
            <a:off x="5875719" y="3166050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3EE9E59-0666-1DA8-2F76-9CDEA73BB2ED}"/>
              </a:ext>
            </a:extLst>
          </p:cNvPr>
          <p:cNvSpPr txBox="1"/>
          <p:nvPr/>
        </p:nvSpPr>
        <p:spPr>
          <a:xfrm>
            <a:off x="5954695" y="3630578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6214059-DAF9-8B01-C43B-757B62DDF483}"/>
              </a:ext>
            </a:extLst>
          </p:cNvPr>
          <p:cNvSpPr txBox="1"/>
          <p:nvPr/>
        </p:nvSpPr>
        <p:spPr>
          <a:xfrm>
            <a:off x="6095083" y="4149449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0818DA9A-6CF2-554F-EC3D-536799C3D74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8064" y="4149449"/>
            <a:ext cx="3027192" cy="35662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849129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A7CDB67-1AB6-DDE1-5A85-27E11AB49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9" y="1800569"/>
            <a:ext cx="5508741" cy="3782723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80269B0-23BB-0DF2-515E-70E4C2692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321" y="2541792"/>
            <a:ext cx="2782600" cy="134694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F00EF142-EEB6-AF47-F9E3-4120EE311159}"/>
              </a:ext>
            </a:extLst>
          </p:cNvPr>
          <p:cNvSpPr/>
          <p:nvPr/>
        </p:nvSpPr>
        <p:spPr>
          <a:xfrm>
            <a:off x="6736581" y="3094595"/>
            <a:ext cx="186485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058866-553F-6503-CA7D-4AB1D3B00C1C}"/>
              </a:ext>
            </a:extLst>
          </p:cNvPr>
          <p:cNvSpPr txBox="1"/>
          <p:nvPr/>
        </p:nvSpPr>
        <p:spPr>
          <a:xfrm>
            <a:off x="6789641" y="2185309"/>
            <a:ext cx="888330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AD71D58-9942-E83C-6ABE-97D0E96E6BDA}"/>
              </a:ext>
            </a:extLst>
          </p:cNvPr>
          <p:cNvSpPr txBox="1"/>
          <p:nvPr/>
        </p:nvSpPr>
        <p:spPr>
          <a:xfrm>
            <a:off x="7784526" y="2185308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171F2CB5-12F1-7DAD-101E-1EAF1BDD18CC}"/>
              </a:ext>
            </a:extLst>
          </p:cNvPr>
          <p:cNvCxnSpPr>
            <a:cxnSpLocks/>
          </p:cNvCxnSpPr>
          <p:nvPr/>
        </p:nvCxnSpPr>
        <p:spPr>
          <a:xfrm>
            <a:off x="6736573" y="2477103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7C7A692C-9E7D-CF48-42B5-F113E303D1FA}"/>
              </a:ext>
            </a:extLst>
          </p:cNvPr>
          <p:cNvCxnSpPr>
            <a:cxnSpLocks/>
          </p:cNvCxnSpPr>
          <p:nvPr/>
        </p:nvCxnSpPr>
        <p:spPr>
          <a:xfrm>
            <a:off x="7677971" y="2479376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8AA20977-3325-CF7F-4BB8-AEB3FFDF83F1}"/>
              </a:ext>
            </a:extLst>
          </p:cNvPr>
          <p:cNvSpPr txBox="1"/>
          <p:nvPr/>
        </p:nvSpPr>
        <p:spPr>
          <a:xfrm>
            <a:off x="709667" y="3135149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94C7375C-AF18-00BE-CE42-14FB388960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271" y="3951146"/>
            <a:ext cx="5153859" cy="95173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2BDF137B-CE1F-7C4B-CD38-BF2267C8ABED}"/>
              </a:ext>
            </a:extLst>
          </p:cNvPr>
          <p:cNvSpPr/>
          <p:nvPr/>
        </p:nvSpPr>
        <p:spPr>
          <a:xfrm>
            <a:off x="6696144" y="4289832"/>
            <a:ext cx="186485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1A6BC09-BA2B-AF68-9626-943A5F81E45C}"/>
              </a:ext>
            </a:extLst>
          </p:cNvPr>
          <p:cNvSpPr txBox="1"/>
          <p:nvPr/>
        </p:nvSpPr>
        <p:spPr>
          <a:xfrm>
            <a:off x="656712" y="4003194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BB4F0EFB-5E9C-7CFD-C7B0-0A6EB3C1BE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0098" y="2695035"/>
            <a:ext cx="2572897" cy="10404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A0EA103-7C98-0467-4F21-1A809048F4D5}"/>
              </a:ext>
            </a:extLst>
          </p:cNvPr>
          <p:cNvSpPr/>
          <p:nvPr/>
        </p:nvSpPr>
        <p:spPr>
          <a:xfrm>
            <a:off x="9231621" y="3105343"/>
            <a:ext cx="186485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88D4DC1-1AD6-B082-1606-F0F253130C03}"/>
              </a:ext>
            </a:extLst>
          </p:cNvPr>
          <p:cNvSpPr txBox="1"/>
          <p:nvPr/>
        </p:nvSpPr>
        <p:spPr>
          <a:xfrm>
            <a:off x="9218435" y="2284008"/>
            <a:ext cx="988043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E9E7AAB-9B1C-E500-AA62-4BD91BDB98C6}"/>
              </a:ext>
            </a:extLst>
          </p:cNvPr>
          <p:cNvSpPr txBox="1"/>
          <p:nvPr/>
        </p:nvSpPr>
        <p:spPr>
          <a:xfrm>
            <a:off x="10359769" y="2284007"/>
            <a:ext cx="61069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29540FF-C9B7-7BA8-E623-6107DEF94D04}"/>
              </a:ext>
            </a:extLst>
          </p:cNvPr>
          <p:cNvSpPr txBox="1"/>
          <p:nvPr/>
        </p:nvSpPr>
        <p:spPr>
          <a:xfrm>
            <a:off x="2996415" y="3142362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B0339F4-F1CE-353F-CA32-A135FD636F90}"/>
              </a:ext>
            </a:extLst>
          </p:cNvPr>
          <p:cNvSpPr txBox="1"/>
          <p:nvPr/>
        </p:nvSpPr>
        <p:spPr>
          <a:xfrm>
            <a:off x="731162" y="2058438"/>
            <a:ext cx="75654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B28A380-73B6-C778-A35B-D10F1C1EC98F}"/>
              </a:ext>
            </a:extLst>
          </p:cNvPr>
          <p:cNvSpPr txBox="1"/>
          <p:nvPr/>
        </p:nvSpPr>
        <p:spPr>
          <a:xfrm>
            <a:off x="1726049" y="2058437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EA8527F1-8894-C783-5E6B-26E525E04992}"/>
              </a:ext>
            </a:extLst>
          </p:cNvPr>
          <p:cNvCxnSpPr>
            <a:cxnSpLocks/>
          </p:cNvCxnSpPr>
          <p:nvPr/>
        </p:nvCxnSpPr>
        <p:spPr>
          <a:xfrm>
            <a:off x="678094" y="2350232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0E45A8E0-9883-9330-B5B2-2250344BD356}"/>
              </a:ext>
            </a:extLst>
          </p:cNvPr>
          <p:cNvCxnSpPr>
            <a:cxnSpLocks/>
          </p:cNvCxnSpPr>
          <p:nvPr/>
        </p:nvCxnSpPr>
        <p:spPr>
          <a:xfrm>
            <a:off x="1619493" y="2352505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3436E5E4-249C-6DF0-227D-019FF070D2F6}"/>
              </a:ext>
            </a:extLst>
          </p:cNvPr>
          <p:cNvCxnSpPr>
            <a:cxnSpLocks/>
          </p:cNvCxnSpPr>
          <p:nvPr/>
        </p:nvCxnSpPr>
        <p:spPr>
          <a:xfrm>
            <a:off x="9191904" y="2606133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AA0A7037-1BB5-31AF-3640-C1C0376D4863}"/>
              </a:ext>
            </a:extLst>
          </p:cNvPr>
          <p:cNvCxnSpPr>
            <a:cxnSpLocks/>
          </p:cNvCxnSpPr>
          <p:nvPr/>
        </p:nvCxnSpPr>
        <p:spPr>
          <a:xfrm>
            <a:off x="10133303" y="2608406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>
            <a:extLst>
              <a:ext uri="{FF2B5EF4-FFF2-40B4-BE49-F238E27FC236}">
                <a16:creationId xmlns:a16="http://schemas.microsoft.com/office/drawing/2014/main" id="{341CB9D9-568B-9214-4109-5B587A996966}"/>
              </a:ext>
            </a:extLst>
          </p:cNvPr>
          <p:cNvSpPr txBox="1"/>
          <p:nvPr/>
        </p:nvSpPr>
        <p:spPr>
          <a:xfrm>
            <a:off x="2921619" y="2015865"/>
            <a:ext cx="957223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54417D3D-91D2-FE0D-44EF-2B983B226757}"/>
              </a:ext>
            </a:extLst>
          </p:cNvPr>
          <p:cNvSpPr txBox="1"/>
          <p:nvPr/>
        </p:nvSpPr>
        <p:spPr>
          <a:xfrm>
            <a:off x="4062951" y="2015865"/>
            <a:ext cx="61069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3EA45A55-571B-E3DC-9974-5C4E2CDEFA41}"/>
              </a:ext>
            </a:extLst>
          </p:cNvPr>
          <p:cNvCxnSpPr>
            <a:cxnSpLocks/>
          </p:cNvCxnSpPr>
          <p:nvPr/>
        </p:nvCxnSpPr>
        <p:spPr>
          <a:xfrm>
            <a:off x="2895087" y="2337991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52B4286C-C15A-5153-D84F-9CA4C8C59C64}"/>
              </a:ext>
            </a:extLst>
          </p:cNvPr>
          <p:cNvCxnSpPr>
            <a:cxnSpLocks/>
          </p:cNvCxnSpPr>
          <p:nvPr/>
        </p:nvCxnSpPr>
        <p:spPr>
          <a:xfrm>
            <a:off x="3836486" y="2340264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EA0B9DDA-912A-0CB0-3369-1220507FAD79}"/>
              </a:ext>
            </a:extLst>
          </p:cNvPr>
          <p:cNvSpPr txBox="1"/>
          <p:nvPr/>
        </p:nvSpPr>
        <p:spPr>
          <a:xfrm>
            <a:off x="6248222" y="4520734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sp>
        <p:nvSpPr>
          <p:cNvPr id="46" name="箭头: 右 45">
            <a:extLst>
              <a:ext uri="{FF2B5EF4-FFF2-40B4-BE49-F238E27FC236}">
                <a16:creationId xmlns:a16="http://schemas.microsoft.com/office/drawing/2014/main" id="{9D1B35A0-0A08-823A-11EF-01ADECFC8C67}"/>
              </a:ext>
            </a:extLst>
          </p:cNvPr>
          <p:cNvSpPr/>
          <p:nvPr/>
        </p:nvSpPr>
        <p:spPr>
          <a:xfrm>
            <a:off x="5485054" y="3332750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47" name="箭头: 右 46">
            <a:extLst>
              <a:ext uri="{FF2B5EF4-FFF2-40B4-BE49-F238E27FC236}">
                <a16:creationId xmlns:a16="http://schemas.microsoft.com/office/drawing/2014/main" id="{88040B40-035D-C696-B952-5F21480189DC}"/>
              </a:ext>
            </a:extLst>
          </p:cNvPr>
          <p:cNvSpPr/>
          <p:nvPr/>
        </p:nvSpPr>
        <p:spPr>
          <a:xfrm>
            <a:off x="5448866" y="4297774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51C6885-47AE-0BF8-2070-8D7E6A72E042}"/>
              </a:ext>
            </a:extLst>
          </p:cNvPr>
          <p:cNvSpPr txBox="1"/>
          <p:nvPr/>
        </p:nvSpPr>
        <p:spPr>
          <a:xfrm>
            <a:off x="6098358" y="2518687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35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6A60489-940B-CB35-BBFE-46E57B311652}"/>
              </a:ext>
            </a:extLst>
          </p:cNvPr>
          <p:cNvSpPr txBox="1"/>
          <p:nvPr/>
        </p:nvSpPr>
        <p:spPr>
          <a:xfrm>
            <a:off x="11308054" y="4317066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40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B5E025-CF99-DE4C-A0CA-782CA1FE47AB}"/>
              </a:ext>
            </a:extLst>
          </p:cNvPr>
          <p:cNvSpPr txBox="1"/>
          <p:nvPr/>
        </p:nvSpPr>
        <p:spPr>
          <a:xfrm>
            <a:off x="11292436" y="4048545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6D26939-818B-EBF8-4D3A-7443A938207B}"/>
              </a:ext>
            </a:extLst>
          </p:cNvPr>
          <p:cNvSpPr txBox="1"/>
          <p:nvPr/>
        </p:nvSpPr>
        <p:spPr>
          <a:xfrm>
            <a:off x="11504944" y="3185350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8C39C41-1003-58E9-DA26-F4AC9223D612}"/>
              </a:ext>
            </a:extLst>
          </p:cNvPr>
          <p:cNvSpPr txBox="1"/>
          <p:nvPr/>
        </p:nvSpPr>
        <p:spPr>
          <a:xfrm>
            <a:off x="11484050" y="2876154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88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CC58273-93ED-9E98-083E-00551847D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1" y="3320052"/>
            <a:ext cx="5226448" cy="108884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34EFFC-5278-6AA6-70AE-82634672C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8" y="1510309"/>
            <a:ext cx="5331300" cy="3855312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494C78AA-B822-981E-8A1C-507107853D26}"/>
              </a:ext>
            </a:extLst>
          </p:cNvPr>
          <p:cNvSpPr txBox="1"/>
          <p:nvPr/>
        </p:nvSpPr>
        <p:spPr>
          <a:xfrm>
            <a:off x="723413" y="3520208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008CB5C-11FD-FBFB-AB28-249876833173}"/>
              </a:ext>
            </a:extLst>
          </p:cNvPr>
          <p:cNvSpPr/>
          <p:nvPr/>
        </p:nvSpPr>
        <p:spPr>
          <a:xfrm>
            <a:off x="6606668" y="3562593"/>
            <a:ext cx="192580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4F6BCE6-0CE7-74CF-7591-11C7066FF1FB}"/>
              </a:ext>
            </a:extLst>
          </p:cNvPr>
          <p:cNvSpPr txBox="1"/>
          <p:nvPr/>
        </p:nvSpPr>
        <p:spPr>
          <a:xfrm>
            <a:off x="6672207" y="2951171"/>
            <a:ext cx="729219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8D20DCB-ACB9-8C29-18D7-00EE2CFFFC85}"/>
              </a:ext>
            </a:extLst>
          </p:cNvPr>
          <p:cNvSpPr txBox="1"/>
          <p:nvPr/>
        </p:nvSpPr>
        <p:spPr>
          <a:xfrm>
            <a:off x="7667094" y="2951171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0601B633-9D56-747B-D3AC-C4CD98398E6A}"/>
              </a:ext>
            </a:extLst>
          </p:cNvPr>
          <p:cNvCxnSpPr>
            <a:cxnSpLocks/>
          </p:cNvCxnSpPr>
          <p:nvPr/>
        </p:nvCxnSpPr>
        <p:spPr>
          <a:xfrm>
            <a:off x="6619140" y="3242966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7324D34D-DE02-9641-81C9-F59741526A9D}"/>
              </a:ext>
            </a:extLst>
          </p:cNvPr>
          <p:cNvCxnSpPr>
            <a:cxnSpLocks/>
          </p:cNvCxnSpPr>
          <p:nvPr/>
        </p:nvCxnSpPr>
        <p:spPr>
          <a:xfrm>
            <a:off x="7560539" y="3245238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263E7908-F91B-6438-BA4E-E58C0DFB9C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83708"/>
            <a:ext cx="5266776" cy="127435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6EADC4ED-365C-6BEA-B979-1ADB3C6AD892}"/>
              </a:ext>
            </a:extLst>
          </p:cNvPr>
          <p:cNvSpPr txBox="1"/>
          <p:nvPr/>
        </p:nvSpPr>
        <p:spPr>
          <a:xfrm>
            <a:off x="770397" y="3805375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A7E2829A-D526-3B24-0408-E883BD89F2CC}"/>
              </a:ext>
            </a:extLst>
          </p:cNvPr>
          <p:cNvSpPr/>
          <p:nvPr/>
        </p:nvSpPr>
        <p:spPr>
          <a:xfrm>
            <a:off x="6616345" y="4871710"/>
            <a:ext cx="192580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258A6B4-3240-E62A-B9B0-04E270351543}"/>
              </a:ext>
            </a:extLst>
          </p:cNvPr>
          <p:cNvSpPr/>
          <p:nvPr/>
        </p:nvSpPr>
        <p:spPr>
          <a:xfrm>
            <a:off x="8569027" y="3565549"/>
            <a:ext cx="192580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B54296B-10DD-9321-1E8C-A31FB5517E58}"/>
              </a:ext>
            </a:extLst>
          </p:cNvPr>
          <p:cNvSpPr txBox="1"/>
          <p:nvPr/>
        </p:nvSpPr>
        <p:spPr>
          <a:xfrm>
            <a:off x="8579430" y="2923113"/>
            <a:ext cx="98222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7AA0ED4-8326-5667-0EEE-1CCC9B59F9AA}"/>
              </a:ext>
            </a:extLst>
          </p:cNvPr>
          <p:cNvSpPr txBox="1"/>
          <p:nvPr/>
        </p:nvSpPr>
        <p:spPr>
          <a:xfrm>
            <a:off x="9720763" y="2923112"/>
            <a:ext cx="61069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51A33A05-79AB-E8F6-B49B-BC1909609998}"/>
              </a:ext>
            </a:extLst>
          </p:cNvPr>
          <p:cNvCxnSpPr>
            <a:cxnSpLocks/>
          </p:cNvCxnSpPr>
          <p:nvPr/>
        </p:nvCxnSpPr>
        <p:spPr>
          <a:xfrm>
            <a:off x="8552898" y="3245238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DEC11C6C-7AC9-37F2-8F77-720A4677CF15}"/>
              </a:ext>
            </a:extLst>
          </p:cNvPr>
          <p:cNvCxnSpPr>
            <a:cxnSpLocks/>
          </p:cNvCxnSpPr>
          <p:nvPr/>
        </p:nvCxnSpPr>
        <p:spPr>
          <a:xfrm>
            <a:off x="9494297" y="3247511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A1862B0-EDB4-9D94-2BC1-827A41690775}"/>
              </a:ext>
            </a:extLst>
          </p:cNvPr>
          <p:cNvSpPr txBox="1"/>
          <p:nvPr/>
        </p:nvSpPr>
        <p:spPr>
          <a:xfrm>
            <a:off x="6175088" y="4146388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35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D53BC64-43A1-8D00-93C0-B04DE10A8F5D}"/>
              </a:ext>
            </a:extLst>
          </p:cNvPr>
          <p:cNvSpPr txBox="1"/>
          <p:nvPr/>
        </p:nvSpPr>
        <p:spPr>
          <a:xfrm>
            <a:off x="6209377" y="5493762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35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89B7C76-3939-108E-DEC9-3FE23FD2B544}"/>
              </a:ext>
            </a:extLst>
          </p:cNvPr>
          <p:cNvSpPr/>
          <p:nvPr/>
        </p:nvSpPr>
        <p:spPr>
          <a:xfrm>
            <a:off x="8579432" y="4871205"/>
            <a:ext cx="192580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833591C8-2BC3-C1C9-0A88-DD6B4103B3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424" y="1238847"/>
            <a:ext cx="5161924" cy="1338874"/>
          </a:xfrm>
          <a:prstGeom prst="rect">
            <a:avLst/>
          </a:prstGeom>
        </p:spPr>
      </p:pic>
      <p:sp>
        <p:nvSpPr>
          <p:cNvPr id="26" name="矩形 25">
            <a:extLst>
              <a:ext uri="{FF2B5EF4-FFF2-40B4-BE49-F238E27FC236}">
                <a16:creationId xmlns:a16="http://schemas.microsoft.com/office/drawing/2014/main" id="{BA6CAE57-2416-1689-6562-0D200FA5F14A}"/>
              </a:ext>
            </a:extLst>
          </p:cNvPr>
          <p:cNvSpPr/>
          <p:nvPr/>
        </p:nvSpPr>
        <p:spPr>
          <a:xfrm>
            <a:off x="6597639" y="1814942"/>
            <a:ext cx="1925800" cy="3283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3729AEB-5A74-F592-CC3B-829437C693EE}"/>
              </a:ext>
            </a:extLst>
          </p:cNvPr>
          <p:cNvSpPr txBox="1"/>
          <p:nvPr/>
        </p:nvSpPr>
        <p:spPr>
          <a:xfrm>
            <a:off x="850812" y="1730252"/>
            <a:ext cx="94077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7734A0D-3339-C64A-18EA-8D9169240BBF}"/>
              </a:ext>
            </a:extLst>
          </p:cNvPr>
          <p:cNvSpPr txBox="1"/>
          <p:nvPr/>
        </p:nvSpPr>
        <p:spPr>
          <a:xfrm>
            <a:off x="6076926" y="2272170"/>
            <a:ext cx="94077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箭头: 右 28">
            <a:extLst>
              <a:ext uri="{FF2B5EF4-FFF2-40B4-BE49-F238E27FC236}">
                <a16:creationId xmlns:a16="http://schemas.microsoft.com/office/drawing/2014/main" id="{F45B5654-5E1D-00D5-0D94-FC20BBDC81B4}"/>
              </a:ext>
            </a:extLst>
          </p:cNvPr>
          <p:cNvSpPr/>
          <p:nvPr/>
        </p:nvSpPr>
        <p:spPr>
          <a:xfrm>
            <a:off x="5353038" y="1908283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F8EB8FCE-4069-269B-DB81-BA11E9FBE5BC}"/>
              </a:ext>
            </a:extLst>
          </p:cNvPr>
          <p:cNvSpPr txBox="1"/>
          <p:nvPr/>
        </p:nvSpPr>
        <p:spPr>
          <a:xfrm>
            <a:off x="6763073" y="875123"/>
            <a:ext cx="71991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27147491-11DD-5278-53BD-F8D79F17A711}"/>
              </a:ext>
            </a:extLst>
          </p:cNvPr>
          <p:cNvSpPr txBox="1"/>
          <p:nvPr/>
        </p:nvSpPr>
        <p:spPr>
          <a:xfrm>
            <a:off x="7757960" y="875123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AA864483-8232-8970-BBBE-A058E987F317}"/>
              </a:ext>
            </a:extLst>
          </p:cNvPr>
          <p:cNvCxnSpPr>
            <a:cxnSpLocks/>
          </p:cNvCxnSpPr>
          <p:nvPr/>
        </p:nvCxnSpPr>
        <p:spPr>
          <a:xfrm>
            <a:off x="6710007" y="1166918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9B54E7CD-04B3-F56A-3117-E3DF7B23F92D}"/>
              </a:ext>
            </a:extLst>
          </p:cNvPr>
          <p:cNvCxnSpPr>
            <a:cxnSpLocks/>
          </p:cNvCxnSpPr>
          <p:nvPr/>
        </p:nvCxnSpPr>
        <p:spPr>
          <a:xfrm>
            <a:off x="7651405" y="1169191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箭头: 右 33">
            <a:extLst>
              <a:ext uri="{FF2B5EF4-FFF2-40B4-BE49-F238E27FC236}">
                <a16:creationId xmlns:a16="http://schemas.microsoft.com/office/drawing/2014/main" id="{6B271915-8CDB-8F7E-3B38-18607D695E7D}"/>
              </a:ext>
            </a:extLst>
          </p:cNvPr>
          <p:cNvSpPr/>
          <p:nvPr/>
        </p:nvSpPr>
        <p:spPr>
          <a:xfrm>
            <a:off x="5353037" y="3891623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35" name="箭头: 右 34">
            <a:extLst>
              <a:ext uri="{FF2B5EF4-FFF2-40B4-BE49-F238E27FC236}">
                <a16:creationId xmlns:a16="http://schemas.microsoft.com/office/drawing/2014/main" id="{B0DF98C1-D76A-43BD-4D0D-BB46742BC124}"/>
              </a:ext>
            </a:extLst>
          </p:cNvPr>
          <p:cNvSpPr/>
          <p:nvPr/>
        </p:nvSpPr>
        <p:spPr>
          <a:xfrm>
            <a:off x="5372165" y="4408895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7B36153-C8E9-AE73-A2D7-1FBD58F3B7A0}"/>
              </a:ext>
            </a:extLst>
          </p:cNvPr>
          <p:cNvSpPr txBox="1"/>
          <p:nvPr/>
        </p:nvSpPr>
        <p:spPr>
          <a:xfrm>
            <a:off x="11189414" y="156903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310KD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BE38956-ED12-FEDA-D626-B93EF53F97F7}"/>
              </a:ext>
            </a:extLst>
          </p:cNvPr>
          <p:cNvSpPr txBox="1"/>
          <p:nvPr/>
        </p:nvSpPr>
        <p:spPr>
          <a:xfrm>
            <a:off x="11189414" y="1864478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245KD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F146F6C-5310-1D52-F8DD-1B7A34990F38}"/>
              </a:ext>
            </a:extLst>
          </p:cNvPr>
          <p:cNvSpPr txBox="1"/>
          <p:nvPr/>
        </p:nvSpPr>
        <p:spPr>
          <a:xfrm>
            <a:off x="11364901" y="354969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571E1752-564C-A0DA-79D8-20CB45E89D9B}"/>
              </a:ext>
            </a:extLst>
          </p:cNvPr>
          <p:cNvSpPr txBox="1"/>
          <p:nvPr/>
        </p:nvSpPr>
        <p:spPr>
          <a:xfrm>
            <a:off x="11331353" y="3320052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4583D10-BD91-0745-C27E-BED427ECA450}"/>
              </a:ext>
            </a:extLst>
          </p:cNvPr>
          <p:cNvSpPr txBox="1"/>
          <p:nvPr/>
        </p:nvSpPr>
        <p:spPr>
          <a:xfrm>
            <a:off x="11364901" y="483828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3B5CE2E8-CDE3-CDD2-9C21-3E7EF11572AB}"/>
              </a:ext>
            </a:extLst>
          </p:cNvPr>
          <p:cNvSpPr txBox="1"/>
          <p:nvPr/>
        </p:nvSpPr>
        <p:spPr>
          <a:xfrm>
            <a:off x="11331353" y="4633584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38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F4685EC8-AD6D-A1B4-04D1-8C8ADE1A0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4343" y="1828511"/>
            <a:ext cx="5105466" cy="134694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77AD682-7202-5D09-B216-6A7C3EFB40C7}"/>
              </a:ext>
            </a:extLst>
          </p:cNvPr>
          <p:cNvSpPr/>
          <p:nvPr/>
        </p:nvSpPr>
        <p:spPr>
          <a:xfrm>
            <a:off x="8786438" y="2397816"/>
            <a:ext cx="1925800" cy="3529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8886D82-6F98-C531-D9FA-E2EE8493A7AD}"/>
              </a:ext>
            </a:extLst>
          </p:cNvPr>
          <p:cNvSpPr txBox="1"/>
          <p:nvPr/>
        </p:nvSpPr>
        <p:spPr>
          <a:xfrm>
            <a:off x="8834471" y="1448898"/>
            <a:ext cx="91486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E439855-5322-AB88-FF87-F5B87595D1D5}"/>
              </a:ext>
            </a:extLst>
          </p:cNvPr>
          <p:cNvSpPr txBox="1"/>
          <p:nvPr/>
        </p:nvSpPr>
        <p:spPr>
          <a:xfrm>
            <a:off x="9975802" y="1448897"/>
            <a:ext cx="61069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FA0626D-02AB-1B5C-96E3-350CC65A821A}"/>
              </a:ext>
            </a:extLst>
          </p:cNvPr>
          <p:cNvCxnSpPr>
            <a:cxnSpLocks/>
          </p:cNvCxnSpPr>
          <p:nvPr/>
        </p:nvCxnSpPr>
        <p:spPr>
          <a:xfrm>
            <a:off x="8807937" y="1771023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E83955B-8F08-0201-F9A2-48A4CFFC1E62}"/>
              </a:ext>
            </a:extLst>
          </p:cNvPr>
          <p:cNvCxnSpPr>
            <a:cxnSpLocks/>
          </p:cNvCxnSpPr>
          <p:nvPr/>
        </p:nvCxnSpPr>
        <p:spPr>
          <a:xfrm>
            <a:off x="9749337" y="1773296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ACCD972F-A16A-A342-CE1D-596CD3CD25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21" y="1828512"/>
            <a:ext cx="5202251" cy="375046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B5FC470-A925-4AC6-0DFC-AE14435D9519}"/>
              </a:ext>
            </a:extLst>
          </p:cNvPr>
          <p:cNvSpPr txBox="1"/>
          <p:nvPr/>
        </p:nvSpPr>
        <p:spPr>
          <a:xfrm>
            <a:off x="899003" y="2063986"/>
            <a:ext cx="94077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E0CC4BC5-976A-3CBA-04EE-25E27D3B4B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644" y="4306133"/>
            <a:ext cx="5183021" cy="120094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809D56F1-BA06-6421-E26B-603739E1CEE2}"/>
              </a:ext>
            </a:extLst>
          </p:cNvPr>
          <p:cNvSpPr/>
          <p:nvPr/>
        </p:nvSpPr>
        <p:spPr>
          <a:xfrm>
            <a:off x="8807938" y="4785359"/>
            <a:ext cx="1958161" cy="3529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EF88AD6-CA9F-578F-1231-C082112DD33C}"/>
              </a:ext>
            </a:extLst>
          </p:cNvPr>
          <p:cNvSpPr txBox="1"/>
          <p:nvPr/>
        </p:nvSpPr>
        <p:spPr>
          <a:xfrm>
            <a:off x="899002" y="5119369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β-</a:t>
            </a:r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actin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8CA6960D-B2BB-F718-B869-CAD4A210030F}"/>
              </a:ext>
            </a:extLst>
          </p:cNvPr>
          <p:cNvSpPr txBox="1"/>
          <p:nvPr/>
        </p:nvSpPr>
        <p:spPr>
          <a:xfrm>
            <a:off x="8834470" y="3923201"/>
            <a:ext cx="970487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Si-Lrrk2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F437CC6-1B97-E857-774C-1D6F04B74B33}"/>
              </a:ext>
            </a:extLst>
          </p:cNvPr>
          <p:cNvSpPr txBox="1"/>
          <p:nvPr/>
        </p:nvSpPr>
        <p:spPr>
          <a:xfrm>
            <a:off x="9975802" y="3923200"/>
            <a:ext cx="610698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NC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CE88A35E-BE55-07A5-3328-BE6639C448C4}"/>
              </a:ext>
            </a:extLst>
          </p:cNvPr>
          <p:cNvCxnSpPr>
            <a:cxnSpLocks/>
          </p:cNvCxnSpPr>
          <p:nvPr/>
        </p:nvCxnSpPr>
        <p:spPr>
          <a:xfrm>
            <a:off x="8807937" y="4245327"/>
            <a:ext cx="8638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B797928-4923-A73C-CA4F-5164A4097C4E}"/>
              </a:ext>
            </a:extLst>
          </p:cNvPr>
          <p:cNvCxnSpPr>
            <a:cxnSpLocks/>
          </p:cNvCxnSpPr>
          <p:nvPr/>
        </p:nvCxnSpPr>
        <p:spPr>
          <a:xfrm>
            <a:off x="9749337" y="4247599"/>
            <a:ext cx="92344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箭头: 右 21">
            <a:extLst>
              <a:ext uri="{FF2B5EF4-FFF2-40B4-BE49-F238E27FC236}">
                <a16:creationId xmlns:a16="http://schemas.microsoft.com/office/drawing/2014/main" id="{B1D253EC-3603-DF4F-E322-81ECA3E9383A}"/>
              </a:ext>
            </a:extLst>
          </p:cNvPr>
          <p:cNvSpPr/>
          <p:nvPr/>
        </p:nvSpPr>
        <p:spPr>
          <a:xfrm>
            <a:off x="5661530" y="2412943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E901DFD1-27BC-E3BF-6543-0854BBE60304}"/>
              </a:ext>
            </a:extLst>
          </p:cNvPr>
          <p:cNvSpPr/>
          <p:nvPr/>
        </p:nvSpPr>
        <p:spPr>
          <a:xfrm>
            <a:off x="5640413" y="5084614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B197BAD1-F778-757F-3A62-421AC464F976}"/>
              </a:ext>
            </a:extLst>
          </p:cNvPr>
          <p:cNvSpPr txBox="1"/>
          <p:nvPr/>
        </p:nvSpPr>
        <p:spPr>
          <a:xfrm>
            <a:off x="11419809" y="216272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310KD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E61AE28-AA71-1FCA-88B7-128165CBFC05}"/>
              </a:ext>
            </a:extLst>
          </p:cNvPr>
          <p:cNvSpPr txBox="1"/>
          <p:nvPr/>
        </p:nvSpPr>
        <p:spPr>
          <a:xfrm>
            <a:off x="11419809" y="247081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245KD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750B929-A9A5-3203-25D4-D38B26611A46}"/>
              </a:ext>
            </a:extLst>
          </p:cNvPr>
          <p:cNvSpPr txBox="1"/>
          <p:nvPr/>
        </p:nvSpPr>
        <p:spPr>
          <a:xfrm>
            <a:off x="11594926" y="4881843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40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9216846-5303-E637-51DB-79CE210C4A34}"/>
              </a:ext>
            </a:extLst>
          </p:cNvPr>
          <p:cNvSpPr txBox="1"/>
          <p:nvPr/>
        </p:nvSpPr>
        <p:spPr>
          <a:xfrm>
            <a:off x="11575887" y="464685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1005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B2BBF0-D597-70BE-A983-F3456279D3E5}"/>
              </a:ext>
            </a:extLst>
          </p:cNvPr>
          <p:cNvSpPr txBox="1"/>
          <p:nvPr/>
        </p:nvSpPr>
        <p:spPr>
          <a:xfrm>
            <a:off x="2818041" y="2070919"/>
            <a:ext cx="11111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F463E87-85E2-FBD9-738E-A033D61725CA}"/>
              </a:ext>
            </a:extLst>
          </p:cNvPr>
          <p:cNvSpPr txBox="1"/>
          <p:nvPr/>
        </p:nvSpPr>
        <p:spPr>
          <a:xfrm>
            <a:off x="2517097" y="2640009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A8DB977-3FC0-5A6C-B220-545C8825D302}"/>
              </a:ext>
            </a:extLst>
          </p:cNvPr>
          <p:cNvSpPr txBox="1"/>
          <p:nvPr/>
        </p:nvSpPr>
        <p:spPr>
          <a:xfrm>
            <a:off x="2517097" y="3168941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866C4CE-41D3-AA7F-3680-F691AC5130AD}"/>
              </a:ext>
            </a:extLst>
          </p:cNvPr>
          <p:cNvSpPr txBox="1"/>
          <p:nvPr/>
        </p:nvSpPr>
        <p:spPr>
          <a:xfrm>
            <a:off x="2586547" y="3697872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479D588-56A9-16DE-2924-7FCB56107A9A}"/>
              </a:ext>
            </a:extLst>
          </p:cNvPr>
          <p:cNvSpPr txBox="1"/>
          <p:nvPr/>
        </p:nvSpPr>
        <p:spPr>
          <a:xfrm>
            <a:off x="2743768" y="4261644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C7B812C-3BDA-6801-202E-FA5FDF23B923}"/>
              </a:ext>
            </a:extLst>
          </p:cNvPr>
          <p:cNvSpPr txBox="1"/>
          <p:nvPr/>
        </p:nvSpPr>
        <p:spPr>
          <a:xfrm>
            <a:off x="4246730" y="1438589"/>
            <a:ext cx="7176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TEX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AB872A6-938A-5C5E-2FB0-F5C51BECAEDA}"/>
              </a:ext>
            </a:extLst>
          </p:cNvPr>
          <p:cNvSpPr txBox="1"/>
          <p:nvPr/>
        </p:nvSpPr>
        <p:spPr>
          <a:xfrm>
            <a:off x="5680604" y="1434893"/>
            <a:ext cx="1412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TPEX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4012EB5-9E72-361C-16D8-3BB450BBF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147" y="1973613"/>
            <a:ext cx="2991267" cy="52394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91E405B-9FB2-F9DA-112C-F122B0FE2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6812" y="2662812"/>
            <a:ext cx="2991600" cy="29294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C4A59E4-1F55-D4A7-8919-7FEA20D81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3876812" y="3121010"/>
            <a:ext cx="2991600" cy="504398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530C4962-72BC-73F6-2B1F-AE998971A9E4}"/>
              </a:ext>
            </a:extLst>
          </p:cNvPr>
          <p:cNvCxnSpPr/>
          <p:nvPr/>
        </p:nvCxnSpPr>
        <p:spPr>
          <a:xfrm>
            <a:off x="3929210" y="1783234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72CE3D22-1BEE-4216-397D-57C51617B8C4}"/>
              </a:ext>
            </a:extLst>
          </p:cNvPr>
          <p:cNvCxnSpPr/>
          <p:nvPr/>
        </p:nvCxnSpPr>
        <p:spPr>
          <a:xfrm>
            <a:off x="5462735" y="1783234"/>
            <a:ext cx="127514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>
            <a:extLst>
              <a:ext uri="{FF2B5EF4-FFF2-40B4-BE49-F238E27FC236}">
                <a16:creationId xmlns:a16="http://schemas.microsoft.com/office/drawing/2014/main" id="{D2962511-5F67-CEFA-DA08-061F2EF34A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6812" y="3751915"/>
            <a:ext cx="2991600" cy="37868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5AAFC3BE-0B42-934F-BC58-8000407895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6812" y="4283993"/>
            <a:ext cx="2991600" cy="357206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8EE52662-B46B-C770-2822-4BDE47A06BB6}"/>
              </a:ext>
            </a:extLst>
          </p:cNvPr>
          <p:cNvSpPr txBox="1"/>
          <p:nvPr/>
        </p:nvSpPr>
        <p:spPr>
          <a:xfrm>
            <a:off x="936137" y="487358"/>
            <a:ext cx="2082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latin typeface="Arial" panose="020B0604020202020204" pitchFamily="34" charset="0"/>
                <a:cs typeface="Arial" panose="020B0604020202020204" pitchFamily="34" charset="0"/>
              </a:rPr>
              <a:t>Fig6F</a:t>
            </a:r>
            <a:endParaRPr lang="zh-CN" alt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2452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A3CAEDAB-E558-CFC9-C83B-FF852D92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778" y="1575976"/>
            <a:ext cx="5331300" cy="382305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2433DAA7-1EF3-593E-06BC-986A3C9AD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7075" y="1634596"/>
            <a:ext cx="2742272" cy="116143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D5C4F157-285A-75A2-954A-0B87A1BC3FC5}"/>
              </a:ext>
            </a:extLst>
          </p:cNvPr>
          <p:cNvSpPr/>
          <p:nvPr/>
        </p:nvSpPr>
        <p:spPr>
          <a:xfrm>
            <a:off x="8303388" y="1986084"/>
            <a:ext cx="1797923" cy="3488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5D21439-657F-A93A-FD81-BE3D33B0A628}"/>
              </a:ext>
            </a:extLst>
          </p:cNvPr>
          <p:cNvSpPr txBox="1"/>
          <p:nvPr/>
        </p:nvSpPr>
        <p:spPr>
          <a:xfrm>
            <a:off x="8560690" y="1294138"/>
            <a:ext cx="607584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2E6F85A-D4D6-ACC9-B2A4-61783F21A974}"/>
              </a:ext>
            </a:extLst>
          </p:cNvPr>
          <p:cNvSpPr txBox="1"/>
          <p:nvPr/>
        </p:nvSpPr>
        <p:spPr>
          <a:xfrm>
            <a:off x="9320166" y="1289338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TPEX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A75334A5-21E8-DBC1-C793-F8E270EA6260}"/>
              </a:ext>
            </a:extLst>
          </p:cNvPr>
          <p:cNvCxnSpPr>
            <a:cxnSpLocks/>
          </p:cNvCxnSpPr>
          <p:nvPr/>
        </p:nvCxnSpPr>
        <p:spPr>
          <a:xfrm>
            <a:off x="8311838" y="1590927"/>
            <a:ext cx="8764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90194A5A-6A0F-481E-533D-4E3C979F4DBA}"/>
              </a:ext>
            </a:extLst>
          </p:cNvPr>
          <p:cNvCxnSpPr>
            <a:cxnSpLocks/>
          </p:cNvCxnSpPr>
          <p:nvPr/>
        </p:nvCxnSpPr>
        <p:spPr>
          <a:xfrm>
            <a:off x="9234880" y="1589933"/>
            <a:ext cx="8664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AD12AF8-DB56-BD4A-4C93-0B03B77A0A58}"/>
              </a:ext>
            </a:extLst>
          </p:cNvPr>
          <p:cNvSpPr txBox="1"/>
          <p:nvPr/>
        </p:nvSpPr>
        <p:spPr>
          <a:xfrm>
            <a:off x="1942654" y="1753963"/>
            <a:ext cx="94077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B388479-16B8-604A-2CFB-DD8281378217}"/>
              </a:ext>
            </a:extLst>
          </p:cNvPr>
          <p:cNvSpPr txBox="1"/>
          <p:nvPr/>
        </p:nvSpPr>
        <p:spPr>
          <a:xfrm>
            <a:off x="7250638" y="1347956"/>
            <a:ext cx="940776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Lrrk2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1529A2FA-9520-4810-C394-A9ACD405EC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7077" y="3489325"/>
            <a:ext cx="2806797" cy="1145302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50673B40-5E35-C753-3540-08EC4A54B4B3}"/>
              </a:ext>
            </a:extLst>
          </p:cNvPr>
          <p:cNvSpPr/>
          <p:nvPr/>
        </p:nvSpPr>
        <p:spPr>
          <a:xfrm>
            <a:off x="8344368" y="3956539"/>
            <a:ext cx="1797923" cy="3488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2C5E5A85-FB28-0B68-92D7-F3CEBD3108E5}"/>
              </a:ext>
            </a:extLst>
          </p:cNvPr>
          <p:cNvSpPr txBox="1"/>
          <p:nvPr/>
        </p:nvSpPr>
        <p:spPr>
          <a:xfrm>
            <a:off x="8593222" y="3087465"/>
            <a:ext cx="607584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758B51C-884E-8A5E-98E1-ABF904D0A0D6}"/>
              </a:ext>
            </a:extLst>
          </p:cNvPr>
          <p:cNvSpPr txBox="1"/>
          <p:nvPr/>
        </p:nvSpPr>
        <p:spPr>
          <a:xfrm>
            <a:off x="9352698" y="3082665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TPEX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28F1D0E-8973-A8FE-E942-01A4189FD153}"/>
              </a:ext>
            </a:extLst>
          </p:cNvPr>
          <p:cNvCxnSpPr>
            <a:cxnSpLocks/>
          </p:cNvCxnSpPr>
          <p:nvPr/>
        </p:nvCxnSpPr>
        <p:spPr>
          <a:xfrm>
            <a:off x="8344370" y="3384254"/>
            <a:ext cx="8764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27E17CB-8D13-27A5-D228-26D3B468ACF4}"/>
              </a:ext>
            </a:extLst>
          </p:cNvPr>
          <p:cNvCxnSpPr>
            <a:cxnSpLocks/>
          </p:cNvCxnSpPr>
          <p:nvPr/>
        </p:nvCxnSpPr>
        <p:spPr>
          <a:xfrm>
            <a:off x="9267412" y="3383260"/>
            <a:ext cx="8664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0C58D55E-4EE1-24DB-33D9-8EDE61EF6268}"/>
              </a:ext>
            </a:extLst>
          </p:cNvPr>
          <p:cNvSpPr txBox="1"/>
          <p:nvPr/>
        </p:nvSpPr>
        <p:spPr>
          <a:xfrm>
            <a:off x="1617006" y="3487501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F9A3030C-D5F3-E5DA-04F4-B0B73903148C}"/>
              </a:ext>
            </a:extLst>
          </p:cNvPr>
          <p:cNvSpPr txBox="1"/>
          <p:nvPr/>
        </p:nvSpPr>
        <p:spPr>
          <a:xfrm>
            <a:off x="7016400" y="3225357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箭头: 右 22">
            <a:extLst>
              <a:ext uri="{FF2B5EF4-FFF2-40B4-BE49-F238E27FC236}">
                <a16:creationId xmlns:a16="http://schemas.microsoft.com/office/drawing/2014/main" id="{A19AA595-91DD-508E-9B1E-CB2D3EC72064}"/>
              </a:ext>
            </a:extLst>
          </p:cNvPr>
          <p:cNvSpPr/>
          <p:nvPr/>
        </p:nvSpPr>
        <p:spPr>
          <a:xfrm>
            <a:off x="6446363" y="2126274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4" name="箭头: 右 23">
            <a:extLst>
              <a:ext uri="{FF2B5EF4-FFF2-40B4-BE49-F238E27FC236}">
                <a16:creationId xmlns:a16="http://schemas.microsoft.com/office/drawing/2014/main" id="{CA6FC527-C30B-661B-C088-F623251EFEB0}"/>
              </a:ext>
            </a:extLst>
          </p:cNvPr>
          <p:cNvSpPr/>
          <p:nvPr/>
        </p:nvSpPr>
        <p:spPr>
          <a:xfrm>
            <a:off x="6395382" y="4061974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2CDB771-0104-464D-38BC-8B09380CF22B}"/>
              </a:ext>
            </a:extLst>
          </p:cNvPr>
          <p:cNvSpPr txBox="1"/>
          <p:nvPr/>
        </p:nvSpPr>
        <p:spPr>
          <a:xfrm>
            <a:off x="10320718" y="4061974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43C8B6-0B26-5380-F56C-7023361610F6}"/>
              </a:ext>
            </a:extLst>
          </p:cNvPr>
          <p:cNvSpPr txBox="1"/>
          <p:nvPr/>
        </p:nvSpPr>
        <p:spPr>
          <a:xfrm>
            <a:off x="10286979" y="3647485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FC43B5-53DD-0A3F-B819-61B7FDEDD6CC}"/>
              </a:ext>
            </a:extLst>
          </p:cNvPr>
          <p:cNvSpPr txBox="1"/>
          <p:nvPr/>
        </p:nvSpPr>
        <p:spPr>
          <a:xfrm>
            <a:off x="10260084" y="1727058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310KD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DF983AE-6EFE-2A4C-3423-80FFC1CBD844}"/>
              </a:ext>
            </a:extLst>
          </p:cNvPr>
          <p:cNvSpPr txBox="1"/>
          <p:nvPr/>
        </p:nvSpPr>
        <p:spPr>
          <a:xfrm>
            <a:off x="10260084" y="2148006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245KD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84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4BACD003-93A6-6A13-C8EB-75D9F6CAB1FD}"/>
              </a:ext>
            </a:extLst>
          </p:cNvPr>
          <p:cNvSpPr txBox="1"/>
          <p:nvPr/>
        </p:nvSpPr>
        <p:spPr>
          <a:xfrm>
            <a:off x="9556674" y="3256773"/>
            <a:ext cx="607584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5F319B4-8524-1B94-B2F7-8C12FDEF06B9}"/>
              </a:ext>
            </a:extLst>
          </p:cNvPr>
          <p:cNvSpPr txBox="1"/>
          <p:nvPr/>
        </p:nvSpPr>
        <p:spPr>
          <a:xfrm>
            <a:off x="8611346" y="3256773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TPEX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24BBA26-09FC-0D61-B091-D5FEEDE66EAA}"/>
              </a:ext>
            </a:extLst>
          </p:cNvPr>
          <p:cNvCxnSpPr>
            <a:cxnSpLocks/>
          </p:cNvCxnSpPr>
          <p:nvPr/>
        </p:nvCxnSpPr>
        <p:spPr>
          <a:xfrm>
            <a:off x="8470745" y="3562132"/>
            <a:ext cx="8764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4B431D9C-86E3-5A6D-BB99-B733796EE403}"/>
              </a:ext>
            </a:extLst>
          </p:cNvPr>
          <p:cNvCxnSpPr>
            <a:cxnSpLocks/>
          </p:cNvCxnSpPr>
          <p:nvPr/>
        </p:nvCxnSpPr>
        <p:spPr>
          <a:xfrm>
            <a:off x="9393789" y="3561138"/>
            <a:ext cx="9333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>
            <a:extLst>
              <a:ext uri="{FF2B5EF4-FFF2-40B4-BE49-F238E27FC236}">
                <a16:creationId xmlns:a16="http://schemas.microsoft.com/office/drawing/2014/main" id="{6C4EF6C8-904C-7D99-AA00-05C6DD63D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0352" y="3608221"/>
            <a:ext cx="2927779" cy="1121106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615D6172-8FF3-B5F5-1624-80D1659C9C31}"/>
              </a:ext>
            </a:extLst>
          </p:cNvPr>
          <p:cNvSpPr/>
          <p:nvPr/>
        </p:nvSpPr>
        <p:spPr>
          <a:xfrm>
            <a:off x="8441385" y="4055837"/>
            <a:ext cx="1948132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B2A2FAA-DD48-5F23-FA18-E521CECFA5D4}"/>
              </a:ext>
            </a:extLst>
          </p:cNvPr>
          <p:cNvSpPr txBox="1"/>
          <p:nvPr/>
        </p:nvSpPr>
        <p:spPr>
          <a:xfrm>
            <a:off x="6827670" y="3249778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C3D897C6-001D-840C-3EDB-8F590D5570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115" y="2155384"/>
            <a:ext cx="5379693" cy="3443972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4687FF6-919C-CF16-2426-7BB94482D58D}"/>
              </a:ext>
            </a:extLst>
          </p:cNvPr>
          <p:cNvSpPr txBox="1"/>
          <p:nvPr/>
        </p:nvSpPr>
        <p:spPr>
          <a:xfrm>
            <a:off x="2219290" y="3734050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F395FBC7-3395-A63F-DBF4-D965F6583739}"/>
              </a:ext>
            </a:extLst>
          </p:cNvPr>
          <p:cNvSpPr/>
          <p:nvPr/>
        </p:nvSpPr>
        <p:spPr>
          <a:xfrm>
            <a:off x="6722968" y="4057532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260544A-6A24-9B3B-8D04-1D19A44A66CB}"/>
              </a:ext>
            </a:extLst>
          </p:cNvPr>
          <p:cNvSpPr txBox="1"/>
          <p:nvPr/>
        </p:nvSpPr>
        <p:spPr>
          <a:xfrm>
            <a:off x="10488131" y="3757903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0716525-9BB2-D731-3620-03C688620758}"/>
              </a:ext>
            </a:extLst>
          </p:cNvPr>
          <p:cNvSpPr txBox="1"/>
          <p:nvPr/>
        </p:nvSpPr>
        <p:spPr>
          <a:xfrm>
            <a:off x="10498915" y="4122518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219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B21E020-CCE2-08F7-7A22-AAF4CE32A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185" y="1734950"/>
            <a:ext cx="3895640" cy="388757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57CA8FB-B05E-C4E1-FB7A-4C03DD93D8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1900" y="4232337"/>
            <a:ext cx="3742395" cy="83074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14E66C12-37DA-B9C0-11B9-80B2ADC0BE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6096" y="3019065"/>
            <a:ext cx="3694002" cy="116949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D9B4D67-0068-A3A6-80AF-F52482E8C683}"/>
              </a:ext>
            </a:extLst>
          </p:cNvPr>
          <p:cNvSpPr txBox="1"/>
          <p:nvPr/>
        </p:nvSpPr>
        <p:spPr>
          <a:xfrm>
            <a:off x="2024450" y="3429000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5FFFC7D-65F6-4DBD-8B49-BF267FE7E201}"/>
              </a:ext>
            </a:extLst>
          </p:cNvPr>
          <p:cNvSpPr txBox="1"/>
          <p:nvPr/>
        </p:nvSpPr>
        <p:spPr>
          <a:xfrm>
            <a:off x="2072653" y="4295656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F878825-4F76-45C6-4235-39574AA6912C}"/>
              </a:ext>
            </a:extLst>
          </p:cNvPr>
          <p:cNvSpPr/>
          <p:nvPr/>
        </p:nvSpPr>
        <p:spPr>
          <a:xfrm>
            <a:off x="6897850" y="3320738"/>
            <a:ext cx="1864850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4EBC271-1BE9-56C9-539B-8AAF66883FB4}"/>
              </a:ext>
            </a:extLst>
          </p:cNvPr>
          <p:cNvSpPr/>
          <p:nvPr/>
        </p:nvSpPr>
        <p:spPr>
          <a:xfrm>
            <a:off x="6857890" y="4490236"/>
            <a:ext cx="1904808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2782DA9-5407-E420-284F-0102F0D8C4C5}"/>
              </a:ext>
            </a:extLst>
          </p:cNvPr>
          <p:cNvSpPr txBox="1"/>
          <p:nvPr/>
        </p:nvSpPr>
        <p:spPr>
          <a:xfrm>
            <a:off x="7155151" y="2628792"/>
            <a:ext cx="607584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DFA11C3-00E9-067B-A67C-CADEA0A51F68}"/>
              </a:ext>
            </a:extLst>
          </p:cNvPr>
          <p:cNvSpPr txBox="1"/>
          <p:nvPr/>
        </p:nvSpPr>
        <p:spPr>
          <a:xfrm>
            <a:off x="7914626" y="2623993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TPEX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1A00C0F5-F487-5533-A1F0-EF84CE1A3004}"/>
              </a:ext>
            </a:extLst>
          </p:cNvPr>
          <p:cNvCxnSpPr>
            <a:cxnSpLocks/>
          </p:cNvCxnSpPr>
          <p:nvPr/>
        </p:nvCxnSpPr>
        <p:spPr>
          <a:xfrm>
            <a:off x="6906299" y="2925582"/>
            <a:ext cx="87641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BAD72628-2271-54A1-5939-FB0062198A2C}"/>
              </a:ext>
            </a:extLst>
          </p:cNvPr>
          <p:cNvCxnSpPr>
            <a:cxnSpLocks/>
          </p:cNvCxnSpPr>
          <p:nvPr/>
        </p:nvCxnSpPr>
        <p:spPr>
          <a:xfrm>
            <a:off x="7829343" y="2924588"/>
            <a:ext cx="9333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箭头: 右 17">
            <a:extLst>
              <a:ext uri="{FF2B5EF4-FFF2-40B4-BE49-F238E27FC236}">
                <a16:creationId xmlns:a16="http://schemas.microsoft.com/office/drawing/2014/main" id="{12973060-4453-4AB2-3DBB-C12637B61F39}"/>
              </a:ext>
            </a:extLst>
          </p:cNvPr>
          <p:cNvSpPr/>
          <p:nvPr/>
        </p:nvSpPr>
        <p:spPr>
          <a:xfrm>
            <a:off x="5263433" y="3561402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9" name="箭头: 右 18">
            <a:extLst>
              <a:ext uri="{FF2B5EF4-FFF2-40B4-BE49-F238E27FC236}">
                <a16:creationId xmlns:a16="http://schemas.microsoft.com/office/drawing/2014/main" id="{AA560733-8F9A-A0AB-A7F4-8A4303C77956}"/>
              </a:ext>
            </a:extLst>
          </p:cNvPr>
          <p:cNvSpPr/>
          <p:nvPr/>
        </p:nvSpPr>
        <p:spPr>
          <a:xfrm>
            <a:off x="5251334" y="4582295"/>
            <a:ext cx="598055" cy="17807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B43AB8E-91C9-F99E-1D42-084C97F0B232}"/>
              </a:ext>
            </a:extLst>
          </p:cNvPr>
          <p:cNvSpPr txBox="1"/>
          <p:nvPr/>
        </p:nvSpPr>
        <p:spPr>
          <a:xfrm>
            <a:off x="6263372" y="3940147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355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566F91B5-A76C-5F13-6629-63C5B9937AF9}"/>
              </a:ext>
            </a:extLst>
          </p:cNvPr>
          <p:cNvSpPr txBox="1"/>
          <p:nvPr/>
        </p:nvSpPr>
        <p:spPr>
          <a:xfrm>
            <a:off x="6144106" y="4801655"/>
            <a:ext cx="1195571" cy="3008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5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355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93248EB-2B45-A6A0-2E7F-311C4E0B00CF}"/>
              </a:ext>
            </a:extLst>
          </p:cNvPr>
          <p:cNvSpPr txBox="1"/>
          <p:nvPr/>
        </p:nvSpPr>
        <p:spPr>
          <a:xfrm>
            <a:off x="9753203" y="3019065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1DAA0E5-BD73-874A-90DD-58D873B9DB05}"/>
              </a:ext>
            </a:extLst>
          </p:cNvPr>
          <p:cNvSpPr txBox="1"/>
          <p:nvPr/>
        </p:nvSpPr>
        <p:spPr>
          <a:xfrm>
            <a:off x="9780098" y="3345620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61AB0B7-F2F9-322C-B09D-3EE8E5EACA7C}"/>
              </a:ext>
            </a:extLst>
          </p:cNvPr>
          <p:cNvSpPr txBox="1"/>
          <p:nvPr/>
        </p:nvSpPr>
        <p:spPr>
          <a:xfrm>
            <a:off x="9819913" y="4586010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40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69FE3BF-AF3F-A70F-80C1-2F7E0DC03B99}"/>
              </a:ext>
            </a:extLst>
          </p:cNvPr>
          <p:cNvSpPr txBox="1"/>
          <p:nvPr/>
        </p:nvSpPr>
        <p:spPr>
          <a:xfrm>
            <a:off x="9804295" y="4200944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9548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id="{265CCD1A-605E-FD97-62B2-AFE5C80AE529}"/>
              </a:ext>
            </a:extLst>
          </p:cNvPr>
          <p:cNvSpPr txBox="1"/>
          <p:nvPr/>
        </p:nvSpPr>
        <p:spPr>
          <a:xfrm>
            <a:off x="548472" y="31870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latin typeface="Arial" panose="020B0604020202020204" pitchFamily="34" charset="0"/>
                <a:cs typeface="Arial" panose="020B0604020202020204" pitchFamily="34" charset="0"/>
              </a:rPr>
              <a:t>Fig6G</a:t>
            </a:r>
            <a:endParaRPr lang="zh-CN" alt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FB6A224-24A3-A1A0-B420-2DF5FEEDC98C}"/>
              </a:ext>
            </a:extLst>
          </p:cNvPr>
          <p:cNvSpPr txBox="1"/>
          <p:nvPr/>
        </p:nvSpPr>
        <p:spPr>
          <a:xfrm>
            <a:off x="2739154" y="2788929"/>
            <a:ext cx="141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Ser637-Drp1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CA1E374-5866-0250-0867-6697456596D8}"/>
              </a:ext>
            </a:extLst>
          </p:cNvPr>
          <p:cNvSpPr txBox="1"/>
          <p:nvPr/>
        </p:nvSpPr>
        <p:spPr>
          <a:xfrm>
            <a:off x="2739154" y="3245818"/>
            <a:ext cx="141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Ser616-Drp1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E74F574-927B-2DDC-0AB7-6A66636597D1}"/>
              </a:ext>
            </a:extLst>
          </p:cNvPr>
          <p:cNvSpPr txBox="1"/>
          <p:nvPr/>
        </p:nvSpPr>
        <p:spPr>
          <a:xfrm>
            <a:off x="2867371" y="3693773"/>
            <a:ext cx="141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Total-Drp1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41BC53E5-7A1E-B377-BF81-AED861818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423" y="2808522"/>
            <a:ext cx="2160000" cy="33464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C5256731-1B45-EBB0-25CD-B64D32491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423" y="3236884"/>
            <a:ext cx="2160000" cy="38423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6A652C51-258E-1C3C-C1BC-915420FD7189}"/>
              </a:ext>
            </a:extLst>
          </p:cNvPr>
          <p:cNvSpPr txBox="1"/>
          <p:nvPr/>
        </p:nvSpPr>
        <p:spPr>
          <a:xfrm>
            <a:off x="3108963" y="4108531"/>
            <a:ext cx="1412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β-actin</a:t>
            </a:r>
            <a:endParaRPr kumimoji="0" lang="zh-CN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519F603B-72C7-A075-5C6A-BB6A0DE440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423" y="3713856"/>
            <a:ext cx="2158094" cy="2844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11A1C005-3700-08FB-D153-BE265A92E12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4076" r="2028" b="36194"/>
          <a:stretch/>
        </p:blipFill>
        <p:spPr>
          <a:xfrm>
            <a:off x="3804847" y="4111891"/>
            <a:ext cx="2194670" cy="2844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C6490ED6-EB94-AD98-8B1C-AF0BC94C0E85}"/>
              </a:ext>
            </a:extLst>
          </p:cNvPr>
          <p:cNvSpPr txBox="1"/>
          <p:nvPr/>
        </p:nvSpPr>
        <p:spPr>
          <a:xfrm>
            <a:off x="2667494" y="1901114"/>
            <a:ext cx="4815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PD-1</a:t>
            </a:r>
            <a:r>
              <a:rPr kumimoji="0" lang="en-US" altLang="zh-CN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+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CD8</a:t>
            </a:r>
            <a:r>
              <a:rPr kumimoji="0" lang="en-US" altLang="zh-CN" sz="1200" b="1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+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T         +            +          +          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  CD3/CD28         -            </a:t>
            </a:r>
            <a:r>
              <a:rPr lang="en-US" altLang="zh-CN" sz="1200" b="1" dirty="0">
                <a:solidFill>
                  <a:srgbClr val="000000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-</a:t>
            </a: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         +          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          IGRP         +            +           -           -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         Midiv-1         -            +           -           +</a:t>
            </a:r>
          </a:p>
        </p:txBody>
      </p:sp>
    </p:spTree>
    <p:extLst>
      <p:ext uri="{BB962C8B-B14F-4D97-AF65-F5344CB8AC3E}">
        <p14:creationId xmlns:p14="http://schemas.microsoft.com/office/powerpoint/2010/main" val="1503741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17C574C-63C6-80C6-A3CE-C790D63773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1" y="1397609"/>
            <a:ext cx="2371550" cy="3603048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CA5476E5-8444-4120-FD79-81999D949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8513" y="1397609"/>
            <a:ext cx="2371489" cy="360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07D364E-6E1B-BE8A-B343-3D1DA99E80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1" r="24236"/>
          <a:stretch/>
        </p:blipFill>
        <p:spPr>
          <a:xfrm>
            <a:off x="5530185" y="1341883"/>
            <a:ext cx="2802191" cy="36000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87D1BE9-7CBF-CC72-9DCB-A53064A53368}"/>
              </a:ext>
            </a:extLst>
          </p:cNvPr>
          <p:cNvSpPr txBox="1"/>
          <p:nvPr/>
        </p:nvSpPr>
        <p:spPr>
          <a:xfrm>
            <a:off x="3017356" y="3222577"/>
            <a:ext cx="1697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Ser616-Drp1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A3EEDC-7509-60ED-5952-497AF628D1E4}"/>
              </a:ext>
            </a:extLst>
          </p:cNvPr>
          <p:cNvSpPr txBox="1"/>
          <p:nvPr/>
        </p:nvSpPr>
        <p:spPr>
          <a:xfrm>
            <a:off x="471561" y="3141882"/>
            <a:ext cx="1528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Ser637-Drp1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3151AB9-C677-04E1-FC0A-B772E767966E}"/>
              </a:ext>
            </a:extLst>
          </p:cNvPr>
          <p:cNvSpPr txBox="1"/>
          <p:nvPr/>
        </p:nvSpPr>
        <p:spPr>
          <a:xfrm>
            <a:off x="6151327" y="3368738"/>
            <a:ext cx="1195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Total-Drp1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F9BB05F-A231-34EA-1019-543EE44E7032}"/>
              </a:ext>
            </a:extLst>
          </p:cNvPr>
          <p:cNvSpPr txBox="1"/>
          <p:nvPr/>
        </p:nvSpPr>
        <p:spPr>
          <a:xfrm>
            <a:off x="7830850" y="371200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E9E240D-23BC-D1A1-121B-73009AC8359C}"/>
              </a:ext>
            </a:extLst>
          </p:cNvPr>
          <p:cNvSpPr txBox="1"/>
          <p:nvPr/>
        </p:nvSpPr>
        <p:spPr>
          <a:xfrm>
            <a:off x="7848543" y="4154183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A40A78F3-A984-A780-6805-776D45BF2C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83" t="6623" r="21856" b="9635"/>
          <a:stretch/>
        </p:blipFill>
        <p:spPr>
          <a:xfrm>
            <a:off x="8667172" y="1341883"/>
            <a:ext cx="2658601" cy="359999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125B5E60-01E9-227E-0D03-3563651F2AE7}"/>
              </a:ext>
            </a:extLst>
          </p:cNvPr>
          <p:cNvSpPr txBox="1"/>
          <p:nvPr/>
        </p:nvSpPr>
        <p:spPr>
          <a:xfrm>
            <a:off x="11279241" y="2719534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55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2E74B87-4E56-6170-3213-005DC19FEC41}"/>
              </a:ext>
            </a:extLst>
          </p:cNvPr>
          <p:cNvSpPr txBox="1"/>
          <p:nvPr/>
        </p:nvSpPr>
        <p:spPr>
          <a:xfrm>
            <a:off x="11290387" y="298977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40KD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5802DB-7A4D-76C3-49A4-C2BA8F0C1E1F}"/>
              </a:ext>
            </a:extLst>
          </p:cNvPr>
          <p:cNvSpPr txBox="1"/>
          <p:nvPr/>
        </p:nvSpPr>
        <p:spPr>
          <a:xfrm>
            <a:off x="2005817" y="341658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A460924-6D8F-3542-35CD-F559AFB11D6D}"/>
              </a:ext>
            </a:extLst>
          </p:cNvPr>
          <p:cNvSpPr txBox="1"/>
          <p:nvPr/>
        </p:nvSpPr>
        <p:spPr>
          <a:xfrm>
            <a:off x="2021766" y="372147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F12BB21-8AC1-D615-1EFE-6FD23B5EF9EC}"/>
              </a:ext>
            </a:extLst>
          </p:cNvPr>
          <p:cNvSpPr txBox="1"/>
          <p:nvPr/>
        </p:nvSpPr>
        <p:spPr>
          <a:xfrm>
            <a:off x="4669075" y="3472027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100 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B01CEC4-6AA1-4358-5F84-8D5B44B93F5E}"/>
              </a:ext>
            </a:extLst>
          </p:cNvPr>
          <p:cNvSpPr txBox="1"/>
          <p:nvPr/>
        </p:nvSpPr>
        <p:spPr>
          <a:xfrm>
            <a:off x="4699708" y="3828769"/>
            <a:ext cx="9676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75KD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2C96459-860C-F179-9B04-131A27D5ABC5}"/>
              </a:ext>
            </a:extLst>
          </p:cNvPr>
          <p:cNvSpPr txBox="1"/>
          <p:nvPr/>
        </p:nvSpPr>
        <p:spPr>
          <a:xfrm>
            <a:off x="9503487" y="2380980"/>
            <a:ext cx="11955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Arial" panose="020B0604020202020204" pitchFamily="34" charset="0"/>
                <a:cs typeface="Arial" panose="020B0604020202020204" pitchFamily="34" charset="0"/>
              </a:rPr>
              <a:t>β-actin</a:t>
            </a:r>
            <a:endParaRPr lang="zh-CN" alt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CA43DEA-4042-C1CB-D11E-AB406A09F63D}"/>
              </a:ext>
            </a:extLst>
          </p:cNvPr>
          <p:cNvSpPr/>
          <p:nvPr/>
        </p:nvSpPr>
        <p:spPr>
          <a:xfrm>
            <a:off x="201279" y="3645424"/>
            <a:ext cx="1904808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2BFF0C13-76B3-B9A6-B6F1-DB8FBBA7971B}"/>
              </a:ext>
            </a:extLst>
          </p:cNvPr>
          <p:cNvSpPr/>
          <p:nvPr/>
        </p:nvSpPr>
        <p:spPr>
          <a:xfrm>
            <a:off x="2810223" y="3696595"/>
            <a:ext cx="1904808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C096E77-D4C1-727B-609A-BCAE4B35EFBB}"/>
              </a:ext>
            </a:extLst>
          </p:cNvPr>
          <p:cNvSpPr/>
          <p:nvPr/>
        </p:nvSpPr>
        <p:spPr>
          <a:xfrm>
            <a:off x="5708644" y="4022063"/>
            <a:ext cx="1904808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18EC86D-16C9-461E-9BE2-057690135CCB}"/>
              </a:ext>
            </a:extLst>
          </p:cNvPr>
          <p:cNvSpPr/>
          <p:nvPr/>
        </p:nvSpPr>
        <p:spPr>
          <a:xfrm>
            <a:off x="8929128" y="2871451"/>
            <a:ext cx="1904808" cy="3018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24"/>
          </a:p>
        </p:txBody>
      </p:sp>
    </p:spTree>
    <p:extLst>
      <p:ext uri="{BB962C8B-B14F-4D97-AF65-F5344CB8AC3E}">
        <p14:creationId xmlns:p14="http://schemas.microsoft.com/office/powerpoint/2010/main" val="426774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167</Words>
  <Application>Microsoft Office PowerPoint</Application>
  <PresentationFormat>宽屏</PresentationFormat>
  <Paragraphs>118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4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xinyu xu</dc:creator>
  <cp:lastModifiedBy>xinyu xu</cp:lastModifiedBy>
  <cp:revision>11</cp:revision>
  <dcterms:created xsi:type="dcterms:W3CDTF">2025-02-23T13:03:13Z</dcterms:created>
  <dcterms:modified xsi:type="dcterms:W3CDTF">2025-02-25T16:50:14Z</dcterms:modified>
</cp:coreProperties>
</file>