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8" autoAdjust="0"/>
    <p:restoredTop sz="94664"/>
  </p:normalViewPr>
  <p:slideViewPr>
    <p:cSldViewPr snapToGrid="0">
      <p:cViewPr varScale="1">
        <p:scale>
          <a:sx n="134" d="100"/>
          <a:sy n="134" d="100"/>
        </p:scale>
        <p:origin x="1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2C953C-34A8-911F-E9C0-B35F9C6A9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F33A67-8DDE-0C48-83A8-00151199E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B089B4-7A30-BA32-5F18-A527006E0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0F9A66-FF3E-AC93-9B27-0B67A79DA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D56746-1B55-0EE4-2AB3-1AC1A3C1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60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18109F-DFC4-0350-92A0-0225FD01A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7485B6-2BE8-09D0-608C-5166ECC0D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BBCE42-E28B-33A5-1FB1-4D3DC5465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0FB858-913D-AB25-7ADB-0069DC01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589A3D-FFC4-FA4E-08A6-9A437263C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851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9B518A-E35C-9E4E-CCD9-85EF09242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0AF6061-141F-44A8-F1FB-034CA390E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ABED5C-9944-7239-0791-5D2E6924B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71150C-EDCE-12F3-7AEC-F42E19C8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7F0E58-53D3-D974-2DCD-8BB389B93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98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0DADCE-68B2-B5A8-2E07-B18C6848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ABA9DB-65BA-F963-4E41-0A6786C0D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36880DF-33E5-42D0-5E96-04AA0F1F8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A280C5-7AE1-9987-18A7-57749817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410BB4D-C35E-E9C9-4162-B55ECF86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A57345A-D825-2833-5918-A3D001DD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66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E8DAFC-91B5-40AB-05B5-1B8FE39F0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54A207-370F-A035-B545-A774299F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D6B1A54-B317-795E-29E4-D722DF784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2C16BEB-82E0-A6E1-CBAC-B47F42DDEE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EBC8B99-2CB1-75E5-7227-75CF604977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309F42E-BAD2-4B64-5C2A-218625A36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E9834C2-2709-0166-7E40-BD809555F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A03952E-CF6A-A225-3CBB-EC9C30E9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093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453DD0-3553-0071-3A5D-5B289CECF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CB06ABE-E779-DEAA-1B3F-650B0F33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7921736-1F36-E650-7E88-2C314624E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1A187EC-FC83-2DBB-A187-E99E089A0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527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0B89912-1254-1218-0929-0FE2E745B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7D0EEF6-5D14-D47C-B99B-3B2255830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E56C87-2454-C504-7F63-9DA4223E7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02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A26AA4-9709-D0F7-826F-9E4AED6F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413F19-D07C-9A2B-A551-7CFB06C07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715C15-E47A-FBC6-DF76-F44EA0438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47EDFC-D364-D6FA-D6A9-5627882A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256E5A4-2627-31C9-207E-005F3952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DD74DA-B13E-5877-7774-E8D95C00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16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6776CD-BD18-5E9E-BD74-944BB599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E452A40-37C2-1B19-9BD3-A379F7081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0CFF7E3-3C57-1997-D146-A552DC7C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30AB345-8634-145D-4EA5-6E2FA6A46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4C9303B-E9B9-509E-DAC3-C7710E5DD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886718-CD49-E834-4BF0-DBAC4EB0A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207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7F5B04-EED1-9FAC-FAAF-7537474D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281EFFA-42AC-638F-7CD2-E8A825C3DB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F85E36-4B1D-349F-D35F-0B514DF9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8F27DD-A556-4DF7-4153-EE9688E59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46F865-D554-A005-E854-0231D050F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29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58562B2-6C49-68C5-A18A-378696D0FE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B42410-71C9-A574-B5B9-8B67006A5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8C85F7-B94F-6E9E-C707-41F0D6258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A15136-3C44-7DFC-8559-32DE1AFB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F045C3-CB80-6C7C-54CA-458441AAB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196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2CFAF7C-74B7-A4BF-B0DC-76D1C4DFD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D68E63-6D26-11D6-C0C8-91C989D75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329A7A-E504-ADC9-CBFB-28CE392F6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04345-843E-4BF0-882E-AECBCC6CC024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D38C12-E5F6-22FE-AACF-FBA3F68946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F4D68D-1AA8-2DA1-EFC6-D10B4419A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AAE45-710A-45E3-9164-2A5BF0110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0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3" Type="http://schemas.openxmlformats.org/officeDocument/2006/relationships/image" Target="../media/image2.jpg"/><Relationship Id="rId7" Type="http://schemas.openxmlformats.org/officeDocument/2006/relationships/image" Target="../media/image6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Tif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F49485E-EFD9-4539-6C2D-06EB31BB7D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5" t="50798" r="21612" b="27248"/>
          <a:stretch>
            <a:fillRect/>
          </a:stretch>
        </p:blipFill>
        <p:spPr>
          <a:xfrm>
            <a:off x="792627" y="648124"/>
            <a:ext cx="2415925" cy="1685344"/>
          </a:xfr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id="{A577400F-493D-2000-4ABB-BA3C82E7F175}"/>
              </a:ext>
            </a:extLst>
          </p:cNvPr>
          <p:cNvGrpSpPr/>
          <p:nvPr/>
        </p:nvGrpSpPr>
        <p:grpSpPr>
          <a:xfrm>
            <a:off x="436249" y="2924837"/>
            <a:ext cx="3977936" cy="1710529"/>
            <a:chOff x="43862" y="294969"/>
            <a:chExt cx="4300426" cy="1849201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14A24C00-538D-E7AA-6F81-B464CF3BC43D}"/>
                </a:ext>
              </a:extLst>
            </p:cNvPr>
            <p:cNvGrpSpPr/>
            <p:nvPr/>
          </p:nvGrpSpPr>
          <p:grpSpPr>
            <a:xfrm>
              <a:off x="43862" y="294969"/>
              <a:ext cx="4300426" cy="1849201"/>
              <a:chOff x="563459" y="228599"/>
              <a:chExt cx="4300426" cy="1849201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A01F9CE6-2DA4-2F64-F8AB-3CF5758369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3722" b="13818"/>
              <a:stretch>
                <a:fillRect/>
              </a:stretch>
            </p:blipFill>
            <p:spPr>
              <a:xfrm>
                <a:off x="1163304" y="228599"/>
                <a:ext cx="2563636" cy="1849201"/>
              </a:xfrm>
              <a:prstGeom prst="rect">
                <a:avLst/>
              </a:prstGeom>
            </p:spPr>
          </p:pic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751B7DC-8A23-AD29-38C2-FF51EF3F56DC}"/>
                  </a:ext>
                </a:extLst>
              </p:cNvPr>
              <p:cNvSpPr txBox="1"/>
              <p:nvPr/>
            </p:nvSpPr>
            <p:spPr>
              <a:xfrm>
                <a:off x="563459" y="707251"/>
                <a:ext cx="5998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FOS</a:t>
                </a:r>
                <a:endParaRPr lang="zh-CN" altLang="en-US" b="1" dirty="0"/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61E7265-FA1E-42A0-B10B-263FF2C47E0A}"/>
                  </a:ext>
                </a:extLst>
              </p:cNvPr>
              <p:cNvSpPr txBox="1"/>
              <p:nvPr/>
            </p:nvSpPr>
            <p:spPr>
              <a:xfrm>
                <a:off x="4015576" y="757599"/>
                <a:ext cx="8483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62kDa</a:t>
                </a:r>
              </a:p>
            </p:txBody>
          </p:sp>
          <p:sp>
            <p:nvSpPr>
              <p:cNvPr id="26" name="箭头: 下 25">
                <a:extLst>
                  <a:ext uri="{FF2B5EF4-FFF2-40B4-BE49-F238E27FC236}">
                    <a16:creationId xmlns:a16="http://schemas.microsoft.com/office/drawing/2014/main" id="{F81886CA-4689-23E2-678B-5BDB72F6BABF}"/>
                  </a:ext>
                </a:extLst>
              </p:cNvPr>
              <p:cNvSpPr/>
              <p:nvPr/>
            </p:nvSpPr>
            <p:spPr>
              <a:xfrm rot="5400000">
                <a:off x="3843621" y="810724"/>
                <a:ext cx="156873" cy="26308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矩形: 圆角 55">
              <a:extLst>
                <a:ext uri="{FF2B5EF4-FFF2-40B4-BE49-F238E27FC236}">
                  <a16:creationId xmlns:a16="http://schemas.microsoft.com/office/drawing/2014/main" id="{5C4ED437-7E0E-A8E1-0C19-AADDAFE8F508}"/>
                </a:ext>
              </a:extLst>
            </p:cNvPr>
            <p:cNvSpPr/>
            <p:nvPr/>
          </p:nvSpPr>
          <p:spPr>
            <a:xfrm>
              <a:off x="777662" y="882450"/>
              <a:ext cx="2322878" cy="25236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7C6DCA4A-F2FE-C7AB-8BB0-445DA42B7534}"/>
              </a:ext>
            </a:extLst>
          </p:cNvPr>
          <p:cNvGrpSpPr/>
          <p:nvPr/>
        </p:nvGrpSpPr>
        <p:grpSpPr>
          <a:xfrm>
            <a:off x="292792" y="4665145"/>
            <a:ext cx="4049227" cy="1956776"/>
            <a:chOff x="-10896" y="2269715"/>
            <a:chExt cx="4355183" cy="2104628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FE8ECC76-AB3D-C23E-B279-3DEFD6EFB7B0}"/>
                </a:ext>
              </a:extLst>
            </p:cNvPr>
            <p:cNvGrpSpPr/>
            <p:nvPr/>
          </p:nvGrpSpPr>
          <p:grpSpPr>
            <a:xfrm>
              <a:off x="-10896" y="2269715"/>
              <a:ext cx="4355183" cy="2104628"/>
              <a:chOff x="4874041" y="15618"/>
              <a:chExt cx="4355183" cy="2104628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BADF3EEE-92F9-1B55-9A01-90F0A898E2F9}"/>
                  </a:ext>
                </a:extLst>
              </p:cNvPr>
              <p:cNvGrpSpPr/>
              <p:nvPr/>
            </p:nvGrpSpPr>
            <p:grpSpPr>
              <a:xfrm>
                <a:off x="4874041" y="15618"/>
                <a:ext cx="3532683" cy="2104628"/>
                <a:chOff x="4874041" y="15618"/>
                <a:chExt cx="3532683" cy="2104628"/>
              </a:xfrm>
            </p:grpSpPr>
            <p:pic>
              <p:nvPicPr>
                <p:cNvPr id="21" name="图片 20">
                  <a:extLst>
                    <a:ext uri="{FF2B5EF4-FFF2-40B4-BE49-F238E27FC236}">
                      <a16:creationId xmlns:a16="http://schemas.microsoft.com/office/drawing/2014/main" id="{76719F6F-2E51-9E99-13D8-316C51C5DC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62785" y="15618"/>
                  <a:ext cx="2580858" cy="2104628"/>
                </a:xfrm>
                <a:prstGeom prst="rect">
                  <a:avLst/>
                </a:prstGeom>
              </p:spPr>
            </p:pic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E2AF80F5-C89B-4237-D8A3-BD8703BADE59}"/>
                    </a:ext>
                  </a:extLst>
                </p:cNvPr>
                <p:cNvSpPr txBox="1"/>
                <p:nvPr/>
              </p:nvSpPr>
              <p:spPr>
                <a:xfrm>
                  <a:off x="4874041" y="1146367"/>
                  <a:ext cx="73930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FOSB</a:t>
                  </a:r>
                  <a:endParaRPr lang="zh-CN" altLang="en-US" b="1" dirty="0"/>
                </a:p>
              </p:txBody>
            </p:sp>
            <p:sp>
              <p:nvSpPr>
                <p:cNvPr id="23" name="箭头: 下 22">
                  <a:extLst>
                    <a:ext uri="{FF2B5EF4-FFF2-40B4-BE49-F238E27FC236}">
                      <a16:creationId xmlns:a16="http://schemas.microsoft.com/office/drawing/2014/main" id="{7E3947D7-E0ED-F34E-2346-AD3754CB4EAF}"/>
                    </a:ext>
                  </a:extLst>
                </p:cNvPr>
                <p:cNvSpPr/>
                <p:nvPr/>
              </p:nvSpPr>
              <p:spPr>
                <a:xfrm rot="5400000">
                  <a:off x="8196747" y="1129709"/>
                  <a:ext cx="156873" cy="263081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514967B-D83F-9719-DF28-89B4C4C6B196}"/>
                  </a:ext>
                </a:extLst>
              </p:cNvPr>
              <p:cNvSpPr txBox="1"/>
              <p:nvPr/>
            </p:nvSpPr>
            <p:spPr>
              <a:xfrm>
                <a:off x="8380915" y="1054915"/>
                <a:ext cx="8483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48kDa</a:t>
                </a:r>
              </a:p>
            </p:txBody>
          </p:sp>
        </p:grpSp>
        <p:sp>
          <p:nvSpPr>
            <p:cNvPr id="57" name="矩形: 圆角 56">
              <a:extLst>
                <a:ext uri="{FF2B5EF4-FFF2-40B4-BE49-F238E27FC236}">
                  <a16:creationId xmlns:a16="http://schemas.microsoft.com/office/drawing/2014/main" id="{4E90FBC8-D3E1-B46D-F8D0-58220AB6845E}"/>
                </a:ext>
              </a:extLst>
            </p:cNvPr>
            <p:cNvSpPr/>
            <p:nvPr/>
          </p:nvSpPr>
          <p:spPr>
            <a:xfrm>
              <a:off x="806838" y="3341414"/>
              <a:ext cx="2322878" cy="336929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BD276FD3-554F-3B63-89DA-86F06A43A3ED}"/>
              </a:ext>
            </a:extLst>
          </p:cNvPr>
          <p:cNvGrpSpPr/>
          <p:nvPr/>
        </p:nvGrpSpPr>
        <p:grpSpPr>
          <a:xfrm>
            <a:off x="4410983" y="768448"/>
            <a:ext cx="4022012" cy="1693506"/>
            <a:chOff x="2109" y="4694488"/>
            <a:chExt cx="4223897" cy="177851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901EB372-B2C3-1732-0D43-62D73DF50225}"/>
                </a:ext>
              </a:extLst>
            </p:cNvPr>
            <p:cNvGrpSpPr/>
            <p:nvPr/>
          </p:nvGrpSpPr>
          <p:grpSpPr>
            <a:xfrm>
              <a:off x="2109" y="4694488"/>
              <a:ext cx="4223897" cy="1778512"/>
              <a:chOff x="546469" y="4491035"/>
              <a:chExt cx="4223897" cy="1778512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31D573C3-E498-9F08-A4B0-6C443A3F91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487" r="4004" b="17478"/>
              <a:stretch>
                <a:fillRect/>
              </a:stretch>
            </p:blipFill>
            <p:spPr>
              <a:xfrm>
                <a:off x="1239678" y="4491035"/>
                <a:ext cx="2481597" cy="1778512"/>
              </a:xfrm>
              <a:prstGeom prst="rect">
                <a:avLst/>
              </a:prstGeom>
            </p:spPr>
          </p:pic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EB134EE3-F2C3-5AA3-08CA-57A2CDF1E22C}"/>
                  </a:ext>
                </a:extLst>
              </p:cNvPr>
              <p:cNvSpPr txBox="1"/>
              <p:nvPr/>
            </p:nvSpPr>
            <p:spPr>
              <a:xfrm>
                <a:off x="546469" y="5195625"/>
                <a:ext cx="6142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JUN</a:t>
                </a:r>
                <a:endParaRPr lang="zh-CN" altLang="en-US" b="1" dirty="0"/>
              </a:p>
            </p:txBody>
          </p:sp>
          <p:sp>
            <p:nvSpPr>
              <p:cNvPr id="19" name="箭头: 下 18">
                <a:extLst>
                  <a:ext uri="{FF2B5EF4-FFF2-40B4-BE49-F238E27FC236}">
                    <a16:creationId xmlns:a16="http://schemas.microsoft.com/office/drawing/2014/main" id="{59377E91-3A37-610F-B87F-F10CA17273C3}"/>
                  </a:ext>
                </a:extLst>
              </p:cNvPr>
              <p:cNvSpPr/>
              <p:nvPr/>
            </p:nvSpPr>
            <p:spPr>
              <a:xfrm rot="5400000">
                <a:off x="3753702" y="5233813"/>
                <a:ext cx="156873" cy="26308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C75629D2-6E21-6D19-326D-7FE217EC1D29}"/>
                  </a:ext>
                </a:extLst>
              </p:cNvPr>
              <p:cNvSpPr txBox="1"/>
              <p:nvPr/>
            </p:nvSpPr>
            <p:spPr>
              <a:xfrm>
                <a:off x="3922057" y="5159490"/>
                <a:ext cx="8483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48kDa</a:t>
                </a:r>
              </a:p>
            </p:txBody>
          </p:sp>
        </p:grpSp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id="{8BF2A6B5-74AD-4887-B76F-12B54A608B93}"/>
                </a:ext>
              </a:extLst>
            </p:cNvPr>
            <p:cNvSpPr/>
            <p:nvPr/>
          </p:nvSpPr>
          <p:spPr>
            <a:xfrm>
              <a:off x="695318" y="5421425"/>
              <a:ext cx="2322878" cy="25236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2E0D02F6-7DF4-C7E1-B362-34E80572E650}"/>
              </a:ext>
            </a:extLst>
          </p:cNvPr>
          <p:cNvGrpSpPr/>
          <p:nvPr/>
        </p:nvGrpSpPr>
        <p:grpSpPr>
          <a:xfrm>
            <a:off x="4575430" y="2947129"/>
            <a:ext cx="4030193" cy="1617894"/>
            <a:chOff x="4378960" y="320869"/>
            <a:chExt cx="4346477" cy="1744864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6C9748C6-788E-59F2-ACCF-6BC29FBA2394}"/>
                </a:ext>
              </a:extLst>
            </p:cNvPr>
            <p:cNvGrpSpPr/>
            <p:nvPr/>
          </p:nvGrpSpPr>
          <p:grpSpPr>
            <a:xfrm>
              <a:off x="4378960" y="320869"/>
              <a:ext cx="4346477" cy="1744864"/>
              <a:chOff x="494530" y="2374900"/>
              <a:chExt cx="4346477" cy="1744864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7150D20E-1E1D-38C9-14EB-0E85E9C6F1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628" r="1874" b="21194"/>
              <a:stretch>
                <a:fillRect/>
              </a:stretch>
            </p:blipFill>
            <p:spPr>
              <a:xfrm>
                <a:off x="1163303" y="2374900"/>
                <a:ext cx="2481597" cy="1744864"/>
              </a:xfrm>
              <a:prstGeom prst="rect">
                <a:avLst/>
              </a:prstGeom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9FBF2BE-BFA9-65F6-930C-8C6A4FF285F7}"/>
                  </a:ext>
                </a:extLst>
              </p:cNvPr>
              <p:cNvSpPr txBox="1"/>
              <p:nvPr/>
            </p:nvSpPr>
            <p:spPr>
              <a:xfrm>
                <a:off x="494530" y="2704068"/>
                <a:ext cx="7377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EGR1</a:t>
                </a:r>
                <a:endParaRPr lang="zh-CN" altLang="en-US" b="1" dirty="0"/>
              </a:p>
            </p:txBody>
          </p:sp>
          <p:sp>
            <p:nvSpPr>
              <p:cNvPr id="13" name="箭头: 下 12">
                <a:extLst>
                  <a:ext uri="{FF2B5EF4-FFF2-40B4-BE49-F238E27FC236}">
                    <a16:creationId xmlns:a16="http://schemas.microsoft.com/office/drawing/2014/main" id="{D66AE77C-3FC4-6801-AB84-46B138BA854A}"/>
                  </a:ext>
                </a:extLst>
              </p:cNvPr>
              <p:cNvSpPr/>
              <p:nvPr/>
            </p:nvSpPr>
            <p:spPr>
              <a:xfrm rot="5400000">
                <a:off x="3766101" y="2678757"/>
                <a:ext cx="156873" cy="26308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4301BC7-0BCA-D51A-4210-6B126A9285F9}"/>
                  </a:ext>
                </a:extLst>
              </p:cNvPr>
              <p:cNvSpPr txBox="1"/>
              <p:nvPr/>
            </p:nvSpPr>
            <p:spPr>
              <a:xfrm>
                <a:off x="3992698" y="2625631"/>
                <a:ext cx="8483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78kDa</a:t>
                </a:r>
              </a:p>
            </p:txBody>
          </p:sp>
        </p:grpSp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id="{10E4AD4F-4774-4327-9D3D-1D3067131CE2}"/>
                </a:ext>
              </a:extLst>
            </p:cNvPr>
            <p:cNvSpPr/>
            <p:nvPr/>
          </p:nvSpPr>
          <p:spPr>
            <a:xfrm rot="21412165">
              <a:off x="5123087" y="658780"/>
              <a:ext cx="2322878" cy="25236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F79CBC7C-7686-2D3B-4177-6D51553892D0}"/>
              </a:ext>
            </a:extLst>
          </p:cNvPr>
          <p:cNvGrpSpPr/>
          <p:nvPr/>
        </p:nvGrpSpPr>
        <p:grpSpPr>
          <a:xfrm>
            <a:off x="4703438" y="4945747"/>
            <a:ext cx="4005669" cy="1560779"/>
            <a:chOff x="4458977" y="2350546"/>
            <a:chExt cx="4320028" cy="1683267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2CC8E282-7A2A-D29C-C544-326C9C201791}"/>
                </a:ext>
              </a:extLst>
            </p:cNvPr>
            <p:cNvGrpSpPr/>
            <p:nvPr/>
          </p:nvGrpSpPr>
          <p:grpSpPr>
            <a:xfrm>
              <a:off x="4458977" y="2350546"/>
              <a:ext cx="4320028" cy="1683267"/>
              <a:chOff x="4364366" y="2394901"/>
              <a:chExt cx="4320028" cy="1683267"/>
            </a:xfrm>
          </p:grpSpPr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9FC64BCD-2600-B281-2677-F81E7372F2B4}"/>
                  </a:ext>
                </a:extLst>
              </p:cNvPr>
              <p:cNvGrpSpPr/>
              <p:nvPr/>
            </p:nvGrpSpPr>
            <p:grpSpPr>
              <a:xfrm>
                <a:off x="4364366" y="2803615"/>
                <a:ext cx="4320028" cy="401029"/>
                <a:chOff x="4940085" y="2550217"/>
                <a:chExt cx="4320028" cy="401029"/>
              </a:xfrm>
            </p:grpSpPr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CCC3724E-0E6D-518A-7E5D-0C0BD5098C7D}"/>
                    </a:ext>
                  </a:extLst>
                </p:cNvPr>
                <p:cNvSpPr txBox="1"/>
                <p:nvPr/>
              </p:nvSpPr>
              <p:spPr>
                <a:xfrm>
                  <a:off x="8411804" y="2550217"/>
                  <a:ext cx="8483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60kDa</a:t>
                  </a:r>
                </a:p>
              </p:txBody>
            </p:sp>
            <p:sp>
              <p:nvSpPr>
                <p:cNvPr id="41" name="箭头: 下 40">
                  <a:extLst>
                    <a:ext uri="{FF2B5EF4-FFF2-40B4-BE49-F238E27FC236}">
                      <a16:creationId xmlns:a16="http://schemas.microsoft.com/office/drawing/2014/main" id="{D02CE9BE-7EF8-6345-1F25-9FDFDC8A9245}"/>
                    </a:ext>
                  </a:extLst>
                </p:cNvPr>
                <p:cNvSpPr/>
                <p:nvPr/>
              </p:nvSpPr>
              <p:spPr>
                <a:xfrm rot="5400000">
                  <a:off x="8198955" y="2603343"/>
                  <a:ext cx="156873" cy="263081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FB439342-F230-3567-2FD7-1393D81C3CA6}"/>
                    </a:ext>
                  </a:extLst>
                </p:cNvPr>
                <p:cNvSpPr txBox="1"/>
                <p:nvPr/>
              </p:nvSpPr>
              <p:spPr>
                <a:xfrm>
                  <a:off x="4940085" y="2581914"/>
                  <a:ext cx="60785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AKT</a:t>
                  </a:r>
                  <a:endParaRPr lang="zh-CN" altLang="en-US" b="1" dirty="0"/>
                </a:p>
              </p:txBody>
            </p:sp>
          </p:grpSp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8F2BD127-32E5-56BE-A1E1-61BB9A845B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483" b="10929"/>
              <a:stretch>
                <a:fillRect/>
              </a:stretch>
            </p:blipFill>
            <p:spPr>
              <a:xfrm>
                <a:off x="4914981" y="2394901"/>
                <a:ext cx="2593546" cy="1683267"/>
              </a:xfrm>
              <a:prstGeom prst="rect">
                <a:avLst/>
              </a:prstGeom>
            </p:spPr>
          </p:pic>
        </p:grpSp>
        <p:sp>
          <p:nvSpPr>
            <p:cNvPr id="60" name="矩形: 圆角 59">
              <a:extLst>
                <a:ext uri="{FF2B5EF4-FFF2-40B4-BE49-F238E27FC236}">
                  <a16:creationId xmlns:a16="http://schemas.microsoft.com/office/drawing/2014/main" id="{9B52E1B0-A86B-B678-BE20-8FB543603DE1}"/>
                </a:ext>
              </a:extLst>
            </p:cNvPr>
            <p:cNvSpPr/>
            <p:nvPr/>
          </p:nvSpPr>
          <p:spPr>
            <a:xfrm>
              <a:off x="5149783" y="2790957"/>
              <a:ext cx="2322878" cy="25236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66A1299D-8533-F6C2-C255-A8D7860866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6233" r="2613" b="9860"/>
          <a:stretch>
            <a:fillRect/>
          </a:stretch>
        </p:blipFill>
        <p:spPr>
          <a:xfrm>
            <a:off x="9188888" y="601194"/>
            <a:ext cx="2218962" cy="1688875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2B4D1395-10F2-009D-B0AB-6A26026ED453}"/>
              </a:ext>
            </a:extLst>
          </p:cNvPr>
          <p:cNvSpPr txBox="1"/>
          <p:nvPr/>
        </p:nvSpPr>
        <p:spPr>
          <a:xfrm>
            <a:off x="8605623" y="940646"/>
            <a:ext cx="642529" cy="317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/>
              <a:t>pAKT</a:t>
            </a:r>
            <a:endParaRPr lang="zh-CN" altLang="en-US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2D8A798-EB2F-F9C4-9FF7-6EF98707B538}"/>
              </a:ext>
            </a:extLst>
          </p:cNvPr>
          <p:cNvSpPr txBox="1"/>
          <p:nvPr/>
        </p:nvSpPr>
        <p:spPr>
          <a:xfrm>
            <a:off x="11327311" y="1105262"/>
            <a:ext cx="729357" cy="317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60kDa</a:t>
            </a:r>
          </a:p>
        </p:txBody>
      </p:sp>
      <p:sp>
        <p:nvSpPr>
          <p:cNvPr id="38" name="箭头: 下 37">
            <a:extLst>
              <a:ext uri="{FF2B5EF4-FFF2-40B4-BE49-F238E27FC236}">
                <a16:creationId xmlns:a16="http://schemas.microsoft.com/office/drawing/2014/main" id="{780559C2-F307-7312-3956-4136B29030D4}"/>
              </a:ext>
            </a:extLst>
          </p:cNvPr>
          <p:cNvSpPr/>
          <p:nvPr/>
        </p:nvSpPr>
        <p:spPr>
          <a:xfrm rot="5400000">
            <a:off x="11481309" y="960030"/>
            <a:ext cx="134876" cy="22619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0D26909C-87A2-B96B-E2A7-1758FF1A9C76}"/>
              </a:ext>
            </a:extLst>
          </p:cNvPr>
          <p:cNvSpPr/>
          <p:nvPr/>
        </p:nvSpPr>
        <p:spPr>
          <a:xfrm>
            <a:off x="9238065" y="957104"/>
            <a:ext cx="1997157" cy="216980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EBCC817F-B029-840E-0BA3-D23FB10D66FB}"/>
              </a:ext>
            </a:extLst>
          </p:cNvPr>
          <p:cNvSpPr txBox="1"/>
          <p:nvPr/>
        </p:nvSpPr>
        <p:spPr>
          <a:xfrm>
            <a:off x="11357354" y="3722736"/>
            <a:ext cx="721624" cy="3141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42kDa</a:t>
            </a:r>
          </a:p>
        </p:txBody>
      </p:sp>
      <p:sp>
        <p:nvSpPr>
          <p:cNvPr id="49" name="箭头: 下 48">
            <a:extLst>
              <a:ext uri="{FF2B5EF4-FFF2-40B4-BE49-F238E27FC236}">
                <a16:creationId xmlns:a16="http://schemas.microsoft.com/office/drawing/2014/main" id="{FEC43D49-BA5B-9439-44AE-E89694BE4871}"/>
              </a:ext>
            </a:extLst>
          </p:cNvPr>
          <p:cNvSpPr/>
          <p:nvPr/>
        </p:nvSpPr>
        <p:spPr>
          <a:xfrm rot="5400000">
            <a:off x="11412719" y="3568705"/>
            <a:ext cx="133446" cy="22379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0FAC60A2-47DD-C2D3-5239-0F101742C4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5" b="34167"/>
          <a:stretch>
            <a:fillRect/>
          </a:stretch>
        </p:blipFill>
        <p:spPr>
          <a:xfrm>
            <a:off x="9223897" y="3042471"/>
            <a:ext cx="2097775" cy="1360531"/>
          </a:xfrm>
          <a:prstGeom prst="rect">
            <a:avLst/>
          </a:prstGeom>
        </p:spPr>
      </p:pic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1F7D402B-249B-94D1-6F83-F5CE5236A9EE}"/>
              </a:ext>
            </a:extLst>
          </p:cNvPr>
          <p:cNvSpPr/>
          <p:nvPr/>
        </p:nvSpPr>
        <p:spPr>
          <a:xfrm>
            <a:off x="9313203" y="3590772"/>
            <a:ext cx="1975983" cy="214680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D363B8E9-A5C1-6741-0FB8-4EEEFB81920E}"/>
              </a:ext>
            </a:extLst>
          </p:cNvPr>
          <p:cNvCxnSpPr>
            <a:cxnSpLocks/>
          </p:cNvCxnSpPr>
          <p:nvPr/>
        </p:nvCxnSpPr>
        <p:spPr>
          <a:xfrm>
            <a:off x="1120206" y="2896555"/>
            <a:ext cx="45638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59A8AB4F-3353-94E3-42C5-631C3F3FF938}"/>
              </a:ext>
            </a:extLst>
          </p:cNvPr>
          <p:cNvCxnSpPr>
            <a:cxnSpLocks/>
          </p:cNvCxnSpPr>
          <p:nvPr/>
        </p:nvCxnSpPr>
        <p:spPr>
          <a:xfrm>
            <a:off x="1652795" y="2896555"/>
            <a:ext cx="45638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8FF282BC-430F-0794-8B9F-7ABA5996A178}"/>
              </a:ext>
            </a:extLst>
          </p:cNvPr>
          <p:cNvCxnSpPr>
            <a:cxnSpLocks/>
          </p:cNvCxnSpPr>
          <p:nvPr/>
        </p:nvCxnSpPr>
        <p:spPr>
          <a:xfrm>
            <a:off x="2271226" y="2904279"/>
            <a:ext cx="45638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1A354CA4-89BC-B075-05B2-228AF20F15E9}"/>
              </a:ext>
            </a:extLst>
          </p:cNvPr>
          <p:cNvCxnSpPr>
            <a:cxnSpLocks/>
          </p:cNvCxnSpPr>
          <p:nvPr/>
        </p:nvCxnSpPr>
        <p:spPr>
          <a:xfrm>
            <a:off x="2780955" y="2904279"/>
            <a:ext cx="45638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61B4CEC9-F5F9-98A9-171C-3BCDA0DCBB2B}"/>
              </a:ext>
            </a:extLst>
          </p:cNvPr>
          <p:cNvSpPr txBox="1"/>
          <p:nvPr/>
        </p:nvSpPr>
        <p:spPr>
          <a:xfrm>
            <a:off x="1094334" y="2642669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/>
              <a:t>A(FO)</a:t>
            </a:r>
            <a:endParaRPr lang="zh-CN" altLang="en-US" sz="1100" b="1" dirty="0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ACFC436A-86D3-3E52-9030-3A8ECE866CF6}"/>
              </a:ext>
            </a:extLst>
          </p:cNvPr>
          <p:cNvSpPr txBox="1"/>
          <p:nvPr/>
        </p:nvSpPr>
        <p:spPr>
          <a:xfrm>
            <a:off x="1619597" y="2634945"/>
            <a:ext cx="5533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/>
              <a:t>B(VD)</a:t>
            </a:r>
            <a:endParaRPr lang="zh-CN" altLang="en-US" sz="1100" b="1" dirty="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0B8D6403-420F-5E6B-9D88-1CEEC6A435C3}"/>
              </a:ext>
            </a:extLst>
          </p:cNvPr>
          <p:cNvSpPr txBox="1"/>
          <p:nvPr/>
        </p:nvSpPr>
        <p:spPr>
          <a:xfrm>
            <a:off x="2247083" y="2642669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/>
              <a:t>C(F)</a:t>
            </a:r>
            <a:endParaRPr lang="zh-CN" altLang="en-US" sz="1100" b="1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AB59936F-532E-68A0-B1E3-27F50243737F}"/>
              </a:ext>
            </a:extLst>
          </p:cNvPr>
          <p:cNvSpPr txBox="1"/>
          <p:nvPr/>
        </p:nvSpPr>
        <p:spPr>
          <a:xfrm>
            <a:off x="2725480" y="2634945"/>
            <a:ext cx="4571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/>
              <a:t>D(T)</a:t>
            </a:r>
            <a:endParaRPr lang="zh-CN" altLang="en-US" sz="11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7751911-06DA-10A8-BC4F-1A6ECA93F3D8}"/>
              </a:ext>
            </a:extLst>
          </p:cNvPr>
          <p:cNvSpPr txBox="1"/>
          <p:nvPr/>
        </p:nvSpPr>
        <p:spPr>
          <a:xfrm>
            <a:off x="82690" y="46801"/>
            <a:ext cx="4346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Uncropped gels/blots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For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Figure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6G</a:t>
            </a:r>
            <a:endParaRPr kumimoji="1" lang="zh-CN" altLang="en-US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7987017-99E0-4980-B7A3-4456025F9CF3}"/>
              </a:ext>
            </a:extLst>
          </p:cNvPr>
          <p:cNvSpPr txBox="1"/>
          <p:nvPr/>
        </p:nvSpPr>
        <p:spPr>
          <a:xfrm>
            <a:off x="8605623" y="3549527"/>
            <a:ext cx="699806" cy="3141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αSMA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140534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06DEE96-0463-42DC-5B5E-09AF10BAE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" r="44441" b="43086"/>
          <a:stretch>
            <a:fillRect/>
          </a:stretch>
        </p:blipFill>
        <p:spPr>
          <a:xfrm>
            <a:off x="1188859" y="428736"/>
            <a:ext cx="1438531" cy="1869481"/>
          </a:xfrm>
        </p:spPr>
      </p:pic>
      <p:grpSp>
        <p:nvGrpSpPr>
          <p:cNvPr id="84" name="组合 83">
            <a:extLst>
              <a:ext uri="{FF2B5EF4-FFF2-40B4-BE49-F238E27FC236}">
                <a16:creationId xmlns:a16="http://schemas.microsoft.com/office/drawing/2014/main" id="{75D4A301-7C17-05AE-AF79-BDB6C746974D}"/>
              </a:ext>
            </a:extLst>
          </p:cNvPr>
          <p:cNvGrpSpPr/>
          <p:nvPr/>
        </p:nvGrpSpPr>
        <p:grpSpPr>
          <a:xfrm>
            <a:off x="355567" y="2339287"/>
            <a:ext cx="3432861" cy="2267486"/>
            <a:chOff x="178103" y="182057"/>
            <a:chExt cx="3432861" cy="2267486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76C7C618-7725-5DFC-7611-4117B3FB936F}"/>
                </a:ext>
              </a:extLst>
            </p:cNvPr>
            <p:cNvGrpSpPr/>
            <p:nvPr/>
          </p:nvGrpSpPr>
          <p:grpSpPr>
            <a:xfrm>
              <a:off x="178103" y="182057"/>
              <a:ext cx="3432861" cy="2267486"/>
              <a:chOff x="88926" y="534621"/>
              <a:chExt cx="3432861" cy="2267486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167C8C6C-7B95-722B-85E7-5C3AFE86B555}"/>
                  </a:ext>
                </a:extLst>
              </p:cNvPr>
              <p:cNvGrpSpPr/>
              <p:nvPr/>
            </p:nvGrpSpPr>
            <p:grpSpPr>
              <a:xfrm>
                <a:off x="88926" y="884407"/>
                <a:ext cx="3432861" cy="1917700"/>
                <a:chOff x="43862" y="60519"/>
                <a:chExt cx="3432861" cy="1917700"/>
              </a:xfrm>
            </p:grpSpPr>
            <p:pic>
              <p:nvPicPr>
                <p:cNvPr id="7" name="图片 6">
                  <a:extLst>
                    <a:ext uri="{FF2B5EF4-FFF2-40B4-BE49-F238E27FC236}">
                      <a16:creationId xmlns:a16="http://schemas.microsoft.com/office/drawing/2014/main" id="{DEFC5E00-05D6-ED22-7684-8EBA84272A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342" t="28833" r="45366" b="24845"/>
                <a:stretch>
                  <a:fillRect/>
                </a:stretch>
              </p:blipFill>
              <p:spPr>
                <a:xfrm>
                  <a:off x="875544" y="60519"/>
                  <a:ext cx="1485900" cy="1917700"/>
                </a:xfrm>
                <a:prstGeom prst="rect">
                  <a:avLst/>
                </a:prstGeom>
              </p:spPr>
            </p:pic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id="{34854C67-A409-E848-889E-98893BA73FC3}"/>
                    </a:ext>
                  </a:extLst>
                </p:cNvPr>
                <p:cNvGrpSpPr/>
                <p:nvPr/>
              </p:nvGrpSpPr>
              <p:grpSpPr>
                <a:xfrm>
                  <a:off x="43862" y="773621"/>
                  <a:ext cx="3432861" cy="415498"/>
                  <a:chOff x="563459" y="707251"/>
                  <a:chExt cx="3432861" cy="415498"/>
                </a:xfrm>
              </p:grpSpPr>
              <p:sp>
                <p:nvSpPr>
                  <p:cNvPr id="15" name="文本框 14">
                    <a:extLst>
                      <a:ext uri="{FF2B5EF4-FFF2-40B4-BE49-F238E27FC236}">
                        <a16:creationId xmlns:a16="http://schemas.microsoft.com/office/drawing/2014/main" id="{E8A42542-ABE3-A37A-E4B5-C91F863900FD}"/>
                      </a:ext>
                    </a:extLst>
                  </p:cNvPr>
                  <p:cNvSpPr txBox="1"/>
                  <p:nvPr/>
                </p:nvSpPr>
                <p:spPr>
                  <a:xfrm>
                    <a:off x="563459" y="707251"/>
                    <a:ext cx="73930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b="1" dirty="0"/>
                      <a:t>FOSB</a:t>
                    </a:r>
                    <a:endParaRPr lang="zh-CN" altLang="en-US" b="1" dirty="0"/>
                  </a:p>
                </p:txBody>
              </p:sp>
              <p:sp>
                <p:nvSpPr>
                  <p:cNvPr id="16" name="文本框 15">
                    <a:extLst>
                      <a:ext uri="{FF2B5EF4-FFF2-40B4-BE49-F238E27FC236}">
                        <a16:creationId xmlns:a16="http://schemas.microsoft.com/office/drawing/2014/main" id="{D754B0BA-300A-6130-38AA-52C3AFA8BBA5}"/>
                      </a:ext>
                    </a:extLst>
                  </p:cNvPr>
                  <p:cNvSpPr txBox="1"/>
                  <p:nvPr/>
                </p:nvSpPr>
                <p:spPr>
                  <a:xfrm>
                    <a:off x="3148011" y="753417"/>
                    <a:ext cx="8483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b="1" dirty="0"/>
                      <a:t>48kDa</a:t>
                    </a:r>
                  </a:p>
                </p:txBody>
              </p:sp>
              <p:sp>
                <p:nvSpPr>
                  <p:cNvPr id="17" name="箭头: 下 16">
                    <a:extLst>
                      <a:ext uri="{FF2B5EF4-FFF2-40B4-BE49-F238E27FC236}">
                        <a16:creationId xmlns:a16="http://schemas.microsoft.com/office/drawing/2014/main" id="{E848A2A3-39F1-5BBC-7F95-24C2FDC18D6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976056" y="806542"/>
                    <a:ext cx="156873" cy="263081"/>
                  </a:xfrm>
                  <a:prstGeom prst="downArrow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816DFA0C-2C2C-47B3-3C87-60E3088E5538}"/>
                  </a:ext>
                </a:extLst>
              </p:cNvPr>
              <p:cNvSpPr txBox="1"/>
              <p:nvPr/>
            </p:nvSpPr>
            <p:spPr>
              <a:xfrm>
                <a:off x="975855" y="687534"/>
                <a:ext cx="13848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Con 100 200 100 200</a:t>
                </a:r>
                <a:endParaRPr lang="zh-CN" altLang="en-US" sz="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15AB99B3-02B2-6807-A241-F2A7BD91E0F0}"/>
                  </a:ext>
                </a:extLst>
              </p:cNvPr>
              <p:cNvSpPr txBox="1"/>
              <p:nvPr/>
            </p:nvSpPr>
            <p:spPr>
              <a:xfrm>
                <a:off x="1283080" y="534621"/>
                <a:ext cx="13848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PMA   PMA+T</a:t>
                </a:r>
                <a:endParaRPr lang="zh-CN" altLang="en-US" sz="9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76" name="矩形: 圆角 75">
              <a:extLst>
                <a:ext uri="{FF2B5EF4-FFF2-40B4-BE49-F238E27FC236}">
                  <a16:creationId xmlns:a16="http://schemas.microsoft.com/office/drawing/2014/main" id="{65685937-CDDB-A5F6-DA00-E91EC680DDDF}"/>
                </a:ext>
              </a:extLst>
            </p:cNvPr>
            <p:cNvSpPr/>
            <p:nvPr/>
          </p:nvSpPr>
          <p:spPr>
            <a:xfrm>
              <a:off x="1087610" y="1290101"/>
              <a:ext cx="1023412" cy="41549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5C36F5E9-A4AC-E4F3-1329-8DE248D78B8C}"/>
              </a:ext>
            </a:extLst>
          </p:cNvPr>
          <p:cNvGrpSpPr/>
          <p:nvPr/>
        </p:nvGrpSpPr>
        <p:grpSpPr>
          <a:xfrm>
            <a:off x="446799" y="4874948"/>
            <a:ext cx="3426628" cy="1855481"/>
            <a:chOff x="231660" y="2705964"/>
            <a:chExt cx="3426628" cy="1855481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8094D50F-2C85-E133-76E8-1B67DEF5AA09}"/>
                </a:ext>
              </a:extLst>
            </p:cNvPr>
            <p:cNvGrpSpPr/>
            <p:nvPr/>
          </p:nvGrpSpPr>
          <p:grpSpPr>
            <a:xfrm>
              <a:off x="231660" y="2705964"/>
              <a:ext cx="3426628" cy="1855481"/>
              <a:chOff x="133806" y="2943926"/>
              <a:chExt cx="3426628" cy="1855481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061707D9-95DC-92BD-EE6A-B357AD734BA6}"/>
                  </a:ext>
                </a:extLst>
              </p:cNvPr>
              <p:cNvGrpSpPr/>
              <p:nvPr/>
            </p:nvGrpSpPr>
            <p:grpSpPr>
              <a:xfrm>
                <a:off x="133806" y="3354316"/>
                <a:ext cx="3426628" cy="375478"/>
                <a:chOff x="5018743" y="1100219"/>
                <a:chExt cx="3426628" cy="375478"/>
              </a:xfrm>
            </p:grpSpPr>
            <p:grpSp>
              <p:nvGrpSpPr>
                <p:cNvPr id="24" name="组合 23">
                  <a:extLst>
                    <a:ext uri="{FF2B5EF4-FFF2-40B4-BE49-F238E27FC236}">
                      <a16:creationId xmlns:a16="http://schemas.microsoft.com/office/drawing/2014/main" id="{FBDDCE15-CE51-4BF5-0C51-5B749323FE84}"/>
                    </a:ext>
                  </a:extLst>
                </p:cNvPr>
                <p:cNvGrpSpPr/>
                <p:nvPr/>
              </p:nvGrpSpPr>
              <p:grpSpPr>
                <a:xfrm>
                  <a:off x="5018743" y="1106365"/>
                  <a:ext cx="2605241" cy="369332"/>
                  <a:chOff x="5018743" y="1106365"/>
                  <a:chExt cx="2605241" cy="369332"/>
                </a:xfrm>
              </p:grpSpPr>
              <p:sp>
                <p:nvSpPr>
                  <p:cNvPr id="27" name="文本框 26">
                    <a:extLst>
                      <a:ext uri="{FF2B5EF4-FFF2-40B4-BE49-F238E27FC236}">
                        <a16:creationId xmlns:a16="http://schemas.microsoft.com/office/drawing/2014/main" id="{21208226-E8A0-E6E6-2212-9FE12E8E28BA}"/>
                      </a:ext>
                    </a:extLst>
                  </p:cNvPr>
                  <p:cNvSpPr txBox="1"/>
                  <p:nvPr/>
                </p:nvSpPr>
                <p:spPr>
                  <a:xfrm>
                    <a:off x="5018743" y="1106365"/>
                    <a:ext cx="73930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b="1" dirty="0" err="1"/>
                      <a:t>pFOS</a:t>
                    </a:r>
                    <a:endParaRPr lang="zh-CN" altLang="en-US" b="1" dirty="0"/>
                  </a:p>
                </p:txBody>
              </p:sp>
              <p:sp>
                <p:nvSpPr>
                  <p:cNvPr id="28" name="箭头: 下 27">
                    <a:extLst>
                      <a:ext uri="{FF2B5EF4-FFF2-40B4-BE49-F238E27FC236}">
                        <a16:creationId xmlns:a16="http://schemas.microsoft.com/office/drawing/2014/main" id="{CC92F249-345F-2E86-920E-B642D93F10A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414007" y="1153345"/>
                    <a:ext cx="156873" cy="263081"/>
                  </a:xfrm>
                  <a:prstGeom prst="downArrow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9FC8A3CB-D1E1-4EBB-9C98-CB6EC41AD6AB}"/>
                    </a:ext>
                  </a:extLst>
                </p:cNvPr>
                <p:cNvSpPr txBox="1"/>
                <p:nvPr/>
              </p:nvSpPr>
              <p:spPr>
                <a:xfrm>
                  <a:off x="7597062" y="1100219"/>
                  <a:ext cx="8483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62kDa</a:t>
                  </a:r>
                </a:p>
              </p:txBody>
            </p:sp>
          </p:grpSp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D160FDAE-A77A-8478-1927-C51B034114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71" t="33822" r="42727" b="21164"/>
              <a:stretch>
                <a:fillRect/>
              </a:stretch>
            </p:blipFill>
            <p:spPr>
              <a:xfrm>
                <a:off x="878697" y="2943926"/>
                <a:ext cx="1527811" cy="1855481"/>
              </a:xfrm>
              <a:prstGeom prst="rect">
                <a:avLst/>
              </a:prstGeom>
            </p:spPr>
          </p:pic>
        </p:grpSp>
        <p:sp>
          <p:nvSpPr>
            <p:cNvPr id="77" name="矩形: 圆角 76">
              <a:extLst>
                <a:ext uri="{FF2B5EF4-FFF2-40B4-BE49-F238E27FC236}">
                  <a16:creationId xmlns:a16="http://schemas.microsoft.com/office/drawing/2014/main" id="{BE8FBE5B-81A6-B6EA-3D36-B9E5D812A200}"/>
                </a:ext>
              </a:extLst>
            </p:cNvPr>
            <p:cNvSpPr/>
            <p:nvPr/>
          </p:nvSpPr>
          <p:spPr>
            <a:xfrm>
              <a:off x="1162663" y="3102919"/>
              <a:ext cx="1023412" cy="41549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D53CF0D5-6C76-103A-710D-AA7389658F53}"/>
              </a:ext>
            </a:extLst>
          </p:cNvPr>
          <p:cNvGrpSpPr/>
          <p:nvPr/>
        </p:nvGrpSpPr>
        <p:grpSpPr>
          <a:xfrm>
            <a:off x="4557105" y="605181"/>
            <a:ext cx="3340621" cy="1728360"/>
            <a:chOff x="278159" y="4717140"/>
            <a:chExt cx="3340621" cy="1728360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AF8539E2-772C-4ADE-6473-8C23610FF852}"/>
                </a:ext>
              </a:extLst>
            </p:cNvPr>
            <p:cNvGrpSpPr/>
            <p:nvPr/>
          </p:nvGrpSpPr>
          <p:grpSpPr>
            <a:xfrm>
              <a:off x="278159" y="4717140"/>
              <a:ext cx="3340621" cy="1728360"/>
              <a:chOff x="235080" y="4719564"/>
              <a:chExt cx="3340621" cy="1728360"/>
            </a:xfrm>
          </p:grpSpPr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ED681434-4BC4-54BD-9B8D-230A9A962C7A}"/>
                  </a:ext>
                </a:extLst>
              </p:cNvPr>
              <p:cNvGrpSpPr/>
              <p:nvPr/>
            </p:nvGrpSpPr>
            <p:grpSpPr>
              <a:xfrm>
                <a:off x="235080" y="5032975"/>
                <a:ext cx="3340621" cy="444885"/>
                <a:chOff x="546469" y="5120072"/>
                <a:chExt cx="3340621" cy="444885"/>
              </a:xfrm>
            </p:grpSpPr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D94EE1D0-D008-0A36-A51C-A3618AB80957}"/>
                    </a:ext>
                  </a:extLst>
                </p:cNvPr>
                <p:cNvSpPr txBox="1"/>
                <p:nvPr/>
              </p:nvSpPr>
              <p:spPr>
                <a:xfrm>
                  <a:off x="546469" y="5195625"/>
                  <a:ext cx="59984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FOS</a:t>
                  </a:r>
                  <a:endParaRPr lang="zh-CN" altLang="en-US" b="1" dirty="0"/>
                </a:p>
              </p:txBody>
            </p:sp>
            <p:sp>
              <p:nvSpPr>
                <p:cNvPr id="21" name="箭头: 下 20">
                  <a:extLst>
                    <a:ext uri="{FF2B5EF4-FFF2-40B4-BE49-F238E27FC236}">
                      <a16:creationId xmlns:a16="http://schemas.microsoft.com/office/drawing/2014/main" id="{7DBD020C-219E-1604-8639-C134341C0DB1}"/>
                    </a:ext>
                  </a:extLst>
                </p:cNvPr>
                <p:cNvSpPr/>
                <p:nvPr/>
              </p:nvSpPr>
              <p:spPr>
                <a:xfrm rot="5400000">
                  <a:off x="2870426" y="5194395"/>
                  <a:ext cx="156873" cy="263081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AAC14B92-3237-A4B0-2152-78EDBABF790C}"/>
                    </a:ext>
                  </a:extLst>
                </p:cNvPr>
                <p:cNvSpPr txBox="1"/>
                <p:nvPr/>
              </p:nvSpPr>
              <p:spPr>
                <a:xfrm>
                  <a:off x="3038781" y="5120072"/>
                  <a:ext cx="8483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62kDa</a:t>
                  </a:r>
                </a:p>
              </p:txBody>
            </p:sp>
          </p:grpSp>
          <p:pic>
            <p:nvPicPr>
              <p:cNvPr id="53" name="图片 52">
                <a:extLst>
                  <a:ext uri="{FF2B5EF4-FFF2-40B4-BE49-F238E27FC236}">
                    <a16:creationId xmlns:a16="http://schemas.microsoft.com/office/drawing/2014/main" id="{6FD3452F-6475-3CA9-643B-A6091F84C6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3" t="27170" r="42707" b="27640"/>
              <a:stretch>
                <a:fillRect/>
              </a:stretch>
            </p:blipFill>
            <p:spPr>
              <a:xfrm>
                <a:off x="911997" y="4719564"/>
                <a:ext cx="1558748" cy="1728360"/>
              </a:xfrm>
              <a:prstGeom prst="rect">
                <a:avLst/>
              </a:prstGeom>
            </p:spPr>
          </p:pic>
        </p:grpSp>
        <p:sp>
          <p:nvSpPr>
            <p:cNvPr id="78" name="矩形: 圆角 77">
              <a:extLst>
                <a:ext uri="{FF2B5EF4-FFF2-40B4-BE49-F238E27FC236}">
                  <a16:creationId xmlns:a16="http://schemas.microsoft.com/office/drawing/2014/main" id="{6B9B90E8-AF68-027D-7C83-41B3A97C367B}"/>
                </a:ext>
              </a:extLst>
            </p:cNvPr>
            <p:cNvSpPr/>
            <p:nvPr/>
          </p:nvSpPr>
          <p:spPr>
            <a:xfrm rot="21418147">
              <a:off x="1107678" y="5206860"/>
              <a:ext cx="924644" cy="132140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197B64BF-8090-2EC0-6451-21D8AD881072}"/>
              </a:ext>
            </a:extLst>
          </p:cNvPr>
          <p:cNvGrpSpPr/>
          <p:nvPr/>
        </p:nvGrpSpPr>
        <p:grpSpPr>
          <a:xfrm>
            <a:off x="4644089" y="2662842"/>
            <a:ext cx="3275380" cy="1855481"/>
            <a:chOff x="4520227" y="339453"/>
            <a:chExt cx="3275380" cy="1855481"/>
          </a:xfrm>
        </p:grpSpPr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3FAB3796-46EC-5D7E-5345-734687C17E78}"/>
                </a:ext>
              </a:extLst>
            </p:cNvPr>
            <p:cNvGrpSpPr/>
            <p:nvPr/>
          </p:nvGrpSpPr>
          <p:grpSpPr>
            <a:xfrm>
              <a:off x="4520227" y="339453"/>
              <a:ext cx="3275380" cy="1855481"/>
              <a:chOff x="4378960" y="360604"/>
              <a:chExt cx="3275380" cy="1855481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B301AF11-9EF1-F859-BF6B-C9BDCC705F57}"/>
                  </a:ext>
                </a:extLst>
              </p:cNvPr>
              <p:cNvGrpSpPr/>
              <p:nvPr/>
            </p:nvGrpSpPr>
            <p:grpSpPr>
              <a:xfrm>
                <a:off x="4378960" y="637767"/>
                <a:ext cx="3275380" cy="381602"/>
                <a:chOff x="494530" y="2691798"/>
                <a:chExt cx="3275380" cy="381602"/>
              </a:xfrm>
            </p:grpSpPr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1CC108BD-F1A3-13E7-6767-F43BA7586638}"/>
                    </a:ext>
                  </a:extLst>
                </p:cNvPr>
                <p:cNvSpPr txBox="1"/>
                <p:nvPr/>
              </p:nvSpPr>
              <p:spPr>
                <a:xfrm>
                  <a:off x="494530" y="2704068"/>
                  <a:ext cx="7377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EGR1</a:t>
                  </a:r>
                  <a:endParaRPr lang="zh-CN" altLang="en-US" b="1" dirty="0"/>
                </a:p>
              </p:txBody>
            </p:sp>
            <p:sp>
              <p:nvSpPr>
                <p:cNvPr id="11" name="箭头: 下 10">
                  <a:extLst>
                    <a:ext uri="{FF2B5EF4-FFF2-40B4-BE49-F238E27FC236}">
                      <a16:creationId xmlns:a16="http://schemas.microsoft.com/office/drawing/2014/main" id="{DE2855C0-D395-A844-7CF4-D2251A1F20F0}"/>
                    </a:ext>
                  </a:extLst>
                </p:cNvPr>
                <p:cNvSpPr/>
                <p:nvPr/>
              </p:nvSpPr>
              <p:spPr>
                <a:xfrm rot="5400000">
                  <a:off x="2695004" y="2744924"/>
                  <a:ext cx="156873" cy="263081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8FEEA780-AA8B-F0BD-7ADF-9558A93728C9}"/>
                    </a:ext>
                  </a:extLst>
                </p:cNvPr>
                <p:cNvSpPr txBox="1"/>
                <p:nvPr/>
              </p:nvSpPr>
              <p:spPr>
                <a:xfrm>
                  <a:off x="2921601" y="2691798"/>
                  <a:ext cx="8483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78kDa</a:t>
                  </a:r>
                </a:p>
              </p:txBody>
            </p:sp>
          </p:grpSp>
          <p:pic>
            <p:nvPicPr>
              <p:cNvPr id="55" name="图片 54">
                <a:extLst>
                  <a:ext uri="{FF2B5EF4-FFF2-40B4-BE49-F238E27FC236}">
                    <a16:creationId xmlns:a16="http://schemas.microsoft.com/office/drawing/2014/main" id="{47E69CA5-2470-014F-869A-31D1598326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27" t="29447" r="47332" b="25734"/>
              <a:stretch>
                <a:fillRect/>
              </a:stretch>
            </p:blipFill>
            <p:spPr>
              <a:xfrm>
                <a:off x="5072495" y="360604"/>
                <a:ext cx="1384894" cy="1855481"/>
              </a:xfrm>
              <a:prstGeom prst="rect">
                <a:avLst/>
              </a:prstGeom>
            </p:spPr>
          </p:pic>
        </p:grpSp>
        <p:sp>
          <p:nvSpPr>
            <p:cNvPr id="79" name="矩形: 圆角 78">
              <a:extLst>
                <a:ext uri="{FF2B5EF4-FFF2-40B4-BE49-F238E27FC236}">
                  <a16:creationId xmlns:a16="http://schemas.microsoft.com/office/drawing/2014/main" id="{4C502C41-4ECD-E85E-8B2D-EC32326E4FBF}"/>
                </a:ext>
              </a:extLst>
            </p:cNvPr>
            <p:cNvSpPr/>
            <p:nvPr/>
          </p:nvSpPr>
          <p:spPr>
            <a:xfrm>
              <a:off x="5381292" y="582720"/>
              <a:ext cx="1023412" cy="41549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7CC2444D-E3B7-6152-0B9E-34C84D0B13E1}"/>
              </a:ext>
            </a:extLst>
          </p:cNvPr>
          <p:cNvGrpSpPr/>
          <p:nvPr/>
        </p:nvGrpSpPr>
        <p:grpSpPr>
          <a:xfrm>
            <a:off x="4451117" y="4882832"/>
            <a:ext cx="3563850" cy="1757928"/>
            <a:chOff x="4245115" y="2606722"/>
            <a:chExt cx="3563850" cy="1757928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D5B4B93-C7DB-652E-E0AC-9A9C3EAB4C82}"/>
                </a:ext>
              </a:extLst>
            </p:cNvPr>
            <p:cNvGrpSpPr/>
            <p:nvPr/>
          </p:nvGrpSpPr>
          <p:grpSpPr>
            <a:xfrm>
              <a:off x="4245115" y="2606722"/>
              <a:ext cx="3563850" cy="1757928"/>
              <a:chOff x="4125731" y="2589020"/>
              <a:chExt cx="3563850" cy="1757928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B16065F6-B611-CC6C-2500-B8B90E40F7A7}"/>
                  </a:ext>
                </a:extLst>
              </p:cNvPr>
              <p:cNvGrpSpPr/>
              <p:nvPr/>
            </p:nvGrpSpPr>
            <p:grpSpPr>
              <a:xfrm>
                <a:off x="4125731" y="3200619"/>
                <a:ext cx="3563850" cy="414488"/>
                <a:chOff x="4854267" y="4450732"/>
                <a:chExt cx="3563850" cy="414488"/>
              </a:xfrm>
            </p:grpSpPr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5D706B7E-FE59-1022-599A-7F39C81A4047}"/>
                    </a:ext>
                  </a:extLst>
                </p:cNvPr>
                <p:cNvSpPr txBox="1"/>
                <p:nvPr/>
              </p:nvSpPr>
              <p:spPr>
                <a:xfrm>
                  <a:off x="4854267" y="4450732"/>
                  <a:ext cx="97815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p-</a:t>
                  </a:r>
                  <a:r>
                    <a:rPr lang="en-US" altLang="zh-CN" b="1" dirty="0" err="1"/>
                    <a:t>cJUN</a:t>
                  </a:r>
                  <a:endParaRPr lang="zh-CN" altLang="en-US" b="1" dirty="0"/>
                </a:p>
              </p:txBody>
            </p: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6F315D90-A34F-9F5E-FE75-8DC1D981072A}"/>
                    </a:ext>
                  </a:extLst>
                </p:cNvPr>
                <p:cNvSpPr txBox="1"/>
                <p:nvPr/>
              </p:nvSpPr>
              <p:spPr>
                <a:xfrm>
                  <a:off x="7569808" y="4495888"/>
                  <a:ext cx="8483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40kDa</a:t>
                  </a:r>
                </a:p>
              </p:txBody>
            </p:sp>
            <p:sp>
              <p:nvSpPr>
                <p:cNvPr id="33" name="箭头: 下 32">
                  <a:extLst>
                    <a:ext uri="{FF2B5EF4-FFF2-40B4-BE49-F238E27FC236}">
                      <a16:creationId xmlns:a16="http://schemas.microsoft.com/office/drawing/2014/main" id="{9C833028-5139-D5D2-4259-C56CA159DB7C}"/>
                    </a:ext>
                  </a:extLst>
                </p:cNvPr>
                <p:cNvSpPr/>
                <p:nvPr/>
              </p:nvSpPr>
              <p:spPr>
                <a:xfrm rot="5400000">
                  <a:off x="7356959" y="4549014"/>
                  <a:ext cx="156873" cy="263081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pic>
            <p:nvPicPr>
              <p:cNvPr id="61" name="图片 60">
                <a:extLst>
                  <a:ext uri="{FF2B5EF4-FFF2-40B4-BE49-F238E27FC236}">
                    <a16:creationId xmlns:a16="http://schemas.microsoft.com/office/drawing/2014/main" id="{9A91FF2D-E9A0-5D5A-DB61-B497F1825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8" t="31526" r="44670" b="23655"/>
              <a:stretch>
                <a:fillRect/>
              </a:stretch>
            </p:blipFill>
            <p:spPr>
              <a:xfrm>
                <a:off x="5078844" y="2589020"/>
                <a:ext cx="1447486" cy="1757928"/>
              </a:xfrm>
              <a:prstGeom prst="rect">
                <a:avLst/>
              </a:prstGeom>
            </p:spPr>
          </p:pic>
        </p:grpSp>
        <p:sp>
          <p:nvSpPr>
            <p:cNvPr id="80" name="矩形: 圆角 79">
              <a:extLst>
                <a:ext uri="{FF2B5EF4-FFF2-40B4-BE49-F238E27FC236}">
                  <a16:creationId xmlns:a16="http://schemas.microsoft.com/office/drawing/2014/main" id="{4803FD6E-0CFA-7D73-C6FD-FF9F8D661A51}"/>
                </a:ext>
              </a:extLst>
            </p:cNvPr>
            <p:cNvSpPr/>
            <p:nvPr/>
          </p:nvSpPr>
          <p:spPr>
            <a:xfrm>
              <a:off x="5342265" y="3221251"/>
              <a:ext cx="1023412" cy="41549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F959BAF7-1B71-1D0A-6810-30555A6FDA6F}"/>
              </a:ext>
            </a:extLst>
          </p:cNvPr>
          <p:cNvGrpSpPr/>
          <p:nvPr/>
        </p:nvGrpSpPr>
        <p:grpSpPr>
          <a:xfrm>
            <a:off x="8122478" y="586333"/>
            <a:ext cx="3319779" cy="1750215"/>
            <a:chOff x="4520227" y="4886689"/>
            <a:chExt cx="3319779" cy="1750215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5C165649-C3E0-0E49-BC16-F121A97D348E}"/>
                </a:ext>
              </a:extLst>
            </p:cNvPr>
            <p:cNvGrpSpPr/>
            <p:nvPr/>
          </p:nvGrpSpPr>
          <p:grpSpPr>
            <a:xfrm>
              <a:off x="4520227" y="4886689"/>
              <a:ext cx="3319779" cy="1750215"/>
              <a:chOff x="4397870" y="2399694"/>
              <a:chExt cx="3319779" cy="1750215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F2892588-74E9-9484-4225-50AE63199DBC}"/>
                  </a:ext>
                </a:extLst>
              </p:cNvPr>
              <p:cNvGrpSpPr/>
              <p:nvPr/>
            </p:nvGrpSpPr>
            <p:grpSpPr>
              <a:xfrm>
                <a:off x="4397870" y="3022467"/>
                <a:ext cx="3319779" cy="468698"/>
                <a:chOff x="4940085" y="2482548"/>
                <a:chExt cx="3319779" cy="468698"/>
              </a:xfrm>
            </p:grpSpPr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008DC7A2-6D61-D42D-F2D9-E439AC65742D}"/>
                    </a:ext>
                  </a:extLst>
                </p:cNvPr>
                <p:cNvSpPr txBox="1"/>
                <p:nvPr/>
              </p:nvSpPr>
              <p:spPr>
                <a:xfrm>
                  <a:off x="7411555" y="2482548"/>
                  <a:ext cx="8483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40kDa</a:t>
                  </a:r>
                </a:p>
              </p:txBody>
            </p:sp>
            <p:sp>
              <p:nvSpPr>
                <p:cNvPr id="38" name="箭头: 下 37">
                  <a:extLst>
                    <a:ext uri="{FF2B5EF4-FFF2-40B4-BE49-F238E27FC236}">
                      <a16:creationId xmlns:a16="http://schemas.microsoft.com/office/drawing/2014/main" id="{BD6AD30E-14E6-D0D4-8660-2E30E6CCD8EC}"/>
                    </a:ext>
                  </a:extLst>
                </p:cNvPr>
                <p:cNvSpPr/>
                <p:nvPr/>
              </p:nvSpPr>
              <p:spPr>
                <a:xfrm rot="5400000">
                  <a:off x="7221284" y="2535674"/>
                  <a:ext cx="156873" cy="263081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4F090F03-88C5-CBBE-2AD1-D581B6387C2F}"/>
                    </a:ext>
                  </a:extLst>
                </p:cNvPr>
                <p:cNvSpPr txBox="1"/>
                <p:nvPr/>
              </p:nvSpPr>
              <p:spPr>
                <a:xfrm>
                  <a:off x="4940085" y="2581914"/>
                  <a:ext cx="61427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JUN</a:t>
                  </a:r>
                  <a:endParaRPr lang="zh-CN" altLang="en-US" b="1" dirty="0"/>
                </a:p>
              </p:txBody>
            </p:sp>
          </p:grpSp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D8BD9D5A-DDC2-AB8F-C092-B4D20CE9F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5" t="21547" r="40540" b="31251"/>
              <a:stretch>
                <a:fillRect/>
              </a:stretch>
            </p:blipFill>
            <p:spPr>
              <a:xfrm>
                <a:off x="5052062" y="2399694"/>
                <a:ext cx="1555807" cy="1750215"/>
              </a:xfrm>
              <a:prstGeom prst="rect">
                <a:avLst/>
              </a:prstGeom>
            </p:spPr>
          </p:pic>
        </p:grpSp>
        <p:sp>
          <p:nvSpPr>
            <p:cNvPr id="81" name="矩形: 圆角 80">
              <a:extLst>
                <a:ext uri="{FF2B5EF4-FFF2-40B4-BE49-F238E27FC236}">
                  <a16:creationId xmlns:a16="http://schemas.microsoft.com/office/drawing/2014/main" id="{2FA28C43-E9FA-562D-0194-86276A86976D}"/>
                </a:ext>
              </a:extLst>
            </p:cNvPr>
            <p:cNvSpPr/>
            <p:nvPr/>
          </p:nvSpPr>
          <p:spPr>
            <a:xfrm>
              <a:off x="5271325" y="5504632"/>
              <a:ext cx="954083" cy="41549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F2E4C72-09D5-634C-021E-86FBD8859A1F}"/>
              </a:ext>
            </a:extLst>
          </p:cNvPr>
          <p:cNvGrpSpPr/>
          <p:nvPr/>
        </p:nvGrpSpPr>
        <p:grpSpPr>
          <a:xfrm>
            <a:off x="7946886" y="2628803"/>
            <a:ext cx="3522625" cy="1784183"/>
            <a:chOff x="7946886" y="2628803"/>
            <a:chExt cx="3522625" cy="1784183"/>
          </a:xfrm>
        </p:grpSpPr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784E59FF-AAF0-CE94-CFE4-055C69BFED40}"/>
                </a:ext>
              </a:extLst>
            </p:cNvPr>
            <p:cNvGrpSpPr/>
            <p:nvPr/>
          </p:nvGrpSpPr>
          <p:grpSpPr>
            <a:xfrm>
              <a:off x="7946886" y="2628803"/>
              <a:ext cx="3522625" cy="1784183"/>
              <a:chOff x="7946886" y="3007464"/>
              <a:chExt cx="3522625" cy="1784183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6A91143D-FC73-C9AB-4825-8F201427747D}"/>
                  </a:ext>
                </a:extLst>
              </p:cNvPr>
              <p:cNvGrpSpPr/>
              <p:nvPr/>
            </p:nvGrpSpPr>
            <p:grpSpPr>
              <a:xfrm>
                <a:off x="7946886" y="3758118"/>
                <a:ext cx="3522625" cy="418875"/>
                <a:chOff x="4854267" y="4341327"/>
                <a:chExt cx="3522625" cy="418875"/>
              </a:xfrm>
            </p:grpSpPr>
            <p:sp>
              <p:nvSpPr>
                <p:cNvPr id="65" name="文本框 64">
                  <a:extLst>
                    <a:ext uri="{FF2B5EF4-FFF2-40B4-BE49-F238E27FC236}">
                      <a16:creationId xmlns:a16="http://schemas.microsoft.com/office/drawing/2014/main" id="{B408013B-D0F7-87AF-366C-EB5CFAE651E0}"/>
                    </a:ext>
                  </a:extLst>
                </p:cNvPr>
                <p:cNvSpPr txBox="1"/>
                <p:nvPr/>
              </p:nvSpPr>
              <p:spPr>
                <a:xfrm>
                  <a:off x="4854267" y="4341327"/>
                  <a:ext cx="9701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GAPDH</a:t>
                  </a:r>
                  <a:endParaRPr lang="zh-CN" altLang="en-US" b="1" dirty="0"/>
                </a:p>
              </p:txBody>
            </p:sp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255E4449-A163-6371-E1FC-35FEFA86C344}"/>
                    </a:ext>
                  </a:extLst>
                </p:cNvPr>
                <p:cNvSpPr txBox="1"/>
                <p:nvPr/>
              </p:nvSpPr>
              <p:spPr>
                <a:xfrm>
                  <a:off x="7528583" y="4390870"/>
                  <a:ext cx="8483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/>
                    <a:t>37kDa</a:t>
                  </a:r>
                </a:p>
              </p:txBody>
            </p:sp>
            <p:sp>
              <p:nvSpPr>
                <p:cNvPr id="67" name="箭头: 下 66">
                  <a:extLst>
                    <a:ext uri="{FF2B5EF4-FFF2-40B4-BE49-F238E27FC236}">
                      <a16:creationId xmlns:a16="http://schemas.microsoft.com/office/drawing/2014/main" id="{746896F7-7369-8E9E-63DB-1028300B4F39}"/>
                    </a:ext>
                  </a:extLst>
                </p:cNvPr>
                <p:cNvSpPr/>
                <p:nvPr/>
              </p:nvSpPr>
              <p:spPr>
                <a:xfrm rot="5400000">
                  <a:off x="7315734" y="4443996"/>
                  <a:ext cx="156873" cy="263081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pic>
            <p:nvPicPr>
              <p:cNvPr id="69" name="图片 68">
                <a:extLst>
                  <a:ext uri="{FF2B5EF4-FFF2-40B4-BE49-F238E27FC236}">
                    <a16:creationId xmlns:a16="http://schemas.microsoft.com/office/drawing/2014/main" id="{ACBEB4C2-F21D-F954-D129-E2C13E1B66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70" t="31370" r="44519" b="22308"/>
              <a:stretch>
                <a:fillRect/>
              </a:stretch>
            </p:blipFill>
            <p:spPr>
              <a:xfrm>
                <a:off x="8859085" y="3007464"/>
                <a:ext cx="1447486" cy="1784183"/>
              </a:xfrm>
              <a:prstGeom prst="rect">
                <a:avLst/>
              </a:prstGeom>
            </p:spPr>
          </p:pic>
        </p:grpSp>
        <p:sp>
          <p:nvSpPr>
            <p:cNvPr id="82" name="矩形: 圆角 81">
              <a:extLst>
                <a:ext uri="{FF2B5EF4-FFF2-40B4-BE49-F238E27FC236}">
                  <a16:creationId xmlns:a16="http://schemas.microsoft.com/office/drawing/2014/main" id="{0312FB7D-E008-C528-0D33-321BD0B34C44}"/>
                </a:ext>
              </a:extLst>
            </p:cNvPr>
            <p:cNvSpPr/>
            <p:nvPr/>
          </p:nvSpPr>
          <p:spPr>
            <a:xfrm>
              <a:off x="8971698" y="3382834"/>
              <a:ext cx="1023412" cy="41549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693841C3-E46B-1774-95B1-756BABA95189}"/>
              </a:ext>
            </a:extLst>
          </p:cNvPr>
          <p:cNvGrpSpPr/>
          <p:nvPr/>
        </p:nvGrpSpPr>
        <p:grpSpPr>
          <a:xfrm>
            <a:off x="8097555" y="4866156"/>
            <a:ext cx="3522958" cy="1873067"/>
            <a:chOff x="8083381" y="4679158"/>
            <a:chExt cx="3522958" cy="1873067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17C325B2-DB1A-02F9-4C28-AB5255F7717B}"/>
                </a:ext>
              </a:extLst>
            </p:cNvPr>
            <p:cNvGrpSpPr/>
            <p:nvPr/>
          </p:nvGrpSpPr>
          <p:grpSpPr>
            <a:xfrm>
              <a:off x="8083381" y="5392464"/>
              <a:ext cx="3522958" cy="375270"/>
              <a:chOff x="4990762" y="4180695"/>
              <a:chExt cx="3522958" cy="375270"/>
            </a:xfrm>
          </p:grpSpPr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E1192F46-BDA3-D015-D689-86F022854196}"/>
                  </a:ext>
                </a:extLst>
              </p:cNvPr>
              <p:cNvSpPr txBox="1"/>
              <p:nvPr/>
            </p:nvSpPr>
            <p:spPr>
              <a:xfrm>
                <a:off x="4990762" y="4180695"/>
                <a:ext cx="8531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ACTIN</a:t>
                </a:r>
                <a:endParaRPr lang="zh-CN" altLang="en-US" b="1" dirty="0"/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EC65BFB2-9CAF-7890-9AB9-2375376085A8}"/>
                  </a:ext>
                </a:extLst>
              </p:cNvPr>
              <p:cNvSpPr txBox="1"/>
              <p:nvPr/>
            </p:nvSpPr>
            <p:spPr>
              <a:xfrm>
                <a:off x="7665411" y="4186633"/>
                <a:ext cx="8483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42kDa</a:t>
                </a:r>
              </a:p>
            </p:txBody>
          </p:sp>
          <p:sp>
            <p:nvSpPr>
              <p:cNvPr id="45" name="箭头: 下 44">
                <a:extLst>
                  <a:ext uri="{FF2B5EF4-FFF2-40B4-BE49-F238E27FC236}">
                    <a16:creationId xmlns:a16="http://schemas.microsoft.com/office/drawing/2014/main" id="{D7015904-A4D7-1417-6DBC-8188DB400814}"/>
                  </a:ext>
                </a:extLst>
              </p:cNvPr>
              <p:cNvSpPr/>
              <p:nvPr/>
            </p:nvSpPr>
            <p:spPr>
              <a:xfrm rot="5400000">
                <a:off x="7452562" y="4239759"/>
                <a:ext cx="156873" cy="26308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id="{4BB7A9BB-D2FF-8187-B822-4014F045B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0" t="25385" r="39649" b="23649"/>
            <a:stretch>
              <a:fillRect/>
            </a:stretch>
          </p:blipFill>
          <p:spPr>
            <a:xfrm>
              <a:off x="8895004" y="4679158"/>
              <a:ext cx="1460245" cy="1873067"/>
            </a:xfrm>
            <a:prstGeom prst="rect">
              <a:avLst/>
            </a:prstGeom>
          </p:spPr>
        </p:pic>
        <p:sp>
          <p:nvSpPr>
            <p:cNvPr id="83" name="矩形: 圆角 82">
              <a:extLst>
                <a:ext uri="{FF2B5EF4-FFF2-40B4-BE49-F238E27FC236}">
                  <a16:creationId xmlns:a16="http://schemas.microsoft.com/office/drawing/2014/main" id="{CD76257C-985C-E718-2C16-5E34AD1C139A}"/>
                </a:ext>
              </a:extLst>
            </p:cNvPr>
            <p:cNvSpPr/>
            <p:nvPr/>
          </p:nvSpPr>
          <p:spPr>
            <a:xfrm>
              <a:off x="9071122" y="5392464"/>
              <a:ext cx="1023412" cy="415498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A220358E-4696-1137-B100-786C0E506AEE}"/>
              </a:ext>
            </a:extLst>
          </p:cNvPr>
          <p:cNvSpPr txBox="1"/>
          <p:nvPr/>
        </p:nvSpPr>
        <p:spPr>
          <a:xfrm>
            <a:off x="82690" y="46801"/>
            <a:ext cx="4625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Uncropped gels/blots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For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Figure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S11A</a:t>
            </a:r>
            <a:endParaRPr kumimoji="1" lang="zh-CN" altLang="en-US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0600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4">
            <a:extLst>
              <a:ext uri="{FF2B5EF4-FFF2-40B4-BE49-F238E27FC236}">
                <a16:creationId xmlns:a16="http://schemas.microsoft.com/office/drawing/2014/main" id="{5FDB8344-A38A-3933-2877-9FA715DDE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4" t="59465" r="380" b="7263"/>
          <a:stretch>
            <a:fillRect/>
          </a:stretch>
        </p:blipFill>
        <p:spPr>
          <a:xfrm>
            <a:off x="1149630" y="1053015"/>
            <a:ext cx="2277775" cy="2354244"/>
          </a:xfr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F398ACC4-538E-1617-FA92-261799277986}"/>
              </a:ext>
            </a:extLst>
          </p:cNvPr>
          <p:cNvGrpSpPr/>
          <p:nvPr/>
        </p:nvGrpSpPr>
        <p:grpSpPr>
          <a:xfrm>
            <a:off x="322922" y="3795327"/>
            <a:ext cx="5575832" cy="1976661"/>
            <a:chOff x="353866" y="738467"/>
            <a:chExt cx="5575832" cy="197666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80C870F-A58B-68A3-D079-1B3778713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13" b="27040"/>
            <a:stretch>
              <a:fillRect/>
            </a:stretch>
          </p:blipFill>
          <p:spPr>
            <a:xfrm>
              <a:off x="1091568" y="738467"/>
              <a:ext cx="3014505" cy="1976661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5FE811D-C3A8-1321-B11D-7A68C983BB1C}"/>
                </a:ext>
              </a:extLst>
            </p:cNvPr>
            <p:cNvSpPr txBox="1"/>
            <p:nvPr/>
          </p:nvSpPr>
          <p:spPr>
            <a:xfrm>
              <a:off x="353866" y="1164734"/>
              <a:ext cx="737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EGR1</a:t>
              </a:r>
              <a:endParaRPr lang="zh-CN" altLang="en-US" b="1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D2900C7-DB5F-6D20-8556-FEB226AFD198}"/>
                </a:ext>
              </a:extLst>
            </p:cNvPr>
            <p:cNvSpPr txBox="1"/>
            <p:nvPr/>
          </p:nvSpPr>
          <p:spPr>
            <a:xfrm>
              <a:off x="4236606" y="1382432"/>
              <a:ext cx="16930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75kDa</a:t>
              </a:r>
            </a:p>
            <a:p>
              <a:r>
                <a:rPr lang="en-US" altLang="zh-CN" b="1" dirty="0"/>
                <a:t>+27kDa(EGFP)</a:t>
              </a:r>
              <a:endParaRPr lang="zh-CN" altLang="en-US" b="1" dirty="0"/>
            </a:p>
          </p:txBody>
        </p:sp>
        <p:sp>
          <p:nvSpPr>
            <p:cNvPr id="15" name="箭头: 下 14">
              <a:extLst>
                <a:ext uri="{FF2B5EF4-FFF2-40B4-BE49-F238E27FC236}">
                  <a16:creationId xmlns:a16="http://schemas.microsoft.com/office/drawing/2014/main" id="{CDC66D0A-8D1C-A81B-61CE-28EBEFA8D702}"/>
                </a:ext>
              </a:extLst>
            </p:cNvPr>
            <p:cNvSpPr/>
            <p:nvPr/>
          </p:nvSpPr>
          <p:spPr>
            <a:xfrm rot="5400000">
              <a:off x="4286552" y="1165850"/>
              <a:ext cx="156873" cy="263081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1857EE19-E7EB-3B18-9528-746C80838931}"/>
                </a:ext>
              </a:extLst>
            </p:cNvPr>
            <p:cNvSpPr/>
            <p:nvPr/>
          </p:nvSpPr>
          <p:spPr>
            <a:xfrm>
              <a:off x="3090406" y="987281"/>
              <a:ext cx="1015668" cy="546785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09FD44A-A116-B6D7-2918-5EC4CD3C3DBC}"/>
              </a:ext>
            </a:extLst>
          </p:cNvPr>
          <p:cNvGrpSpPr/>
          <p:nvPr/>
        </p:nvGrpSpPr>
        <p:grpSpPr>
          <a:xfrm>
            <a:off x="6289210" y="3831468"/>
            <a:ext cx="5572198" cy="2072914"/>
            <a:chOff x="337589" y="3907994"/>
            <a:chExt cx="5572198" cy="207291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EA461C4-E32B-8EC4-5222-702C768A5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13" r="-1430" b="24715"/>
            <a:stretch>
              <a:fillRect/>
            </a:stretch>
          </p:blipFill>
          <p:spPr>
            <a:xfrm>
              <a:off x="1091568" y="3907994"/>
              <a:ext cx="3057617" cy="207291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4B8E7EC-2446-AF00-4074-7DA45EDCCF59}"/>
                </a:ext>
              </a:extLst>
            </p:cNvPr>
            <p:cNvSpPr txBox="1"/>
            <p:nvPr/>
          </p:nvSpPr>
          <p:spPr>
            <a:xfrm>
              <a:off x="337589" y="4429303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FOSB</a:t>
              </a:r>
              <a:endParaRPr lang="zh-CN" altLang="en-US" b="1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8227BA8-E80E-ED3C-0DBD-93DAF98E2FDE}"/>
                </a:ext>
              </a:extLst>
            </p:cNvPr>
            <p:cNvSpPr txBox="1"/>
            <p:nvPr/>
          </p:nvSpPr>
          <p:spPr>
            <a:xfrm>
              <a:off x="4216695" y="4558912"/>
              <a:ext cx="16930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48kDa</a:t>
              </a:r>
            </a:p>
            <a:p>
              <a:r>
                <a:rPr lang="en-US" altLang="zh-CN" b="1" dirty="0"/>
                <a:t>+27kDa(EGFP)</a:t>
              </a:r>
              <a:endParaRPr lang="zh-CN" altLang="en-US" b="1" dirty="0"/>
            </a:p>
          </p:txBody>
        </p:sp>
        <p:sp>
          <p:nvSpPr>
            <p:cNvPr id="16" name="箭头: 下 15">
              <a:extLst>
                <a:ext uri="{FF2B5EF4-FFF2-40B4-BE49-F238E27FC236}">
                  <a16:creationId xmlns:a16="http://schemas.microsoft.com/office/drawing/2014/main" id="{CB149030-3750-7986-C9B3-B0F2376F6170}"/>
                </a:ext>
              </a:extLst>
            </p:cNvPr>
            <p:cNvSpPr/>
            <p:nvPr/>
          </p:nvSpPr>
          <p:spPr>
            <a:xfrm rot="5400000">
              <a:off x="4269799" y="4393154"/>
              <a:ext cx="156873" cy="263081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836F4E9E-E179-5159-9520-CB91E9CD1301}"/>
                </a:ext>
              </a:extLst>
            </p:cNvPr>
            <p:cNvSpPr/>
            <p:nvPr/>
          </p:nvSpPr>
          <p:spPr>
            <a:xfrm>
              <a:off x="3100728" y="4251301"/>
              <a:ext cx="1015668" cy="546785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42F4AEFA-9A45-3EA6-564A-4C84DECF2758}"/>
              </a:ext>
            </a:extLst>
          </p:cNvPr>
          <p:cNvSpPr txBox="1"/>
          <p:nvPr/>
        </p:nvSpPr>
        <p:spPr>
          <a:xfrm>
            <a:off x="82690" y="46801"/>
            <a:ext cx="4625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Uncropped gels/blots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For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Figure</a:t>
            </a:r>
            <a:r>
              <a:rPr kumimoji="1"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S11D</a:t>
            </a:r>
            <a:endParaRPr kumimoji="1" lang="zh-CN" altLang="en-US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7840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90</Words>
  <Application>Microsoft Macintosh PowerPoint</Application>
  <PresentationFormat>宽屏</PresentationFormat>
  <Paragraphs>45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等线 Light</vt:lpstr>
      <vt:lpstr>黑体</vt:lpstr>
      <vt:lpstr>Microsoft YaHei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眼圈 李</dc:creator>
  <cp:lastModifiedBy>Fanghao</cp:lastModifiedBy>
  <cp:revision>22</cp:revision>
  <dcterms:created xsi:type="dcterms:W3CDTF">2025-08-12T08:03:07Z</dcterms:created>
  <dcterms:modified xsi:type="dcterms:W3CDTF">2025-12-19T01:53:04Z</dcterms:modified>
</cp:coreProperties>
</file>