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9" autoAdjust="0"/>
    <p:restoredTop sz="94690"/>
  </p:normalViewPr>
  <p:slideViewPr>
    <p:cSldViewPr>
      <p:cViewPr>
        <p:scale>
          <a:sx n="102" d="100"/>
          <a:sy n="102" d="100"/>
        </p:scale>
        <p:origin x="-222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E06F8-C771-4361-A99C-B3507FA27922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A6BD0-DB45-4091-9953-2CED80AEEFE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952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1D4-E465-4D02-BEC2-D0914BC55E41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D85B8-577A-4B68-96F6-E6DA2D92E79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19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1D4-E465-4D02-BEC2-D0914BC55E41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D85B8-577A-4B68-96F6-E6DA2D92E79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188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1D4-E465-4D02-BEC2-D0914BC55E41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D85B8-577A-4B68-96F6-E6DA2D92E79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189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1D4-E465-4D02-BEC2-D0914BC55E41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D85B8-577A-4B68-96F6-E6DA2D92E79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7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1D4-E465-4D02-BEC2-D0914BC55E41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D85B8-577A-4B68-96F6-E6DA2D92E79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11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1D4-E465-4D02-BEC2-D0914BC55E41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D85B8-577A-4B68-96F6-E6DA2D92E79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0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1D4-E465-4D02-BEC2-D0914BC55E41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D85B8-577A-4B68-96F6-E6DA2D92E79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288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1D4-E465-4D02-BEC2-D0914BC55E41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D85B8-577A-4B68-96F6-E6DA2D92E79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67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1D4-E465-4D02-BEC2-D0914BC55E41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D85B8-577A-4B68-96F6-E6DA2D92E79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223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1D4-E465-4D02-BEC2-D0914BC55E41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D85B8-577A-4B68-96F6-E6DA2D92E79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77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E11D4-E465-4D02-BEC2-D0914BC55E41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D85B8-577A-4B68-96F6-E6DA2D92E79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5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E11D4-E465-4D02-BEC2-D0914BC55E41}" type="datetimeFigureOut">
              <a:rPr lang="en-US" smtClean="0"/>
              <a:t>2/12/2016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D85B8-577A-4B68-96F6-E6DA2D92E79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854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/>
          <p:cNvGrpSpPr/>
          <p:nvPr/>
        </p:nvGrpSpPr>
        <p:grpSpPr>
          <a:xfrm>
            <a:off x="246661" y="154112"/>
            <a:ext cx="5907948" cy="6563354"/>
            <a:chOff x="246661" y="154112"/>
            <a:chExt cx="5907948" cy="6563354"/>
          </a:xfrm>
        </p:grpSpPr>
        <p:grpSp>
          <p:nvGrpSpPr>
            <p:cNvPr id="3" name="Gruppieren 2"/>
            <p:cNvGrpSpPr/>
            <p:nvPr/>
          </p:nvGrpSpPr>
          <p:grpSpPr>
            <a:xfrm>
              <a:off x="246662" y="154112"/>
              <a:ext cx="5152905" cy="495870"/>
              <a:chOff x="246662" y="154112"/>
              <a:chExt cx="5152905" cy="495870"/>
            </a:xfrm>
          </p:grpSpPr>
          <p:sp>
            <p:nvSpPr>
              <p:cNvPr id="4102" name="Line 37"/>
              <p:cNvSpPr>
                <a:spLocks noChangeShapeType="1"/>
              </p:cNvSpPr>
              <p:nvPr/>
            </p:nvSpPr>
            <p:spPr bwMode="auto">
              <a:xfrm rot="5400000" flipH="1">
                <a:off x="5305418" y="620438"/>
                <a:ext cx="59086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3" name="Rectangle 38"/>
              <p:cNvSpPr>
                <a:spLocks noChangeArrowheads="1"/>
              </p:cNvSpPr>
              <p:nvPr/>
            </p:nvSpPr>
            <p:spPr bwMode="auto">
              <a:xfrm rot="5400000">
                <a:off x="5227198" y="339995"/>
                <a:ext cx="128642" cy="216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  0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04" name="Freeform 39"/>
              <p:cNvSpPr>
                <a:spLocks/>
              </p:cNvSpPr>
              <p:nvPr/>
            </p:nvSpPr>
            <p:spPr bwMode="auto">
              <a:xfrm rot="5400000">
                <a:off x="5040310" y="355330"/>
                <a:ext cx="59086" cy="530217"/>
              </a:xfrm>
              <a:custGeom>
                <a:avLst/>
                <a:gdLst>
                  <a:gd name="T0" fmla="*/ 198 w 198"/>
                  <a:gd name="T1" fmla="*/ 0 h 593"/>
                  <a:gd name="T2" fmla="*/ 198 w 198"/>
                  <a:gd name="T3" fmla="*/ 593 h 593"/>
                  <a:gd name="T4" fmla="*/ 0 w 198"/>
                  <a:gd name="T5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8" h="593">
                    <a:moveTo>
                      <a:pt x="198" y="0"/>
                    </a:moveTo>
                    <a:lnTo>
                      <a:pt x="198" y="593"/>
                    </a:lnTo>
                    <a:lnTo>
                      <a:pt x="0" y="5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5" name="Rectangle 40"/>
              <p:cNvSpPr>
                <a:spLocks noChangeArrowheads="1"/>
              </p:cNvSpPr>
              <p:nvPr/>
            </p:nvSpPr>
            <p:spPr bwMode="auto">
              <a:xfrm rot="5400000">
                <a:off x="4699209" y="339995"/>
                <a:ext cx="128642" cy="216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0.5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06" name="Freeform 41"/>
              <p:cNvSpPr>
                <a:spLocks/>
              </p:cNvSpPr>
              <p:nvPr/>
            </p:nvSpPr>
            <p:spPr bwMode="auto">
              <a:xfrm rot="5400000">
                <a:off x="4511207" y="356444"/>
                <a:ext cx="59086" cy="527989"/>
              </a:xfrm>
              <a:custGeom>
                <a:avLst/>
                <a:gdLst>
                  <a:gd name="T0" fmla="*/ 198 w 198"/>
                  <a:gd name="T1" fmla="*/ 0 h 593"/>
                  <a:gd name="T2" fmla="*/ 198 w 198"/>
                  <a:gd name="T3" fmla="*/ 593 h 593"/>
                  <a:gd name="T4" fmla="*/ 0 w 198"/>
                  <a:gd name="T5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8" h="593">
                    <a:moveTo>
                      <a:pt x="198" y="0"/>
                    </a:moveTo>
                    <a:lnTo>
                      <a:pt x="198" y="593"/>
                    </a:lnTo>
                    <a:lnTo>
                      <a:pt x="0" y="5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7" name="Rectangle 42"/>
              <p:cNvSpPr>
                <a:spLocks noChangeArrowheads="1"/>
              </p:cNvSpPr>
              <p:nvPr/>
            </p:nvSpPr>
            <p:spPr bwMode="auto">
              <a:xfrm rot="5400000">
                <a:off x="4168992" y="339995"/>
                <a:ext cx="128642" cy="216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  1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08" name="Freeform 43"/>
              <p:cNvSpPr>
                <a:spLocks/>
              </p:cNvSpPr>
              <p:nvPr/>
            </p:nvSpPr>
            <p:spPr bwMode="auto">
              <a:xfrm rot="5400000">
                <a:off x="3983218" y="356444"/>
                <a:ext cx="59086" cy="527989"/>
              </a:xfrm>
              <a:custGeom>
                <a:avLst/>
                <a:gdLst>
                  <a:gd name="T0" fmla="*/ 198 w 198"/>
                  <a:gd name="T1" fmla="*/ 0 h 593"/>
                  <a:gd name="T2" fmla="*/ 198 w 198"/>
                  <a:gd name="T3" fmla="*/ 593 h 593"/>
                  <a:gd name="T4" fmla="*/ 0 w 198"/>
                  <a:gd name="T5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8" h="593">
                    <a:moveTo>
                      <a:pt x="198" y="0"/>
                    </a:moveTo>
                    <a:lnTo>
                      <a:pt x="198" y="593"/>
                    </a:lnTo>
                    <a:lnTo>
                      <a:pt x="0" y="5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9" name="Rectangle 44"/>
              <p:cNvSpPr>
                <a:spLocks noChangeArrowheads="1"/>
              </p:cNvSpPr>
              <p:nvPr/>
            </p:nvSpPr>
            <p:spPr bwMode="auto">
              <a:xfrm rot="5400000">
                <a:off x="3641003" y="339995"/>
                <a:ext cx="128642" cy="216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1.5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10" name="Freeform 45"/>
              <p:cNvSpPr>
                <a:spLocks/>
              </p:cNvSpPr>
              <p:nvPr/>
            </p:nvSpPr>
            <p:spPr bwMode="auto">
              <a:xfrm rot="5400000">
                <a:off x="3455229" y="356444"/>
                <a:ext cx="59086" cy="527989"/>
              </a:xfrm>
              <a:custGeom>
                <a:avLst/>
                <a:gdLst>
                  <a:gd name="T0" fmla="*/ 198 w 198"/>
                  <a:gd name="T1" fmla="*/ 0 h 593"/>
                  <a:gd name="T2" fmla="*/ 198 w 198"/>
                  <a:gd name="T3" fmla="*/ 593 h 593"/>
                  <a:gd name="T4" fmla="*/ 0 w 198"/>
                  <a:gd name="T5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8" h="593">
                    <a:moveTo>
                      <a:pt x="198" y="0"/>
                    </a:moveTo>
                    <a:lnTo>
                      <a:pt x="198" y="593"/>
                    </a:lnTo>
                    <a:lnTo>
                      <a:pt x="0" y="5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1" name="Rectangle 46"/>
              <p:cNvSpPr>
                <a:spLocks noChangeArrowheads="1"/>
              </p:cNvSpPr>
              <p:nvPr/>
            </p:nvSpPr>
            <p:spPr bwMode="auto">
              <a:xfrm rot="5400000">
                <a:off x="3113014" y="339995"/>
                <a:ext cx="128642" cy="216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  2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12" name="Freeform 47"/>
              <p:cNvSpPr>
                <a:spLocks/>
              </p:cNvSpPr>
              <p:nvPr/>
            </p:nvSpPr>
            <p:spPr bwMode="auto">
              <a:xfrm rot="5400000">
                <a:off x="2927240" y="356444"/>
                <a:ext cx="59086" cy="527989"/>
              </a:xfrm>
              <a:custGeom>
                <a:avLst/>
                <a:gdLst>
                  <a:gd name="T0" fmla="*/ 198 w 198"/>
                  <a:gd name="T1" fmla="*/ 0 h 593"/>
                  <a:gd name="T2" fmla="*/ 198 w 198"/>
                  <a:gd name="T3" fmla="*/ 593 h 593"/>
                  <a:gd name="T4" fmla="*/ 0 w 198"/>
                  <a:gd name="T5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8" h="593">
                    <a:moveTo>
                      <a:pt x="198" y="0"/>
                    </a:moveTo>
                    <a:lnTo>
                      <a:pt x="198" y="593"/>
                    </a:lnTo>
                    <a:lnTo>
                      <a:pt x="0" y="5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3" name="Rectangle 48"/>
              <p:cNvSpPr>
                <a:spLocks noChangeArrowheads="1"/>
              </p:cNvSpPr>
              <p:nvPr/>
            </p:nvSpPr>
            <p:spPr bwMode="auto">
              <a:xfrm rot="5400000">
                <a:off x="2585025" y="339995"/>
                <a:ext cx="128642" cy="216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2.5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14" name="Freeform 49"/>
              <p:cNvSpPr>
                <a:spLocks/>
              </p:cNvSpPr>
              <p:nvPr/>
            </p:nvSpPr>
            <p:spPr bwMode="auto">
              <a:xfrm rot="5400000">
                <a:off x="2398137" y="355330"/>
                <a:ext cx="59086" cy="530217"/>
              </a:xfrm>
              <a:custGeom>
                <a:avLst/>
                <a:gdLst>
                  <a:gd name="T0" fmla="*/ 198 w 198"/>
                  <a:gd name="T1" fmla="*/ 0 h 593"/>
                  <a:gd name="T2" fmla="*/ 198 w 198"/>
                  <a:gd name="T3" fmla="*/ 593 h 593"/>
                  <a:gd name="T4" fmla="*/ 0 w 198"/>
                  <a:gd name="T5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8" h="593">
                    <a:moveTo>
                      <a:pt x="198" y="0"/>
                    </a:moveTo>
                    <a:lnTo>
                      <a:pt x="198" y="593"/>
                    </a:lnTo>
                    <a:lnTo>
                      <a:pt x="0" y="5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5" name="Rectangle 50"/>
              <p:cNvSpPr>
                <a:spLocks noChangeArrowheads="1"/>
              </p:cNvSpPr>
              <p:nvPr/>
            </p:nvSpPr>
            <p:spPr bwMode="auto">
              <a:xfrm rot="5400000">
                <a:off x="2057036" y="339995"/>
                <a:ext cx="128642" cy="216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  3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16" name="Freeform 51"/>
              <p:cNvSpPr>
                <a:spLocks/>
              </p:cNvSpPr>
              <p:nvPr/>
            </p:nvSpPr>
            <p:spPr bwMode="auto">
              <a:xfrm rot="5400000">
                <a:off x="1869034" y="356444"/>
                <a:ext cx="59086" cy="527989"/>
              </a:xfrm>
              <a:custGeom>
                <a:avLst/>
                <a:gdLst>
                  <a:gd name="T0" fmla="*/ 198 w 198"/>
                  <a:gd name="T1" fmla="*/ 0 h 593"/>
                  <a:gd name="T2" fmla="*/ 198 w 198"/>
                  <a:gd name="T3" fmla="*/ 593 h 593"/>
                  <a:gd name="T4" fmla="*/ 0 w 198"/>
                  <a:gd name="T5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8" h="593">
                    <a:moveTo>
                      <a:pt x="198" y="0"/>
                    </a:moveTo>
                    <a:lnTo>
                      <a:pt x="198" y="593"/>
                    </a:lnTo>
                    <a:lnTo>
                      <a:pt x="0" y="5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7" name="Rectangle 52"/>
              <p:cNvSpPr>
                <a:spLocks noChangeArrowheads="1"/>
              </p:cNvSpPr>
              <p:nvPr/>
            </p:nvSpPr>
            <p:spPr bwMode="auto">
              <a:xfrm rot="5400000">
                <a:off x="1526819" y="339995"/>
                <a:ext cx="128642" cy="216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3.5</a:t>
                </a:r>
                <a:endParaRPr kumimoji="0" lang="en-US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18" name="Freeform 53"/>
              <p:cNvSpPr>
                <a:spLocks/>
              </p:cNvSpPr>
              <p:nvPr/>
            </p:nvSpPr>
            <p:spPr bwMode="auto">
              <a:xfrm rot="5400000">
                <a:off x="1341045" y="356444"/>
                <a:ext cx="59086" cy="527989"/>
              </a:xfrm>
              <a:custGeom>
                <a:avLst/>
                <a:gdLst>
                  <a:gd name="T0" fmla="*/ 198 w 198"/>
                  <a:gd name="T1" fmla="*/ 0 h 593"/>
                  <a:gd name="T2" fmla="*/ 198 w 198"/>
                  <a:gd name="T3" fmla="*/ 593 h 593"/>
                  <a:gd name="T4" fmla="*/ 0 w 198"/>
                  <a:gd name="T5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8" h="593">
                    <a:moveTo>
                      <a:pt x="198" y="0"/>
                    </a:moveTo>
                    <a:lnTo>
                      <a:pt x="198" y="593"/>
                    </a:lnTo>
                    <a:lnTo>
                      <a:pt x="0" y="5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9" name="Rectangle 54"/>
              <p:cNvSpPr>
                <a:spLocks noChangeArrowheads="1"/>
              </p:cNvSpPr>
              <p:nvPr/>
            </p:nvSpPr>
            <p:spPr bwMode="auto">
              <a:xfrm rot="5400000">
                <a:off x="998830" y="339995"/>
                <a:ext cx="128642" cy="216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  4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20" name="Freeform 55"/>
              <p:cNvSpPr>
                <a:spLocks/>
              </p:cNvSpPr>
              <p:nvPr/>
            </p:nvSpPr>
            <p:spPr bwMode="auto">
              <a:xfrm rot="5400000">
                <a:off x="813056" y="356444"/>
                <a:ext cx="59086" cy="527989"/>
              </a:xfrm>
              <a:custGeom>
                <a:avLst/>
                <a:gdLst>
                  <a:gd name="T0" fmla="*/ 198 w 198"/>
                  <a:gd name="T1" fmla="*/ 0 h 593"/>
                  <a:gd name="T2" fmla="*/ 198 w 198"/>
                  <a:gd name="T3" fmla="*/ 593 h 593"/>
                  <a:gd name="T4" fmla="*/ 0 w 198"/>
                  <a:gd name="T5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8" h="593">
                    <a:moveTo>
                      <a:pt x="198" y="0"/>
                    </a:moveTo>
                    <a:lnTo>
                      <a:pt x="198" y="593"/>
                    </a:lnTo>
                    <a:lnTo>
                      <a:pt x="0" y="5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1" name="Rectangle 56"/>
              <p:cNvSpPr>
                <a:spLocks noChangeArrowheads="1"/>
              </p:cNvSpPr>
              <p:nvPr/>
            </p:nvSpPr>
            <p:spPr bwMode="auto">
              <a:xfrm rot="5400000">
                <a:off x="470841" y="339995"/>
                <a:ext cx="128642" cy="2160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ourier New" pitchFamily="49" charset="0"/>
                    <a:cs typeface="Arial" pitchFamily="34" charset="0"/>
                  </a:rPr>
                  <a:t>4.5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22" name="Line 57"/>
              <p:cNvSpPr>
                <a:spLocks noChangeShapeType="1"/>
              </p:cNvSpPr>
              <p:nvPr/>
            </p:nvSpPr>
            <p:spPr bwMode="auto">
              <a:xfrm rot="5400000">
                <a:off x="412633" y="484010"/>
                <a:ext cx="0" cy="33194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3" name="Rectangle 58"/>
              <p:cNvSpPr>
                <a:spLocks noChangeArrowheads="1"/>
              </p:cNvSpPr>
              <p:nvPr/>
            </p:nvSpPr>
            <p:spPr bwMode="auto">
              <a:xfrm>
                <a:off x="2251683" y="154112"/>
                <a:ext cx="793097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lvl="0"/>
                <a:r>
                  <a:rPr lang="en-US" altLang="en-US" sz="1000" dirty="0">
                    <a:solidFill>
                      <a:srgbClr val="000000"/>
                    </a:solidFill>
                  </a:rPr>
                  <a:t>Heterogeneity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" name="Gruppieren 1"/>
            <p:cNvGrpSpPr/>
            <p:nvPr/>
          </p:nvGrpSpPr>
          <p:grpSpPr>
            <a:xfrm>
              <a:off x="246661" y="776008"/>
              <a:ext cx="5901448" cy="2761313"/>
              <a:chOff x="246661" y="967846"/>
              <a:chExt cx="5901448" cy="2761313"/>
            </a:xfrm>
          </p:grpSpPr>
          <p:sp>
            <p:nvSpPr>
              <p:cNvPr id="8" name="Line 9"/>
              <p:cNvSpPr>
                <a:spLocks noChangeShapeType="1"/>
              </p:cNvSpPr>
              <p:nvPr/>
            </p:nvSpPr>
            <p:spPr bwMode="auto">
              <a:xfrm rot="5400000">
                <a:off x="5244735" y="932218"/>
                <a:ext cx="0" cy="1804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 rot="5400000">
                <a:off x="4968277" y="1208676"/>
                <a:ext cx="37246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Line 11"/>
              <p:cNvSpPr>
                <a:spLocks noChangeShapeType="1"/>
              </p:cNvSpPr>
              <p:nvPr/>
            </p:nvSpPr>
            <p:spPr bwMode="auto">
              <a:xfrm rot="5400000">
                <a:off x="5244735" y="1304681"/>
                <a:ext cx="0" cy="18045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Line 12"/>
              <p:cNvSpPr>
                <a:spLocks noChangeShapeType="1"/>
              </p:cNvSpPr>
              <p:nvPr/>
            </p:nvSpPr>
            <p:spPr bwMode="auto">
              <a:xfrm rot="5400000">
                <a:off x="5153395" y="1585805"/>
                <a:ext cx="0" cy="36313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Line 13"/>
              <p:cNvSpPr>
                <a:spLocks noChangeShapeType="1"/>
              </p:cNvSpPr>
              <p:nvPr/>
            </p:nvSpPr>
            <p:spPr bwMode="auto">
              <a:xfrm rot="5400000">
                <a:off x="4890304" y="2326065"/>
                <a:ext cx="37246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14"/>
              <p:cNvSpPr>
                <a:spLocks noChangeShapeType="1"/>
              </p:cNvSpPr>
              <p:nvPr/>
            </p:nvSpPr>
            <p:spPr bwMode="auto">
              <a:xfrm rot="5400000">
                <a:off x="5205748" y="2010621"/>
                <a:ext cx="0" cy="25842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Line 15"/>
              <p:cNvSpPr>
                <a:spLocks noChangeShapeType="1"/>
              </p:cNvSpPr>
              <p:nvPr/>
            </p:nvSpPr>
            <p:spPr bwMode="auto">
              <a:xfrm rot="5400000">
                <a:off x="5205748" y="2383084"/>
                <a:ext cx="0" cy="25842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Line 16"/>
              <p:cNvSpPr>
                <a:spLocks noChangeShapeType="1"/>
              </p:cNvSpPr>
              <p:nvPr/>
            </p:nvSpPr>
            <p:spPr bwMode="auto">
              <a:xfrm rot="5400000">
                <a:off x="4692482" y="1488023"/>
                <a:ext cx="55869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17"/>
              <p:cNvSpPr>
                <a:spLocks noChangeShapeType="1"/>
              </p:cNvSpPr>
              <p:nvPr/>
            </p:nvSpPr>
            <p:spPr bwMode="auto">
              <a:xfrm rot="5400000">
                <a:off x="5048688" y="2598488"/>
                <a:ext cx="0" cy="57254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Line 18"/>
              <p:cNvSpPr>
                <a:spLocks noChangeShapeType="1"/>
              </p:cNvSpPr>
              <p:nvPr/>
            </p:nvSpPr>
            <p:spPr bwMode="auto">
              <a:xfrm rot="5400000">
                <a:off x="4180959" y="2103222"/>
                <a:ext cx="0" cy="230800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Line 19"/>
              <p:cNvSpPr>
                <a:spLocks noChangeShapeType="1"/>
              </p:cNvSpPr>
              <p:nvPr/>
            </p:nvSpPr>
            <p:spPr bwMode="auto">
              <a:xfrm rot="5400000">
                <a:off x="4483068" y="2605413"/>
                <a:ext cx="55869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Line 20"/>
              <p:cNvSpPr>
                <a:spLocks noChangeShapeType="1"/>
              </p:cNvSpPr>
              <p:nvPr/>
            </p:nvSpPr>
            <p:spPr bwMode="auto">
              <a:xfrm rot="5400000">
                <a:off x="2790811" y="1085537"/>
                <a:ext cx="0" cy="508829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Line 21"/>
              <p:cNvSpPr>
                <a:spLocks noChangeShapeType="1"/>
              </p:cNvSpPr>
              <p:nvPr/>
            </p:nvSpPr>
            <p:spPr bwMode="auto">
              <a:xfrm rot="5400000">
                <a:off x="5063169" y="1117336"/>
                <a:ext cx="0" cy="18268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Line 22"/>
              <p:cNvSpPr>
                <a:spLocks noChangeShapeType="1"/>
              </p:cNvSpPr>
              <p:nvPr/>
            </p:nvSpPr>
            <p:spPr bwMode="auto">
              <a:xfrm rot="5400000">
                <a:off x="3985770" y="2046718"/>
                <a:ext cx="1116642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Line 23"/>
              <p:cNvSpPr>
                <a:spLocks noChangeShapeType="1"/>
              </p:cNvSpPr>
              <p:nvPr/>
            </p:nvSpPr>
            <p:spPr bwMode="auto">
              <a:xfrm rot="5400000">
                <a:off x="4919476" y="2169005"/>
                <a:ext cx="0" cy="31412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Line 24"/>
              <p:cNvSpPr>
                <a:spLocks noChangeShapeType="1"/>
              </p:cNvSpPr>
              <p:nvPr/>
            </p:nvSpPr>
            <p:spPr bwMode="auto">
              <a:xfrm rot="5400000">
                <a:off x="4757960" y="1274528"/>
                <a:ext cx="0" cy="4277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Line 25"/>
              <p:cNvSpPr>
                <a:spLocks noChangeShapeType="1"/>
              </p:cNvSpPr>
              <p:nvPr/>
            </p:nvSpPr>
            <p:spPr bwMode="auto">
              <a:xfrm rot="5400000">
                <a:off x="2468263" y="2698529"/>
                <a:ext cx="1117389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Line 26"/>
              <p:cNvSpPr>
                <a:spLocks noChangeShapeType="1"/>
              </p:cNvSpPr>
              <p:nvPr/>
            </p:nvSpPr>
            <p:spPr bwMode="auto">
              <a:xfrm rot="5400000">
                <a:off x="4653253" y="2495876"/>
                <a:ext cx="0" cy="21832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Line 27"/>
              <p:cNvSpPr>
                <a:spLocks noChangeShapeType="1"/>
              </p:cNvSpPr>
              <p:nvPr/>
            </p:nvSpPr>
            <p:spPr bwMode="auto">
              <a:xfrm rot="5400000">
                <a:off x="3785525" y="1381267"/>
                <a:ext cx="0" cy="151713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28"/>
              <p:cNvSpPr>
                <a:spLocks noChangeShapeType="1"/>
              </p:cNvSpPr>
              <p:nvPr/>
            </p:nvSpPr>
            <p:spPr bwMode="auto">
              <a:xfrm rot="5400000">
                <a:off x="-218917" y="3164107"/>
                <a:ext cx="93115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Line 29"/>
              <p:cNvSpPr>
                <a:spLocks noChangeShapeType="1"/>
              </p:cNvSpPr>
              <p:nvPr/>
            </p:nvSpPr>
            <p:spPr bwMode="auto">
              <a:xfrm rot="5400000">
                <a:off x="1636810" y="1308380"/>
                <a:ext cx="0" cy="278029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5" name="Rectangle 70"/>
              <p:cNvSpPr>
                <a:spLocks noChangeArrowheads="1"/>
              </p:cNvSpPr>
              <p:nvPr/>
            </p:nvSpPr>
            <p:spPr bwMode="auto">
              <a:xfrm>
                <a:off x="5366150" y="967846"/>
                <a:ext cx="458927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I1_Lung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36" name="Rectangle 71"/>
              <p:cNvSpPr>
                <a:spLocks noChangeArrowheads="1"/>
              </p:cNvSpPr>
              <p:nvPr/>
            </p:nvSpPr>
            <p:spPr bwMode="auto">
              <a:xfrm>
                <a:off x="5366150" y="1339562"/>
                <a:ext cx="458927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I4_Lung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37" name="Rectangle 72"/>
              <p:cNvSpPr>
                <a:spLocks noChangeArrowheads="1"/>
              </p:cNvSpPr>
              <p:nvPr/>
            </p:nvSpPr>
            <p:spPr bwMode="auto">
              <a:xfrm>
                <a:off x="5366150" y="1712025"/>
                <a:ext cx="458927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I2_Lung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38" name="Rectangle 73"/>
              <p:cNvSpPr>
                <a:spLocks noChangeArrowheads="1"/>
              </p:cNvSpPr>
              <p:nvPr/>
            </p:nvSpPr>
            <p:spPr bwMode="auto">
              <a:xfrm>
                <a:off x="5366150" y="2084488"/>
                <a:ext cx="458927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I3_Lung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39" name="Rectangle 74"/>
              <p:cNvSpPr>
                <a:spLocks noChangeArrowheads="1"/>
              </p:cNvSpPr>
              <p:nvPr/>
            </p:nvSpPr>
            <p:spPr bwMode="auto">
              <a:xfrm>
                <a:off x="5370606" y="2456951"/>
                <a:ext cx="458927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I6_Lung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40" name="Rectangle 75"/>
              <p:cNvSpPr>
                <a:spLocks noChangeArrowheads="1"/>
              </p:cNvSpPr>
              <p:nvPr/>
            </p:nvSpPr>
            <p:spPr bwMode="auto">
              <a:xfrm>
                <a:off x="5368378" y="2830162"/>
                <a:ext cx="458927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I5_Lung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41" name="Rectangle 76"/>
              <p:cNvSpPr>
                <a:spLocks noChangeArrowheads="1"/>
              </p:cNvSpPr>
              <p:nvPr/>
            </p:nvSpPr>
            <p:spPr bwMode="auto">
              <a:xfrm>
                <a:off x="5368378" y="3201877"/>
                <a:ext cx="779731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I2_Nostril_left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42" name="Rectangle 77"/>
              <p:cNvSpPr>
                <a:spLocks noChangeArrowheads="1"/>
              </p:cNvSpPr>
              <p:nvPr/>
            </p:nvSpPr>
            <p:spPr bwMode="auto">
              <a:xfrm>
                <a:off x="5370606" y="3575088"/>
                <a:ext cx="757453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I4_Tonsil_left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0" name="Gruppieren 29"/>
            <p:cNvGrpSpPr/>
            <p:nvPr/>
          </p:nvGrpSpPr>
          <p:grpSpPr>
            <a:xfrm>
              <a:off x="1634582" y="3956902"/>
              <a:ext cx="4520027" cy="2760564"/>
              <a:chOff x="1634582" y="3758316"/>
              <a:chExt cx="4520027" cy="2760564"/>
            </a:xfrm>
          </p:grpSpPr>
          <p:sp>
            <p:nvSpPr>
              <p:cNvPr id="4156" name="Line 93"/>
              <p:cNvSpPr>
                <a:spLocks noChangeShapeType="1"/>
              </p:cNvSpPr>
              <p:nvPr/>
            </p:nvSpPr>
            <p:spPr bwMode="auto">
              <a:xfrm rot="5400000">
                <a:off x="5313299" y="3823233"/>
                <a:ext cx="0" cy="2423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7" name="Line 94"/>
              <p:cNvSpPr>
                <a:spLocks noChangeShapeType="1"/>
              </p:cNvSpPr>
              <p:nvPr/>
            </p:nvSpPr>
            <p:spPr bwMode="auto">
              <a:xfrm rot="5400000">
                <a:off x="5121411" y="5883900"/>
                <a:ext cx="37246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8" name="Line 95"/>
              <p:cNvSpPr>
                <a:spLocks noChangeShapeType="1"/>
              </p:cNvSpPr>
              <p:nvPr/>
            </p:nvSpPr>
            <p:spPr bwMode="auto">
              <a:xfrm rot="5400000">
                <a:off x="5313299" y="4195696"/>
                <a:ext cx="0" cy="2423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9" name="Line 96"/>
              <p:cNvSpPr>
                <a:spLocks noChangeShapeType="1"/>
              </p:cNvSpPr>
              <p:nvPr/>
            </p:nvSpPr>
            <p:spPr bwMode="auto">
              <a:xfrm rot="5400000">
                <a:off x="5294716" y="4549576"/>
                <a:ext cx="0" cy="6140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0" name="Line 97"/>
              <p:cNvSpPr>
                <a:spLocks noChangeShapeType="1"/>
              </p:cNvSpPr>
              <p:nvPr/>
            </p:nvSpPr>
            <p:spPr bwMode="auto">
              <a:xfrm rot="5400000">
                <a:off x="5114948" y="4021584"/>
                <a:ext cx="37246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1" name="Line 98"/>
              <p:cNvSpPr>
                <a:spLocks noChangeShapeType="1"/>
              </p:cNvSpPr>
              <p:nvPr/>
            </p:nvSpPr>
            <p:spPr bwMode="auto">
              <a:xfrm rot="5400000">
                <a:off x="5312491" y="4939815"/>
                <a:ext cx="0" cy="2585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2" name="Line 99"/>
              <p:cNvSpPr>
                <a:spLocks noChangeShapeType="1"/>
              </p:cNvSpPr>
              <p:nvPr/>
            </p:nvSpPr>
            <p:spPr bwMode="auto">
              <a:xfrm rot="5400000">
                <a:off x="5312491" y="5312278"/>
                <a:ext cx="0" cy="2585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3" name="Line 100"/>
              <p:cNvSpPr>
                <a:spLocks noChangeShapeType="1"/>
              </p:cNvSpPr>
              <p:nvPr/>
            </p:nvSpPr>
            <p:spPr bwMode="auto">
              <a:xfrm rot="5400000">
                <a:off x="5113332" y="5138973"/>
                <a:ext cx="372463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4" name="Line 101"/>
              <p:cNvSpPr>
                <a:spLocks noChangeShapeType="1"/>
              </p:cNvSpPr>
              <p:nvPr/>
            </p:nvSpPr>
            <p:spPr bwMode="auto">
              <a:xfrm rot="5400000">
                <a:off x="5316531" y="5688780"/>
                <a:ext cx="0" cy="177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5" name="Line 102"/>
              <p:cNvSpPr>
                <a:spLocks noChangeShapeType="1"/>
              </p:cNvSpPr>
              <p:nvPr/>
            </p:nvSpPr>
            <p:spPr bwMode="auto">
              <a:xfrm rot="5400000">
                <a:off x="5316531" y="6061243"/>
                <a:ext cx="0" cy="1777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6" name="Line 103"/>
              <p:cNvSpPr>
                <a:spLocks noChangeShapeType="1"/>
              </p:cNvSpPr>
              <p:nvPr/>
            </p:nvSpPr>
            <p:spPr bwMode="auto">
              <a:xfrm rot="5400000">
                <a:off x="4984665" y="4859626"/>
                <a:ext cx="55869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7" name="Line 104"/>
              <p:cNvSpPr>
                <a:spLocks noChangeShapeType="1"/>
              </p:cNvSpPr>
              <p:nvPr/>
            </p:nvSpPr>
            <p:spPr bwMode="auto">
              <a:xfrm rot="5400000">
                <a:off x="5266436" y="6383612"/>
                <a:ext cx="0" cy="11796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8" name="Line 105"/>
              <p:cNvSpPr>
                <a:spLocks noChangeShapeType="1"/>
              </p:cNvSpPr>
              <p:nvPr/>
            </p:nvSpPr>
            <p:spPr bwMode="auto">
              <a:xfrm rot="5400000">
                <a:off x="5257549" y="5833805"/>
                <a:ext cx="0" cy="10018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9" name="Line 106"/>
              <p:cNvSpPr>
                <a:spLocks noChangeShapeType="1"/>
              </p:cNvSpPr>
              <p:nvPr/>
            </p:nvSpPr>
            <p:spPr bwMode="auto">
              <a:xfrm rot="5400000">
                <a:off x="4801548" y="4440418"/>
                <a:ext cx="837668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0" name="Line 107"/>
              <p:cNvSpPr>
                <a:spLocks noChangeShapeType="1"/>
              </p:cNvSpPr>
              <p:nvPr/>
            </p:nvSpPr>
            <p:spPr bwMode="auto">
              <a:xfrm rot="5400000">
                <a:off x="5260781" y="3981186"/>
                <a:ext cx="0" cy="8079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1" name="Line 108"/>
              <p:cNvSpPr>
                <a:spLocks noChangeShapeType="1"/>
              </p:cNvSpPr>
              <p:nvPr/>
            </p:nvSpPr>
            <p:spPr bwMode="auto">
              <a:xfrm rot="5400000">
                <a:off x="5281788" y="5121198"/>
                <a:ext cx="0" cy="3555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2" name="Line 109"/>
              <p:cNvSpPr>
                <a:spLocks noChangeShapeType="1"/>
              </p:cNvSpPr>
              <p:nvPr/>
            </p:nvSpPr>
            <p:spPr bwMode="auto">
              <a:xfrm rot="5400000">
                <a:off x="4928107" y="6163247"/>
                <a:ext cx="558695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3" name="Line 110"/>
              <p:cNvSpPr>
                <a:spLocks noChangeShapeType="1"/>
              </p:cNvSpPr>
              <p:nvPr/>
            </p:nvSpPr>
            <p:spPr bwMode="auto">
              <a:xfrm rot="5400000">
                <a:off x="5242197" y="4837437"/>
                <a:ext cx="0" cy="4363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4" name="Line 111"/>
              <p:cNvSpPr>
                <a:spLocks noChangeShapeType="1"/>
              </p:cNvSpPr>
              <p:nvPr/>
            </p:nvSpPr>
            <p:spPr bwMode="auto">
              <a:xfrm rot="5400000">
                <a:off x="3427482" y="2693890"/>
                <a:ext cx="0" cy="358579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5" name="Line 112"/>
              <p:cNvSpPr>
                <a:spLocks noChangeShapeType="1"/>
              </p:cNvSpPr>
              <p:nvPr/>
            </p:nvSpPr>
            <p:spPr bwMode="auto">
              <a:xfrm rot="5400000">
                <a:off x="796542" y="5324831"/>
                <a:ext cx="16760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6" name="Line 113"/>
              <p:cNvSpPr>
                <a:spLocks noChangeShapeType="1"/>
              </p:cNvSpPr>
              <p:nvPr/>
            </p:nvSpPr>
            <p:spPr bwMode="auto">
              <a:xfrm rot="5400000">
                <a:off x="3421018" y="4376437"/>
                <a:ext cx="0" cy="357287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5" name="Rectangle 141"/>
              <p:cNvSpPr>
                <a:spLocks noChangeArrowheads="1"/>
              </p:cNvSpPr>
              <p:nvPr/>
            </p:nvSpPr>
            <p:spPr bwMode="auto">
              <a:xfrm>
                <a:off x="5374697" y="3758316"/>
                <a:ext cx="459159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I1_Lung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06" name="Rectangle 142"/>
              <p:cNvSpPr>
                <a:spLocks noChangeArrowheads="1"/>
              </p:cNvSpPr>
              <p:nvPr/>
            </p:nvSpPr>
            <p:spPr bwMode="auto">
              <a:xfrm>
                <a:off x="5374697" y="4130779"/>
                <a:ext cx="779912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I2_Nostril_left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07" name="Rectangle 143"/>
              <p:cNvSpPr>
                <a:spLocks noChangeArrowheads="1"/>
              </p:cNvSpPr>
              <p:nvPr/>
            </p:nvSpPr>
            <p:spPr bwMode="auto">
              <a:xfrm>
                <a:off x="5374697" y="4503242"/>
                <a:ext cx="459159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I3_Lung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08" name="Rectangle 144"/>
              <p:cNvSpPr>
                <a:spLocks noChangeArrowheads="1"/>
              </p:cNvSpPr>
              <p:nvPr/>
            </p:nvSpPr>
            <p:spPr bwMode="auto">
              <a:xfrm>
                <a:off x="5374697" y="4875705"/>
                <a:ext cx="459159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I4_Lung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09" name="Rectangle 145"/>
              <p:cNvSpPr>
                <a:spLocks noChangeArrowheads="1"/>
              </p:cNvSpPr>
              <p:nvPr/>
            </p:nvSpPr>
            <p:spPr bwMode="auto">
              <a:xfrm>
                <a:off x="5374697" y="5248168"/>
                <a:ext cx="459159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I6_Lung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10" name="Rectangle 146"/>
              <p:cNvSpPr>
                <a:spLocks noChangeArrowheads="1"/>
              </p:cNvSpPr>
              <p:nvPr/>
            </p:nvSpPr>
            <p:spPr bwMode="auto">
              <a:xfrm>
                <a:off x="5374697" y="5620631"/>
                <a:ext cx="459159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I2_Lung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11" name="Rectangle 147"/>
              <p:cNvSpPr>
                <a:spLocks noChangeArrowheads="1"/>
              </p:cNvSpPr>
              <p:nvPr/>
            </p:nvSpPr>
            <p:spPr bwMode="auto">
              <a:xfrm>
                <a:off x="5374697" y="5993094"/>
                <a:ext cx="459159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I5_Lung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12" name="Rectangle 148"/>
              <p:cNvSpPr>
                <a:spLocks noChangeArrowheads="1"/>
              </p:cNvSpPr>
              <p:nvPr/>
            </p:nvSpPr>
            <p:spPr bwMode="auto">
              <a:xfrm>
                <a:off x="5374697" y="6364809"/>
                <a:ext cx="757942" cy="1540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en-US" sz="10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itchFamily="34" charset="0"/>
                    <a:cs typeface="Arial" pitchFamily="34" charset="0"/>
                  </a:rPr>
                  <a:t>I4_Tonsil_left</a:t>
                </a:r>
                <a:endParaRPr kumimoji="0" lang="en-US" alt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60" name="Textfeld 159"/>
          <p:cNvSpPr txBox="1"/>
          <p:nvPr/>
        </p:nvSpPr>
        <p:spPr>
          <a:xfrm>
            <a:off x="2089154" y="837460"/>
            <a:ext cx="1426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1600" dirty="0" smtClean="0"/>
              <a:t>Passage 2</a:t>
            </a:r>
            <a:endParaRPr lang="en-US" sz="1600" dirty="0"/>
          </a:p>
        </p:txBody>
      </p:sp>
      <p:sp>
        <p:nvSpPr>
          <p:cNvPr id="161" name="Textfeld 160"/>
          <p:cNvSpPr txBox="1"/>
          <p:nvPr/>
        </p:nvSpPr>
        <p:spPr>
          <a:xfrm>
            <a:off x="2092751" y="3990811"/>
            <a:ext cx="1426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1600" dirty="0" smtClean="0"/>
              <a:t>Passage 5</a:t>
            </a:r>
            <a:endParaRPr lang="en-US" sz="1600" dirty="0"/>
          </a:p>
        </p:txBody>
      </p:sp>
      <p:sp>
        <p:nvSpPr>
          <p:cNvPr id="4" name="Textfeld 3"/>
          <p:cNvSpPr txBox="1"/>
          <p:nvPr/>
        </p:nvSpPr>
        <p:spPr>
          <a:xfrm>
            <a:off x="7236296" y="188640"/>
            <a:ext cx="1665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Additional </a:t>
            </a:r>
            <a:r>
              <a:rPr lang="de-DE" dirty="0" err="1" smtClean="0"/>
              <a:t>file</a:t>
            </a:r>
            <a:r>
              <a:rPr lang="de-DE" dirty="0" smtClean="0"/>
              <a:t> 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323021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Bildschirmpräsentation (4:3)</PresentationFormat>
  <Paragraphs>30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Vetmeduni Vienna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Frömbling Janna</dc:creator>
  <cp:lastModifiedBy>Sassu Elena</cp:lastModifiedBy>
  <cp:revision>20</cp:revision>
  <dcterms:created xsi:type="dcterms:W3CDTF">2016-01-10T07:39:41Z</dcterms:created>
  <dcterms:modified xsi:type="dcterms:W3CDTF">2016-02-12T12:57:51Z</dcterms:modified>
</cp:coreProperties>
</file>