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27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741E8F9-5E36-47E7-A1BB-11F52EFBA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982" y="476672"/>
            <a:ext cx="7403473" cy="638132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0B501DA-4CB7-4AE0-8FF0-D99CED5E684F}"/>
              </a:ext>
            </a:extLst>
          </p:cNvPr>
          <p:cNvSpPr txBox="1"/>
          <p:nvPr/>
        </p:nvSpPr>
        <p:spPr>
          <a:xfrm>
            <a:off x="467544" y="620688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Fig.</a:t>
            </a:r>
            <a:r>
              <a:rPr lang="zh-CN" altLang="en-US" dirty="0"/>
              <a:t> </a:t>
            </a:r>
            <a:r>
              <a:rPr lang="en-US" altLang="zh-CN" dirty="0"/>
              <a:t>S1</a:t>
            </a:r>
          </a:p>
        </p:txBody>
      </p:sp>
    </p:spTree>
    <p:extLst>
      <p:ext uri="{BB962C8B-B14F-4D97-AF65-F5344CB8AC3E}">
        <p14:creationId xmlns:p14="http://schemas.microsoft.com/office/powerpoint/2010/main" val="3187328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zuzhangwei@163.com</cp:lastModifiedBy>
  <cp:revision>1</cp:revision>
  <dcterms:created xsi:type="dcterms:W3CDTF">2019-01-22T12:11:28Z</dcterms:created>
  <dcterms:modified xsi:type="dcterms:W3CDTF">2019-01-22T12:17:24Z</dcterms:modified>
</cp:coreProperties>
</file>