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6"/>
    <p:restoredTop sz="96327"/>
  </p:normalViewPr>
  <p:slideViewPr>
    <p:cSldViewPr snapToGrid="0" snapToObjects="1">
      <p:cViewPr varScale="1">
        <p:scale>
          <a:sx n="113" d="100"/>
          <a:sy n="113" d="100"/>
        </p:scale>
        <p:origin x="41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da Kosuke" userId="8a963c3122817f57" providerId="LiveId" clId="{A1DB4C2E-9057-4A38-8B3E-4F31073E1B1F}"/>
    <pc:docChg chg="undo custSel modSld">
      <pc:chgData name="Soda Kosuke" userId="8a963c3122817f57" providerId="LiveId" clId="{A1DB4C2E-9057-4A38-8B3E-4F31073E1B1F}" dt="2022-02-01T02:49:28.923" v="1040" actId="207"/>
      <pc:docMkLst>
        <pc:docMk/>
      </pc:docMkLst>
      <pc:sldChg chg="addSp delSp modSp mod">
        <pc:chgData name="Soda Kosuke" userId="8a963c3122817f57" providerId="LiveId" clId="{A1DB4C2E-9057-4A38-8B3E-4F31073E1B1F}" dt="2022-02-01T02:49:28.923" v="1040" actId="207"/>
        <pc:sldMkLst>
          <pc:docMk/>
          <pc:sldMk cId="400773213" sldId="256"/>
        </pc:sldMkLst>
        <pc:spChg chg="mod">
          <ac:chgData name="Soda Kosuke" userId="8a963c3122817f57" providerId="LiveId" clId="{A1DB4C2E-9057-4A38-8B3E-4F31073E1B1F}" dt="2022-02-01T02:49:28.923" v="1040" actId="207"/>
          <ac:spMkLst>
            <pc:docMk/>
            <pc:sldMk cId="400773213" sldId="256"/>
            <ac:spMk id="2" creationId="{27946CEB-EF66-1B43-9E9F-C8526CE5BA80}"/>
          </ac:spMkLst>
        </pc:spChg>
        <pc:spChg chg="del">
          <ac:chgData name="Soda Kosuke" userId="8a963c3122817f57" providerId="LiveId" clId="{A1DB4C2E-9057-4A38-8B3E-4F31073E1B1F}" dt="2022-01-31T09:28:55.648" v="86" actId="478"/>
          <ac:spMkLst>
            <pc:docMk/>
            <pc:sldMk cId="400773213" sldId="256"/>
            <ac:spMk id="4" creationId="{C08A59FF-E1B4-3D42-9E9A-C06A549CB621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8" creationId="{172BCEDF-574E-4601-8D61-BDBE9BD67A52}"/>
          </ac:spMkLst>
        </pc:spChg>
        <pc:spChg chg="del">
          <ac:chgData name="Soda Kosuke" userId="8a963c3122817f57" providerId="LiveId" clId="{A1DB4C2E-9057-4A38-8B3E-4F31073E1B1F}" dt="2022-01-31T09:28:55.648" v="86" actId="478"/>
          <ac:spMkLst>
            <pc:docMk/>
            <pc:sldMk cId="400773213" sldId="256"/>
            <ac:spMk id="10" creationId="{1DD98591-DEFD-314A-8EE5-44A0EE3573F5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12" creationId="{B16C968A-0835-46D6-819B-70EAB0563F82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14" creationId="{AAE9E83F-6AA3-45A3-B18D-208A04CBDDBE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15" creationId="{50AD537D-6E40-4FDF-8552-AE012FCCD0F1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16" creationId="{0D5A2526-AB68-4DF6-B5F2-6D5DFDC28AEA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17" creationId="{D1E6A3E5-A08F-42B2-8158-AF7CFF04EAD7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19" creationId="{F4F07E16-9E7D-4463-B3FE-D3BF01FC8B56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0" creationId="{61788BFA-2132-4FB0-9230-E4E1C83DC969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1" creationId="{C70A5665-B449-4BA0-9681-DE028A72FB53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2" creationId="{978B8903-3465-46AE-89A7-1C2D337CAEAE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3" creationId="{7770ECBE-87A3-4839-8803-DB4F251C3CDC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4" creationId="{CFE1AB39-7F50-45C5-8EE5-B3FAD4968769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5" creationId="{8170542C-A5F2-4B81-BD41-D30C51A22D65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6" creationId="{054C2971-B904-49AC-A2DA-6ADAD6BB57A8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7" creationId="{40EC3B51-AE89-4A97-8776-A6030917B48F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8" creationId="{4A6416DA-2186-4022-B74C-00F322BA1E50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29" creationId="{5A1B29D7-0CE8-4767-9046-51EBFB8D5CEC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0" creationId="{2BCA7F14-7273-4938-9055-0FE19FF96946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1" creationId="{736C01EF-0EA2-4680-BD67-0C1BB1C8E475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2" creationId="{9AF686FE-EDE9-4120-AA9A-B96B81FC7FF0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3" creationId="{70BE918A-45BD-447D-9FE9-85574E253ED0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4" creationId="{36BB5CD5-D73A-4854-A954-E61E02E3E029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5" creationId="{1F804A98-36C4-4BA7-A7B9-7DE989D95014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6" creationId="{F0D78317-B3FE-42CA-9D93-965983CF78FB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7" creationId="{CDE4E7A8-F031-4D7D-89C0-764C75B9BFFB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38" creationId="{2AC260E4-F073-4A30-B538-AEA69326E2FD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0" creationId="{2C4DF045-1FBE-4787-89C8-868DA2276D63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1" creationId="{A5BDCC8A-86B1-494F-BC10-9DBA3D16F972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2" creationId="{3D1C72C8-3C31-4DA2-8F5E-11C290F4C92A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3" creationId="{4C5B43E5-837B-4C76-A6A9-690D23E2ADEA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4" creationId="{B306A9C4-84F7-4291-B491-80D188A39B09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5" creationId="{10CF8D55-49A6-4E35-A5CA-09205C718868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6" creationId="{AB4F9AF5-0076-47D7-A451-080EF978D1BF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7" creationId="{92272C83-2024-4971-A67D-4A554ABA698C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8" creationId="{ACDB76BC-77F4-4DF7-A387-AF42DF44B09D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49" creationId="{3457F5FA-835F-4FD5-9F3F-9CCBD4AFA162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50" creationId="{E77F571D-D67A-49C0-B7CF-231B9DB74559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51" creationId="{2AE832EE-E89C-4213-8DBD-E89C39E560D8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52" creationId="{015A8A9B-FBF3-4A35-8AE2-24256505011B}"/>
          </ac:spMkLst>
        </pc:spChg>
        <pc:spChg chg="add del mod">
          <ac:chgData name="Soda Kosuke" userId="8a963c3122817f57" providerId="LiveId" clId="{A1DB4C2E-9057-4A38-8B3E-4F31073E1B1F}" dt="2022-01-31T09:28:50.555" v="85"/>
          <ac:spMkLst>
            <pc:docMk/>
            <pc:sldMk cId="400773213" sldId="256"/>
            <ac:spMk id="53" creationId="{6D3E8E5C-3971-4199-B29A-4147E44EC5CA}"/>
          </ac:spMkLst>
        </pc:spChg>
        <pc:spChg chg="add del mod">
          <ac:chgData name="Soda Kosuke" userId="8a963c3122817f57" providerId="LiveId" clId="{A1DB4C2E-9057-4A38-8B3E-4F31073E1B1F}" dt="2022-01-31T09:29:19.720" v="89" actId="478"/>
          <ac:spMkLst>
            <pc:docMk/>
            <pc:sldMk cId="400773213" sldId="256"/>
            <ac:spMk id="55" creationId="{29286484-AAB8-4B25-941A-B14F248E437D}"/>
          </ac:spMkLst>
        </pc:spChg>
        <pc:spChg chg="add del mod">
          <ac:chgData name="Soda Kosuke" userId="8a963c3122817f57" providerId="LiveId" clId="{A1DB4C2E-9057-4A38-8B3E-4F31073E1B1F}" dt="2022-01-31T09:29:19.720" v="89" actId="478"/>
          <ac:spMkLst>
            <pc:docMk/>
            <pc:sldMk cId="400773213" sldId="256"/>
            <ac:spMk id="56" creationId="{A10C17D8-84CB-4BCB-A26A-2609C46673A2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57" creationId="{4435816E-2EEC-4D65-BE71-68672552D27D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58" creationId="{E54C9CDA-0ECA-4B08-A506-0ED85CA1E646}"/>
          </ac:spMkLst>
        </pc:spChg>
        <pc:spChg chg="add del mod">
          <ac:chgData name="Soda Kosuke" userId="8a963c3122817f57" providerId="LiveId" clId="{A1DB4C2E-9057-4A38-8B3E-4F31073E1B1F}" dt="2022-01-31T09:30:20.365" v="96" actId="478"/>
          <ac:spMkLst>
            <pc:docMk/>
            <pc:sldMk cId="400773213" sldId="256"/>
            <ac:spMk id="59" creationId="{F8361BDE-8DDD-4A22-A561-9722BF63733A}"/>
          </ac:spMkLst>
        </pc:spChg>
        <pc:spChg chg="add del mod">
          <ac:chgData name="Soda Kosuke" userId="8a963c3122817f57" providerId="LiveId" clId="{A1DB4C2E-9057-4A38-8B3E-4F31073E1B1F}" dt="2022-01-31T09:32:49.544" v="123" actId="478"/>
          <ac:spMkLst>
            <pc:docMk/>
            <pc:sldMk cId="400773213" sldId="256"/>
            <ac:spMk id="61" creationId="{F885A821-CB1E-428F-8D41-CD1CA6731C23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2" creationId="{E5A7CA47-2E84-41DF-9D38-0ABC1984E743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3" creationId="{C369E83D-7FA5-4EF7-811D-150B02954497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4" creationId="{1DB7F4E1-0588-4F8B-B7B1-42A9F0BF3A48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5" creationId="{9B105FD0-25DF-4A73-A935-09C3AC629CD8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6" creationId="{21062C45-4A80-4EEE-A4B3-BEA8DF09B65E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7" creationId="{5D2DA422-6722-4CA9-B9FC-59336EEE7DAB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8" creationId="{13475214-18A8-4816-982D-9F24A68E4DEB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69" creationId="{5507CDEF-43BD-4D95-B3E4-066DDB8D8CF0}"/>
          </ac:spMkLst>
        </pc:spChg>
        <pc:spChg chg="add del mod">
          <ac:chgData name="Soda Kosuke" userId="8a963c3122817f57" providerId="LiveId" clId="{A1DB4C2E-9057-4A38-8B3E-4F31073E1B1F}" dt="2022-01-31T09:30:20.365" v="96" actId="478"/>
          <ac:spMkLst>
            <pc:docMk/>
            <pc:sldMk cId="400773213" sldId="256"/>
            <ac:spMk id="70" creationId="{60F9C5C0-085A-4B00-9E0A-2E6634B9D9F3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1" creationId="{8791643A-28A6-4484-88F1-552A5E068478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2" creationId="{042A4AC2-E6BE-4A5C-8D20-C63651AD44BF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3" creationId="{588C7380-D57C-4CCB-999D-606B35020647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4" creationId="{488D581F-9359-4097-976A-096BC802E455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5" creationId="{4161D400-B351-445E-9BEC-DD61182419A8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6" creationId="{C4CED203-F6D1-40ED-8914-6AE8E573D05C}"/>
          </ac:spMkLst>
        </pc:spChg>
        <pc:spChg chg="add del mod">
          <ac:chgData name="Soda Kosuke" userId="8a963c3122817f57" providerId="LiveId" clId="{A1DB4C2E-9057-4A38-8B3E-4F31073E1B1F}" dt="2022-01-31T09:30:20.365" v="96" actId="478"/>
          <ac:spMkLst>
            <pc:docMk/>
            <pc:sldMk cId="400773213" sldId="256"/>
            <ac:spMk id="77" creationId="{91150D5A-BD86-49F6-9957-4C06E7010F80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8" creationId="{D2A2E4DD-8F7D-4105-8CC1-0C1AA0935ED5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79" creationId="{E9A5C8AA-C5AF-4893-B7D4-CEA73FC9E69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80" creationId="{1C09E126-6604-42E6-AF0B-7932E1F25C2C}"/>
          </ac:spMkLst>
        </pc:spChg>
        <pc:spChg chg="add del mod">
          <ac:chgData name="Soda Kosuke" userId="8a963c3122817f57" providerId="LiveId" clId="{A1DB4C2E-9057-4A38-8B3E-4F31073E1B1F}" dt="2022-01-31T09:32:49.544" v="123" actId="478"/>
          <ac:spMkLst>
            <pc:docMk/>
            <pc:sldMk cId="400773213" sldId="256"/>
            <ac:spMk id="82" creationId="{23136306-24F2-4D48-94C8-8B6278FB286B}"/>
          </ac:spMkLst>
        </pc:spChg>
        <pc:spChg chg="add del mod">
          <ac:chgData name="Soda Kosuke" userId="8a963c3122817f57" providerId="LiveId" clId="{A1DB4C2E-9057-4A38-8B3E-4F31073E1B1F}" dt="2022-01-31T09:53:20.610" v="657" actId="478"/>
          <ac:spMkLst>
            <pc:docMk/>
            <pc:sldMk cId="400773213" sldId="256"/>
            <ac:spMk id="83" creationId="{F71DD68C-A0D3-4CE2-9F6F-1CC00F0C62E2}"/>
          </ac:spMkLst>
        </pc:spChg>
        <pc:spChg chg="add del mod">
          <ac:chgData name="Soda Kosuke" userId="8a963c3122817f57" providerId="LiveId" clId="{A1DB4C2E-9057-4A38-8B3E-4F31073E1B1F}" dt="2022-01-31T09:53:20.610" v="657" actId="478"/>
          <ac:spMkLst>
            <pc:docMk/>
            <pc:sldMk cId="400773213" sldId="256"/>
            <ac:spMk id="84" creationId="{3E6C26AE-0875-48FA-98BE-957A06BF7C5D}"/>
          </ac:spMkLst>
        </pc:spChg>
        <pc:spChg chg="add del mod">
          <ac:chgData name="Soda Kosuke" userId="8a963c3122817f57" providerId="LiveId" clId="{A1DB4C2E-9057-4A38-8B3E-4F31073E1B1F}" dt="2022-01-31T09:53:20.610" v="657" actId="478"/>
          <ac:spMkLst>
            <pc:docMk/>
            <pc:sldMk cId="400773213" sldId="256"/>
            <ac:spMk id="85" creationId="{4529E217-7E09-4278-9C2E-CF0858541F2B}"/>
          </ac:spMkLst>
        </pc:spChg>
        <pc:spChg chg="add del mod">
          <ac:chgData name="Soda Kosuke" userId="8a963c3122817f57" providerId="LiveId" clId="{A1DB4C2E-9057-4A38-8B3E-4F31073E1B1F}" dt="2022-01-31T09:53:20.610" v="657" actId="478"/>
          <ac:spMkLst>
            <pc:docMk/>
            <pc:sldMk cId="400773213" sldId="256"/>
            <ac:spMk id="86" creationId="{77F58DA5-3029-43E4-849A-E54C20275B18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87" creationId="{DF139F30-D37C-4A50-978A-13586C5C2C24}"/>
          </ac:spMkLst>
        </pc:spChg>
        <pc:spChg chg="add del mod">
          <ac:chgData name="Soda Kosuke" userId="8a963c3122817f57" providerId="LiveId" clId="{A1DB4C2E-9057-4A38-8B3E-4F31073E1B1F}" dt="2022-01-31T09:53:20.610" v="657" actId="478"/>
          <ac:spMkLst>
            <pc:docMk/>
            <pc:sldMk cId="400773213" sldId="256"/>
            <ac:spMk id="88" creationId="{553EE8BD-A47D-411C-8CCD-DE07BD997A99}"/>
          </ac:spMkLst>
        </pc:spChg>
        <pc:spChg chg="add del mod">
          <ac:chgData name="Soda Kosuke" userId="8a963c3122817f57" providerId="LiveId" clId="{A1DB4C2E-9057-4A38-8B3E-4F31073E1B1F}" dt="2022-01-31T09:29:19.720" v="89" actId="478"/>
          <ac:spMkLst>
            <pc:docMk/>
            <pc:sldMk cId="400773213" sldId="256"/>
            <ac:spMk id="89" creationId="{2BFF91B0-357F-4AC2-BA41-60FBC8E7B277}"/>
          </ac:spMkLst>
        </pc:spChg>
        <pc:spChg chg="add del mod">
          <ac:chgData name="Soda Kosuke" userId="8a963c3122817f57" providerId="LiveId" clId="{A1DB4C2E-9057-4A38-8B3E-4F31073E1B1F}" dt="2022-01-31T09:53:20.610" v="657" actId="478"/>
          <ac:spMkLst>
            <pc:docMk/>
            <pc:sldMk cId="400773213" sldId="256"/>
            <ac:spMk id="90" creationId="{1E503C71-F299-479E-8252-3B2DF7C44D15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91" creationId="{A7C66A4D-6E9D-4741-8F93-B7BFA5198360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92" creationId="{59FF0A34-BF50-4DB3-AED6-DA1F66C1F59F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93" creationId="{43BCDCF6-63CC-4596-AF26-F5FB942CC139}"/>
          </ac:spMkLst>
        </pc:spChg>
        <pc:spChg chg="add del mod">
          <ac:chgData name="Soda Kosuke" userId="8a963c3122817f57" providerId="LiveId" clId="{A1DB4C2E-9057-4A38-8B3E-4F31073E1B1F}" dt="2022-01-31T09:29:19.720" v="89" actId="478"/>
          <ac:spMkLst>
            <pc:docMk/>
            <pc:sldMk cId="400773213" sldId="256"/>
            <ac:spMk id="94" creationId="{2657C369-F8BD-4986-ADD2-7689EE212252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95" creationId="{ECF78E4C-36B9-4045-9A55-343BF3846C0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96" creationId="{0D146DF1-A6CC-400C-AD51-DAB448655817}"/>
          </ac:spMkLst>
        </pc:spChg>
        <pc:spChg chg="add del mod">
          <ac:chgData name="Soda Kosuke" userId="8a963c3122817f57" providerId="LiveId" clId="{A1DB4C2E-9057-4A38-8B3E-4F31073E1B1F}" dt="2022-01-31T09:37:35.972" v="222" actId="478"/>
          <ac:spMkLst>
            <pc:docMk/>
            <pc:sldMk cId="400773213" sldId="256"/>
            <ac:spMk id="97" creationId="{47A1B74C-8691-48B2-84EC-CF643FDA897F}"/>
          </ac:spMkLst>
        </pc:spChg>
        <pc:spChg chg="add del mod">
          <ac:chgData name="Soda Kosuke" userId="8a963c3122817f57" providerId="LiveId" clId="{A1DB4C2E-9057-4A38-8B3E-4F31073E1B1F}" dt="2022-01-31T09:37:35.972" v="222" actId="478"/>
          <ac:spMkLst>
            <pc:docMk/>
            <pc:sldMk cId="400773213" sldId="256"/>
            <ac:spMk id="98" creationId="{47C232F8-9B5D-461E-8244-BDB1C7663FDB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99" creationId="{C65452E4-3D09-4689-9BCE-0CAC6DEEEE71}"/>
          </ac:spMkLst>
        </pc:spChg>
        <pc:spChg chg="add mod">
          <ac:chgData name="Soda Kosuke" userId="8a963c3122817f57" providerId="LiveId" clId="{A1DB4C2E-9057-4A38-8B3E-4F31073E1B1F}" dt="2022-01-31T09:57:32.860" v="943" actId="20577"/>
          <ac:spMkLst>
            <pc:docMk/>
            <pc:sldMk cId="400773213" sldId="256"/>
            <ac:spMk id="100" creationId="{A685D756-8921-46A6-AA6D-9334F7DF0142}"/>
          </ac:spMkLst>
        </pc:spChg>
        <pc:spChg chg="add mod">
          <ac:chgData name="Soda Kosuke" userId="8a963c3122817f57" providerId="LiveId" clId="{A1DB4C2E-9057-4A38-8B3E-4F31073E1B1F}" dt="2022-01-31T09:57:42.551" v="944" actId="14100"/>
          <ac:spMkLst>
            <pc:docMk/>
            <pc:sldMk cId="400773213" sldId="256"/>
            <ac:spMk id="101" creationId="{9F716FD0-5362-41CF-86E4-79C98C5BF4FF}"/>
          </ac:spMkLst>
        </pc:spChg>
        <pc:spChg chg="add del mod">
          <ac:chgData name="Soda Kosuke" userId="8a963c3122817f57" providerId="LiveId" clId="{A1DB4C2E-9057-4A38-8B3E-4F31073E1B1F}" dt="2022-01-31T09:45:12.528" v="334"/>
          <ac:spMkLst>
            <pc:docMk/>
            <pc:sldMk cId="400773213" sldId="256"/>
            <ac:spMk id="102" creationId="{5A73C754-D92A-493D-97F6-2AFF785FCF96}"/>
          </ac:spMkLst>
        </pc:spChg>
        <pc:spChg chg="add del mod">
          <ac:chgData name="Soda Kosuke" userId="8a963c3122817f57" providerId="LiveId" clId="{A1DB4C2E-9057-4A38-8B3E-4F31073E1B1F}" dt="2022-01-31T09:45:31.009" v="342"/>
          <ac:spMkLst>
            <pc:docMk/>
            <pc:sldMk cId="400773213" sldId="256"/>
            <ac:spMk id="103" creationId="{CBD49C4F-57F0-407F-BA25-061A1FD4FFBC}"/>
          </ac:spMkLst>
        </pc:spChg>
        <pc:spChg chg="add del mod">
          <ac:chgData name="Soda Kosuke" userId="8a963c3122817f57" providerId="LiveId" clId="{A1DB4C2E-9057-4A38-8B3E-4F31073E1B1F}" dt="2022-01-31T09:46:14.059" v="346"/>
          <ac:spMkLst>
            <pc:docMk/>
            <pc:sldMk cId="400773213" sldId="256"/>
            <ac:spMk id="104" creationId="{BE9E1473-AEFB-4853-9670-B38C03A7F5D5}"/>
          </ac:spMkLst>
        </pc:spChg>
        <pc:spChg chg="add del mod">
          <ac:chgData name="Soda Kosuke" userId="8a963c3122817f57" providerId="LiveId" clId="{A1DB4C2E-9057-4A38-8B3E-4F31073E1B1F}" dt="2022-01-31T09:46:14.059" v="346"/>
          <ac:spMkLst>
            <pc:docMk/>
            <pc:sldMk cId="400773213" sldId="256"/>
            <ac:spMk id="105" creationId="{03753EA6-CEFB-4A73-AFE9-9C243B05782F}"/>
          </ac:spMkLst>
        </pc:spChg>
        <pc:spChg chg="add del mod">
          <ac:chgData name="Soda Kosuke" userId="8a963c3122817f57" providerId="LiveId" clId="{A1DB4C2E-9057-4A38-8B3E-4F31073E1B1F}" dt="2022-01-31T09:46:14.059" v="346"/>
          <ac:spMkLst>
            <pc:docMk/>
            <pc:sldMk cId="400773213" sldId="256"/>
            <ac:spMk id="106" creationId="{CFCEF4D0-FD55-4991-A9CD-D728B2086E90}"/>
          </ac:spMkLst>
        </pc:spChg>
        <pc:spChg chg="add del mod">
          <ac:chgData name="Soda Kosuke" userId="8a963c3122817f57" providerId="LiveId" clId="{A1DB4C2E-9057-4A38-8B3E-4F31073E1B1F}" dt="2022-01-31T09:46:26.466" v="350"/>
          <ac:spMkLst>
            <pc:docMk/>
            <pc:sldMk cId="400773213" sldId="256"/>
            <ac:spMk id="107" creationId="{BCFC14E1-F481-4589-99CB-5F36F797DB39}"/>
          </ac:spMkLst>
        </pc:spChg>
        <pc:spChg chg="add del mod">
          <ac:chgData name="Soda Kosuke" userId="8a963c3122817f57" providerId="LiveId" clId="{A1DB4C2E-9057-4A38-8B3E-4F31073E1B1F}" dt="2022-01-31T09:46:26.466" v="350"/>
          <ac:spMkLst>
            <pc:docMk/>
            <pc:sldMk cId="400773213" sldId="256"/>
            <ac:spMk id="108" creationId="{18F22D26-AE8E-4258-B19A-0C9C6452638D}"/>
          </ac:spMkLst>
        </pc:spChg>
        <pc:spChg chg="add del mod">
          <ac:chgData name="Soda Kosuke" userId="8a963c3122817f57" providerId="LiveId" clId="{A1DB4C2E-9057-4A38-8B3E-4F31073E1B1F}" dt="2022-01-31T09:46:26.466" v="350"/>
          <ac:spMkLst>
            <pc:docMk/>
            <pc:sldMk cId="400773213" sldId="256"/>
            <ac:spMk id="109" creationId="{6C195ED7-BFE2-4C30-8531-B5760CB427DA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10" creationId="{90CAFCBA-1AEE-4929-86C1-53BAF7BAED8C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11" creationId="{872C1EDB-07D2-4980-B0ED-555B14F0FFED}"/>
          </ac:spMkLst>
        </pc:spChg>
        <pc:spChg chg="add mod">
          <ac:chgData name="Soda Kosuke" userId="8a963c3122817f57" providerId="LiveId" clId="{A1DB4C2E-9057-4A38-8B3E-4F31073E1B1F}" dt="2022-01-31T09:56:41.235" v="930" actId="1076"/>
          <ac:spMkLst>
            <pc:docMk/>
            <pc:sldMk cId="400773213" sldId="256"/>
            <ac:spMk id="112" creationId="{8824F8CA-5041-48F7-8138-BF64A013CA3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13" creationId="{B507D78E-3853-44CC-9715-E92B0E0258D7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14" creationId="{A2FC3722-1374-43E9-8C27-FC530F77691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16" creationId="{0F611C3D-1964-4B81-9E71-72DC5BCA2A3F}"/>
          </ac:spMkLst>
        </pc:spChg>
        <pc:spChg chg="add del mod">
          <ac:chgData name="Soda Kosuke" userId="8a963c3122817f57" providerId="LiveId" clId="{A1DB4C2E-9057-4A38-8B3E-4F31073E1B1F}" dt="2022-01-31T09:58:34.103" v="955" actId="478"/>
          <ac:spMkLst>
            <pc:docMk/>
            <pc:sldMk cId="400773213" sldId="256"/>
            <ac:spMk id="117" creationId="{9C3590EA-C5C5-4BD3-AB04-06AE96A60C69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18" creationId="{2C97E420-7E0A-4F30-8E78-851AF37C5315}"/>
          </ac:spMkLst>
        </pc:spChg>
        <pc:spChg chg="add del mod">
          <ac:chgData name="Soda Kosuke" userId="8a963c3122817f57" providerId="LiveId" clId="{A1DB4C2E-9057-4A38-8B3E-4F31073E1B1F}" dt="2022-01-31T09:58:34.103" v="955" actId="478"/>
          <ac:spMkLst>
            <pc:docMk/>
            <pc:sldMk cId="400773213" sldId="256"/>
            <ac:spMk id="119" creationId="{3AF3F7BB-CE47-489B-B43B-C7C38C6B8603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20" creationId="{9CC80414-F9FD-4EF9-9750-097E507D0874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21" creationId="{DF132174-0A5F-453D-8258-A41BEE4C13BE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22" creationId="{F159C97F-3799-4D05-810B-CAEE83EA7A6C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23" creationId="{CC5C0958-58CD-4295-B8C0-230428206850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24" creationId="{123AB049-0E0B-4350-A3F5-0404BA0E02A0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25" creationId="{83940D86-3539-4824-A236-4804EBD52EF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26" creationId="{02DA8D88-C5D2-41D4-A5AC-6874E846F99D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27" creationId="{C06E162A-0679-4F02-A2EF-E131663760EE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28" creationId="{1A03FFA9-A0D9-4B2B-BB3F-6A65F83EA8E2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29" creationId="{38C9D70E-6811-4EB1-9050-1060A92BAF3C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0" creationId="{CEAFD497-797D-4623-9B29-D7ECDB985C2F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1" creationId="{E9547C10-D22D-4B34-B822-9217EFAABAA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2" creationId="{2C2CEC65-FDA9-41BB-B3FF-1A3D344CC252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3" creationId="{394BAB2A-A811-45C2-902F-157E96B60785}"/>
          </ac:spMkLst>
        </pc:spChg>
        <pc:spChg chg="add del mod">
          <ac:chgData name="Soda Kosuke" userId="8a963c3122817f57" providerId="LiveId" clId="{A1DB4C2E-9057-4A38-8B3E-4F31073E1B1F}" dt="2022-01-31T09:54:35.427" v="838" actId="478"/>
          <ac:spMkLst>
            <pc:docMk/>
            <pc:sldMk cId="400773213" sldId="256"/>
            <ac:spMk id="134" creationId="{1C730AD1-4380-443E-8A40-BF590ACCCDF2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5" creationId="{E4A561DB-4568-4ED4-A171-682D5104916E}"/>
          </ac:spMkLst>
        </pc:spChg>
        <pc:spChg chg="add mod">
          <ac:chgData name="Soda Kosuke" userId="8a963c3122817f57" providerId="LiveId" clId="{A1DB4C2E-9057-4A38-8B3E-4F31073E1B1F}" dt="2022-01-31T09:58:45.649" v="958" actId="1076"/>
          <ac:spMkLst>
            <pc:docMk/>
            <pc:sldMk cId="400773213" sldId="256"/>
            <ac:spMk id="136" creationId="{963CD7C4-E7CB-4556-942B-7AD4BDDA01E9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7" creationId="{1AF53A07-27AC-4B53-9BDE-B9230E5F6594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8" creationId="{4881E837-2787-4EE9-969E-FED2BF486B36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39" creationId="{FCF34753-EB74-4E26-A88D-0A4449615BA3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40" creationId="{EAF9A75E-F27B-4644-B1DD-B75E6EF576C2}"/>
          </ac:spMkLst>
        </pc:spChg>
        <pc:spChg chg="add mod">
          <ac:chgData name="Soda Kosuke" userId="8a963c3122817f57" providerId="LiveId" clId="{A1DB4C2E-9057-4A38-8B3E-4F31073E1B1F}" dt="2022-01-31T09:58:25.470" v="954" actId="20577"/>
          <ac:spMkLst>
            <pc:docMk/>
            <pc:sldMk cId="400773213" sldId="256"/>
            <ac:spMk id="141" creationId="{A0C88169-F8B9-4368-8182-7677044B74D8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42" creationId="{87B1FDB4-BAE6-4301-B138-2F340DC8357B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43" creationId="{BB9BE27D-DC52-42C1-B87E-5D58A91B1382}"/>
          </ac:spMkLst>
        </pc:spChg>
        <pc:spChg chg="add mod">
          <ac:chgData name="Soda Kosuke" userId="8a963c3122817f57" providerId="LiveId" clId="{A1DB4C2E-9057-4A38-8B3E-4F31073E1B1F}" dt="2022-01-31T09:56:15.282" v="929" actId="1036"/>
          <ac:spMkLst>
            <pc:docMk/>
            <pc:sldMk cId="400773213" sldId="256"/>
            <ac:spMk id="144" creationId="{52064527-C309-464C-8E8F-D8DDEB2F2C19}"/>
          </ac:spMkLst>
        </pc:spChg>
        <pc:spChg chg="add mod">
          <ac:chgData name="Soda Kosuke" userId="8a963c3122817f57" providerId="LiveId" clId="{A1DB4C2E-9057-4A38-8B3E-4F31073E1B1F}" dt="2022-01-31T09:59:00.957" v="1039" actId="1035"/>
          <ac:spMkLst>
            <pc:docMk/>
            <pc:sldMk cId="400773213" sldId="256"/>
            <ac:spMk id="146" creationId="{4FA22A14-EAF1-48EA-BDBD-794D9C32597F}"/>
          </ac:spMkLst>
        </pc:spChg>
        <pc:grpChg chg="del">
          <ac:chgData name="Soda Kosuke" userId="8a963c3122817f57" providerId="LiveId" clId="{A1DB4C2E-9057-4A38-8B3E-4F31073E1B1F}" dt="2022-01-31T09:27:08.697" v="0" actId="478"/>
          <ac:grpSpMkLst>
            <pc:docMk/>
            <pc:sldMk cId="400773213" sldId="256"/>
            <ac:grpSpMk id="13" creationId="{1C1824C2-D66A-3B4E-835C-C7EA6F2157AB}"/>
          </ac:grpSpMkLst>
        </pc:grpChg>
        <pc:picChg chg="del">
          <ac:chgData name="Soda Kosuke" userId="8a963c3122817f57" providerId="LiveId" clId="{A1DB4C2E-9057-4A38-8B3E-4F31073E1B1F}" dt="2022-01-31T09:27:08.697" v="0" actId="478"/>
          <ac:picMkLst>
            <pc:docMk/>
            <pc:sldMk cId="400773213" sldId="256"/>
            <ac:picMk id="3" creationId="{17ED526A-216F-AA4C-B819-82EA2992574C}"/>
          </ac:picMkLst>
        </pc:picChg>
        <pc:cxnChg chg="del">
          <ac:chgData name="Soda Kosuke" userId="8a963c3122817f57" providerId="LiveId" clId="{A1DB4C2E-9057-4A38-8B3E-4F31073E1B1F}" dt="2022-01-31T09:27:16.736" v="1" actId="478"/>
          <ac:cxnSpMkLst>
            <pc:docMk/>
            <pc:sldMk cId="400773213" sldId="256"/>
            <ac:cxnSpMk id="7" creationId="{A1A7543B-1ED3-574B-B13D-BE31642C9304}"/>
          </ac:cxnSpMkLst>
        </pc:cxnChg>
        <pc:cxnChg chg="add del mod">
          <ac:chgData name="Soda Kosuke" userId="8a963c3122817f57" providerId="LiveId" clId="{A1DB4C2E-9057-4A38-8B3E-4F31073E1B1F}" dt="2022-01-31T09:28:50.555" v="85"/>
          <ac:cxnSpMkLst>
            <pc:docMk/>
            <pc:sldMk cId="400773213" sldId="256"/>
            <ac:cxnSpMk id="11" creationId="{1F88A47E-CF9E-4894-9B39-0A6193D32F91}"/>
          </ac:cxnSpMkLst>
        </pc:cxnChg>
        <pc:cxnChg chg="add del mod">
          <ac:chgData name="Soda Kosuke" userId="8a963c3122817f57" providerId="LiveId" clId="{A1DB4C2E-9057-4A38-8B3E-4F31073E1B1F}" dt="2022-01-31T09:28:50.555" v="85"/>
          <ac:cxnSpMkLst>
            <pc:docMk/>
            <pc:sldMk cId="400773213" sldId="256"/>
            <ac:cxnSpMk id="18" creationId="{0333D420-7DB3-47F4-A456-E5379BA6C7B2}"/>
          </ac:cxnSpMkLst>
        </pc:cxnChg>
        <pc:cxnChg chg="add del mod">
          <ac:chgData name="Soda Kosuke" userId="8a963c3122817f57" providerId="LiveId" clId="{A1DB4C2E-9057-4A38-8B3E-4F31073E1B1F}" dt="2022-01-31T09:28:50.555" v="85"/>
          <ac:cxnSpMkLst>
            <pc:docMk/>
            <pc:sldMk cId="400773213" sldId="256"/>
            <ac:cxnSpMk id="39" creationId="{CB45B62F-D6EF-4A61-B888-68D596850615}"/>
          </ac:cxnSpMkLst>
        </pc:cxnChg>
        <pc:cxnChg chg="add del mod">
          <ac:chgData name="Soda Kosuke" userId="8a963c3122817f57" providerId="LiveId" clId="{A1DB4C2E-9057-4A38-8B3E-4F31073E1B1F}" dt="2022-01-31T09:29:19.720" v="89" actId="478"/>
          <ac:cxnSpMkLst>
            <pc:docMk/>
            <pc:sldMk cId="400773213" sldId="256"/>
            <ac:cxnSpMk id="54" creationId="{D3B0FEBB-DE89-4147-AB0F-C8A3E0A59502}"/>
          </ac:cxnSpMkLst>
        </pc:cxnChg>
        <pc:cxnChg chg="add mod">
          <ac:chgData name="Soda Kosuke" userId="8a963c3122817f57" providerId="LiveId" clId="{A1DB4C2E-9057-4A38-8B3E-4F31073E1B1F}" dt="2022-01-31T09:56:15.282" v="929" actId="1036"/>
          <ac:cxnSpMkLst>
            <pc:docMk/>
            <pc:sldMk cId="400773213" sldId="256"/>
            <ac:cxnSpMk id="60" creationId="{4A0B6616-983E-4EF1-99CC-F5EB58F2CCA7}"/>
          </ac:cxnSpMkLst>
        </pc:cxnChg>
        <pc:cxnChg chg="add del mod">
          <ac:chgData name="Soda Kosuke" userId="8a963c3122817f57" providerId="LiveId" clId="{A1DB4C2E-9057-4A38-8B3E-4F31073E1B1F}" dt="2022-01-31T09:53:20.610" v="657" actId="478"/>
          <ac:cxnSpMkLst>
            <pc:docMk/>
            <pc:sldMk cId="400773213" sldId="256"/>
            <ac:cxnSpMk id="81" creationId="{11547234-59A6-48A2-A4C8-134BD8B3C792}"/>
          </ac:cxnSpMkLst>
        </pc:cxnChg>
        <pc:cxnChg chg="add mod">
          <ac:chgData name="Soda Kosuke" userId="8a963c3122817f57" providerId="LiveId" clId="{A1DB4C2E-9057-4A38-8B3E-4F31073E1B1F}" dt="2022-01-31T09:56:15.282" v="929" actId="1036"/>
          <ac:cxnSpMkLst>
            <pc:docMk/>
            <pc:sldMk cId="400773213" sldId="256"/>
            <ac:cxnSpMk id="115" creationId="{E16C86AF-94F7-4414-95BB-49CA01A4C44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68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99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726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38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9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51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523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70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513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62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10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54EC0-B127-0D4F-ABEE-A3F87FF479D8}" type="datetimeFigureOut">
              <a:rPr kumimoji="1" lang="ja-JP" altLang="en-US" smtClean="0"/>
              <a:t>2022/2/1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8E606-70ED-6747-8F3A-B3188FD05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97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946CEB-EF66-1B43-9E9F-C8526CE5BA80}"/>
              </a:ext>
            </a:extLst>
          </p:cNvPr>
          <p:cNvSpPr txBox="1"/>
          <p:nvPr/>
        </p:nvSpPr>
        <p:spPr>
          <a:xfrm>
            <a:off x="4217812" y="9538444"/>
            <a:ext cx="263924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Additional file 2 Soda et al</a:t>
            </a:r>
            <a:endParaRPr kumimoji="1" lang="ja-JP" altLang="en-US" dirty="0"/>
          </a:p>
        </p:txBody>
      </p:sp>
      <p:sp>
        <p:nvSpPr>
          <p:cNvPr id="57" name="テキスト ボックス 13">
            <a:extLst>
              <a:ext uri="{FF2B5EF4-FFF2-40B4-BE49-F238E27FC236}">
                <a16:creationId xmlns:a16="http://schemas.microsoft.com/office/drawing/2014/main" id="{4435816E-2EEC-4D65-BE71-68672552D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6832" y="1476553"/>
            <a:ext cx="188865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Virus Inoculation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テキスト ボックス 15">
            <a:extLst>
              <a:ext uri="{FF2B5EF4-FFF2-40B4-BE49-F238E27FC236}">
                <a16:creationId xmlns:a16="http://schemas.microsoft.com/office/drawing/2014/main" id="{E54C9CDA-0ECA-4B08-A506-0ED85CA1E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5706" y="2438865"/>
            <a:ext cx="6511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(dpi)</a:t>
            </a:r>
            <a:endParaRPr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0" name="直線矢印コネクタ 17">
            <a:extLst>
              <a:ext uri="{FF2B5EF4-FFF2-40B4-BE49-F238E27FC236}">
                <a16:creationId xmlns:a16="http://schemas.microsoft.com/office/drawing/2014/main" id="{4A0B6616-983E-4EF1-99CC-F5EB58F2CCA7}"/>
              </a:ext>
            </a:extLst>
          </p:cNvPr>
          <p:cNvCxnSpPr>
            <a:cxnSpLocks/>
          </p:cNvCxnSpPr>
          <p:nvPr/>
        </p:nvCxnSpPr>
        <p:spPr>
          <a:xfrm>
            <a:off x="1170858" y="3126249"/>
            <a:ext cx="403242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二等辺三角形 19">
            <a:extLst>
              <a:ext uri="{FF2B5EF4-FFF2-40B4-BE49-F238E27FC236}">
                <a16:creationId xmlns:a16="http://schemas.microsoft.com/office/drawing/2014/main" id="{E5A7CA47-2E84-41DF-9D38-0ABC1984E743}"/>
              </a:ext>
            </a:extLst>
          </p:cNvPr>
          <p:cNvSpPr/>
          <p:nvPr/>
        </p:nvSpPr>
        <p:spPr>
          <a:xfrm rot="10800000">
            <a:off x="1408983" y="2837324"/>
            <a:ext cx="107950" cy="24288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二等辺三角形 24">
            <a:extLst>
              <a:ext uri="{FF2B5EF4-FFF2-40B4-BE49-F238E27FC236}">
                <a16:creationId xmlns:a16="http://schemas.microsoft.com/office/drawing/2014/main" id="{C369E83D-7FA5-4EF7-811D-150B02954497}"/>
              </a:ext>
            </a:extLst>
          </p:cNvPr>
          <p:cNvSpPr/>
          <p:nvPr/>
        </p:nvSpPr>
        <p:spPr>
          <a:xfrm rot="10800000">
            <a:off x="1745533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二等辺三角形 25">
            <a:extLst>
              <a:ext uri="{FF2B5EF4-FFF2-40B4-BE49-F238E27FC236}">
                <a16:creationId xmlns:a16="http://schemas.microsoft.com/office/drawing/2014/main" id="{1DB7F4E1-0588-4F8B-B7B1-42A9F0BF3A48}"/>
              </a:ext>
            </a:extLst>
          </p:cNvPr>
          <p:cNvSpPr/>
          <p:nvPr/>
        </p:nvSpPr>
        <p:spPr>
          <a:xfrm rot="10800000">
            <a:off x="1205783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二等辺三角形 26">
            <a:extLst>
              <a:ext uri="{FF2B5EF4-FFF2-40B4-BE49-F238E27FC236}">
                <a16:creationId xmlns:a16="http://schemas.microsoft.com/office/drawing/2014/main" id="{9B105FD0-25DF-4A73-A935-09C3AC629CD8}"/>
              </a:ext>
            </a:extLst>
          </p:cNvPr>
          <p:cNvSpPr/>
          <p:nvPr/>
        </p:nvSpPr>
        <p:spPr>
          <a:xfrm rot="10800000">
            <a:off x="2086845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二等辺三角形 27">
            <a:extLst>
              <a:ext uri="{FF2B5EF4-FFF2-40B4-BE49-F238E27FC236}">
                <a16:creationId xmlns:a16="http://schemas.microsoft.com/office/drawing/2014/main" id="{21062C45-4A80-4EEE-A4B3-BEA8DF09B65E}"/>
              </a:ext>
            </a:extLst>
          </p:cNvPr>
          <p:cNvSpPr/>
          <p:nvPr/>
        </p:nvSpPr>
        <p:spPr>
          <a:xfrm rot="10800000">
            <a:off x="2431333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二等辺三角形 28">
            <a:extLst>
              <a:ext uri="{FF2B5EF4-FFF2-40B4-BE49-F238E27FC236}">
                <a16:creationId xmlns:a16="http://schemas.microsoft.com/office/drawing/2014/main" id="{5D2DA422-6722-4CA9-B9FC-59336EEE7DAB}"/>
              </a:ext>
            </a:extLst>
          </p:cNvPr>
          <p:cNvSpPr/>
          <p:nvPr/>
        </p:nvSpPr>
        <p:spPr>
          <a:xfrm rot="10800000">
            <a:off x="3166345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8" name="二等辺三角形 29">
            <a:extLst>
              <a:ext uri="{FF2B5EF4-FFF2-40B4-BE49-F238E27FC236}">
                <a16:creationId xmlns:a16="http://schemas.microsoft.com/office/drawing/2014/main" id="{13475214-18A8-4816-982D-9F24A68E4DEB}"/>
              </a:ext>
            </a:extLst>
          </p:cNvPr>
          <p:cNvSpPr/>
          <p:nvPr/>
        </p:nvSpPr>
        <p:spPr>
          <a:xfrm rot="10800000">
            <a:off x="3887070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9" name="二等辺三角形 30">
            <a:extLst>
              <a:ext uri="{FF2B5EF4-FFF2-40B4-BE49-F238E27FC236}">
                <a16:creationId xmlns:a16="http://schemas.microsoft.com/office/drawing/2014/main" id="{5507CDEF-43BD-4D95-B3E4-066DDB8D8CF0}"/>
              </a:ext>
            </a:extLst>
          </p:cNvPr>
          <p:cNvSpPr/>
          <p:nvPr/>
        </p:nvSpPr>
        <p:spPr>
          <a:xfrm rot="10800000">
            <a:off x="4966570" y="3210387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1" name="テキスト ボックス 32">
            <a:extLst>
              <a:ext uri="{FF2B5EF4-FFF2-40B4-BE49-F238E27FC236}">
                <a16:creationId xmlns:a16="http://schemas.microsoft.com/office/drawing/2014/main" id="{8791643A-28A6-4484-88F1-552A5E068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2345" y="2738899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2" name="テキスト ボックス 33">
            <a:extLst>
              <a:ext uri="{FF2B5EF4-FFF2-40B4-BE49-F238E27FC236}">
                <a16:creationId xmlns:a16="http://schemas.microsoft.com/office/drawing/2014/main" id="{042A4AC2-E6BE-4A5C-8D20-C63651AD4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3658" y="2738899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3" name="テキスト ボックス 34">
            <a:extLst>
              <a:ext uri="{FF2B5EF4-FFF2-40B4-BE49-F238E27FC236}">
                <a16:creationId xmlns:a16="http://schemas.microsoft.com/office/drawing/2014/main" id="{588C7380-D57C-4CCB-999D-606B35020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9733" y="2738899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テキスト ボックス 35">
            <a:extLst>
              <a:ext uri="{FF2B5EF4-FFF2-40B4-BE49-F238E27FC236}">
                <a16:creationId xmlns:a16="http://schemas.microsoft.com/office/drawing/2014/main" id="{488D581F-9359-4097-976A-096BC802E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158" y="2738899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5" name="テキスト ボックス 36">
            <a:extLst>
              <a:ext uri="{FF2B5EF4-FFF2-40B4-BE49-F238E27FC236}">
                <a16:creationId xmlns:a16="http://schemas.microsoft.com/office/drawing/2014/main" id="{4161D400-B351-445E-9BEC-DD6118241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883" y="2738899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テキスト ボックス 37">
            <a:extLst>
              <a:ext uri="{FF2B5EF4-FFF2-40B4-BE49-F238E27FC236}">
                <a16:creationId xmlns:a16="http://schemas.microsoft.com/office/drawing/2014/main" id="{C4CED203-F6D1-40ED-8914-6AE8E573D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883" y="2732549"/>
            <a:ext cx="4347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8" name="二等辺三角形 39">
            <a:extLst>
              <a:ext uri="{FF2B5EF4-FFF2-40B4-BE49-F238E27FC236}">
                <a16:creationId xmlns:a16="http://schemas.microsoft.com/office/drawing/2014/main" id="{D2A2E4DD-8F7D-4105-8CC1-0C1AA0935ED5}"/>
              </a:ext>
            </a:extLst>
          </p:cNvPr>
          <p:cNvSpPr/>
          <p:nvPr/>
        </p:nvSpPr>
        <p:spPr>
          <a:xfrm rot="10800000">
            <a:off x="1826657" y="1540053"/>
            <a:ext cx="107950" cy="242887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9" name="テキスト ボックス 40">
            <a:extLst>
              <a:ext uri="{FF2B5EF4-FFF2-40B4-BE49-F238E27FC236}">
                <a16:creationId xmlns:a16="http://schemas.microsoft.com/office/drawing/2014/main" id="{E9A5C8AA-C5AF-4893-B7D4-CEA73FC9E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458" y="3666133"/>
            <a:ext cx="171572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Swab sampling</a:t>
            </a:r>
          </a:p>
        </p:txBody>
      </p:sp>
      <p:sp>
        <p:nvSpPr>
          <p:cNvPr id="80" name="二等辺三角形 41">
            <a:extLst>
              <a:ext uri="{FF2B5EF4-FFF2-40B4-BE49-F238E27FC236}">
                <a16:creationId xmlns:a16="http://schemas.microsoft.com/office/drawing/2014/main" id="{1C09E126-6604-42E6-AF0B-7932E1F25C2C}"/>
              </a:ext>
            </a:extLst>
          </p:cNvPr>
          <p:cNvSpPr/>
          <p:nvPr/>
        </p:nvSpPr>
        <p:spPr>
          <a:xfrm rot="10800000">
            <a:off x="1345305" y="3751265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" name="テキスト ボックス 84">
            <a:extLst>
              <a:ext uri="{FF2B5EF4-FFF2-40B4-BE49-F238E27FC236}">
                <a16:creationId xmlns:a16="http://schemas.microsoft.com/office/drawing/2014/main" id="{DF139F30-D37C-4A50-978A-13586C5C2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208" y="2480137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1" name="山形 96">
            <a:extLst>
              <a:ext uri="{FF2B5EF4-FFF2-40B4-BE49-F238E27FC236}">
                <a16:creationId xmlns:a16="http://schemas.microsoft.com/office/drawing/2014/main" id="{A7C66A4D-6E9D-4741-8F93-B7BFA5198360}"/>
              </a:ext>
            </a:extLst>
          </p:cNvPr>
          <p:cNvSpPr/>
          <p:nvPr/>
        </p:nvSpPr>
        <p:spPr>
          <a:xfrm rot="5400000">
            <a:off x="5042418" y="3277062"/>
            <a:ext cx="242888" cy="122237"/>
          </a:xfrm>
          <a:prstGeom prst="chevron">
            <a:avLst>
              <a:gd name="adj" fmla="val 1004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2" name="山形 98">
            <a:extLst>
              <a:ext uri="{FF2B5EF4-FFF2-40B4-BE49-F238E27FC236}">
                <a16:creationId xmlns:a16="http://schemas.microsoft.com/office/drawing/2014/main" id="{59FF0A34-BF50-4DB3-AED6-DA1F66C1F59F}"/>
              </a:ext>
            </a:extLst>
          </p:cNvPr>
          <p:cNvSpPr/>
          <p:nvPr/>
        </p:nvSpPr>
        <p:spPr>
          <a:xfrm rot="5400000">
            <a:off x="3616252" y="3790029"/>
            <a:ext cx="242887" cy="122238"/>
          </a:xfrm>
          <a:prstGeom prst="chevron">
            <a:avLst>
              <a:gd name="adj" fmla="val 1004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3" name="テキスト ボックス 99">
            <a:extLst>
              <a:ext uri="{FF2B5EF4-FFF2-40B4-BE49-F238E27FC236}">
                <a16:creationId xmlns:a16="http://schemas.microsoft.com/office/drawing/2014/main" id="{43BCDCF6-63CC-4596-AF26-F5FB942CC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327" y="3677316"/>
            <a:ext cx="177003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Blood sampling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5" name="山形 114">
            <a:extLst>
              <a:ext uri="{FF2B5EF4-FFF2-40B4-BE49-F238E27FC236}">
                <a16:creationId xmlns:a16="http://schemas.microsoft.com/office/drawing/2014/main" id="{ECF78E4C-36B9-4045-9A55-343BF3846C06}"/>
              </a:ext>
            </a:extLst>
          </p:cNvPr>
          <p:cNvSpPr/>
          <p:nvPr/>
        </p:nvSpPr>
        <p:spPr>
          <a:xfrm rot="5400000">
            <a:off x="1286745" y="3270712"/>
            <a:ext cx="242887" cy="122238"/>
          </a:xfrm>
          <a:prstGeom prst="chevron">
            <a:avLst>
              <a:gd name="adj" fmla="val 1004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テキスト ボックス 13">
            <a:extLst>
              <a:ext uri="{FF2B5EF4-FFF2-40B4-BE49-F238E27FC236}">
                <a16:creationId xmlns:a16="http://schemas.microsoft.com/office/drawing/2014/main" id="{0D146DF1-A6CC-400C-AD51-DAB448655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49" y="1857621"/>
            <a:ext cx="22637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US" altLang="ja-JP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 EID</a:t>
            </a:r>
            <a:r>
              <a:rPr lang="en-US" altLang="ja-JP" sz="16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50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/200μL</a:t>
            </a:r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(n=3)</a:t>
            </a:r>
          </a:p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US" altLang="ja-JP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 EID</a:t>
            </a:r>
            <a:r>
              <a:rPr lang="en-US" altLang="ja-JP" sz="16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50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/200μL</a:t>
            </a:r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(n=2)</a:t>
            </a:r>
          </a:p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US" altLang="ja-JP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 EID</a:t>
            </a:r>
            <a:r>
              <a:rPr lang="en-US" altLang="ja-JP" sz="16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50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/200μL</a:t>
            </a:r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(n=2)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72BCEDF-574E-4601-8D61-BDBE9BD67A52}"/>
              </a:ext>
            </a:extLst>
          </p:cNvPr>
          <p:cNvSpPr/>
          <p:nvPr/>
        </p:nvSpPr>
        <p:spPr>
          <a:xfrm>
            <a:off x="1625724" y="1403992"/>
            <a:ext cx="2383307" cy="132589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テキスト ボックス 90">
            <a:extLst>
              <a:ext uri="{FF2B5EF4-FFF2-40B4-BE49-F238E27FC236}">
                <a16:creationId xmlns:a16="http://schemas.microsoft.com/office/drawing/2014/main" id="{C65452E4-3D09-4689-9BCE-0CAC6DEEE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980" y="2926224"/>
            <a:ext cx="102124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Autopsy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0" name="テキスト ボックス 40">
            <a:extLst>
              <a:ext uri="{FF2B5EF4-FFF2-40B4-BE49-F238E27FC236}">
                <a16:creationId xmlns:a16="http://schemas.microsoft.com/office/drawing/2014/main" id="{A685D756-8921-46A6-AA6D-9334F7DF0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1851" y="4066577"/>
            <a:ext cx="21398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Pharyngolaryngeal</a:t>
            </a:r>
            <a:endParaRPr lang="en-US" altLang="ja-JP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Cloacal</a:t>
            </a:r>
          </a:p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Conjunctival (10 dpi)</a:t>
            </a:r>
            <a:endParaRPr lang="ja-JP" alt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9F716FD0-5362-41CF-86E4-79C98C5BF4FF}"/>
              </a:ext>
            </a:extLst>
          </p:cNvPr>
          <p:cNvSpPr/>
          <p:nvPr/>
        </p:nvSpPr>
        <p:spPr>
          <a:xfrm>
            <a:off x="1205782" y="3588479"/>
            <a:ext cx="2185885" cy="13506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90CAFCBA-1AEE-4929-86C1-53BAF7BAED8C}"/>
              </a:ext>
            </a:extLst>
          </p:cNvPr>
          <p:cNvSpPr/>
          <p:nvPr/>
        </p:nvSpPr>
        <p:spPr>
          <a:xfrm>
            <a:off x="3572860" y="3588478"/>
            <a:ext cx="2138601" cy="571563"/>
          </a:xfrm>
          <a:prstGeom prst="roundRect">
            <a:avLst>
              <a:gd name="adj" fmla="val 2807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1" name="テキスト ボックス 90">
            <a:extLst>
              <a:ext uri="{FF2B5EF4-FFF2-40B4-BE49-F238E27FC236}">
                <a16:creationId xmlns:a16="http://schemas.microsoft.com/office/drawing/2014/main" id="{872C1EDB-07D2-4980-B0ED-555B14F0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63" y="809004"/>
            <a:ext cx="4135106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 u="sng" dirty="0">
                <a:latin typeface="Segoe UI" panose="020B0502040204020203" pitchFamily="34" charset="0"/>
                <a:cs typeface="Segoe UI" panose="020B0502040204020203" pitchFamily="34" charset="0"/>
              </a:rPr>
              <a:t>Observation group (7 ducks each)</a:t>
            </a:r>
            <a:endParaRPr lang="ja-JP" altLang="en-US" sz="2000" u="sng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2" name="テキスト ボックス 90">
            <a:extLst>
              <a:ext uri="{FF2B5EF4-FFF2-40B4-BE49-F238E27FC236}">
                <a16:creationId xmlns:a16="http://schemas.microsoft.com/office/drawing/2014/main" id="{8824F8CA-5041-48F7-8138-BF64A013C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1" y="120027"/>
            <a:ext cx="2755306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Experimental designs</a:t>
            </a:r>
            <a:endParaRPr lang="ja-JP" altLang="en-US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3" name="テキスト ボックス 13">
            <a:extLst>
              <a:ext uri="{FF2B5EF4-FFF2-40B4-BE49-F238E27FC236}">
                <a16:creationId xmlns:a16="http://schemas.microsoft.com/office/drawing/2014/main" id="{B507D78E-3853-44CC-9715-E92B0E025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132" y="6127550"/>
            <a:ext cx="188865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Virus Inoculation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4" name="テキスト ボックス 15">
            <a:extLst>
              <a:ext uri="{FF2B5EF4-FFF2-40B4-BE49-F238E27FC236}">
                <a16:creationId xmlns:a16="http://schemas.microsoft.com/office/drawing/2014/main" id="{A2FC3722-1374-43E9-8C27-FC530F776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2239" y="6892583"/>
            <a:ext cx="6511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(dpi)</a:t>
            </a:r>
            <a:endParaRPr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15" name="直線矢印コネクタ 17">
            <a:extLst>
              <a:ext uri="{FF2B5EF4-FFF2-40B4-BE49-F238E27FC236}">
                <a16:creationId xmlns:a16="http://schemas.microsoft.com/office/drawing/2014/main" id="{E16C86AF-94F7-4414-95BB-49CA01A4C44E}"/>
              </a:ext>
            </a:extLst>
          </p:cNvPr>
          <p:cNvCxnSpPr>
            <a:cxnSpLocks/>
          </p:cNvCxnSpPr>
          <p:nvPr/>
        </p:nvCxnSpPr>
        <p:spPr>
          <a:xfrm>
            <a:off x="1182158" y="7320042"/>
            <a:ext cx="153845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二等辺三角形 19">
            <a:extLst>
              <a:ext uri="{FF2B5EF4-FFF2-40B4-BE49-F238E27FC236}">
                <a16:creationId xmlns:a16="http://schemas.microsoft.com/office/drawing/2014/main" id="{0F611C3D-1964-4B81-9E71-72DC5BCA2A3F}"/>
              </a:ext>
            </a:extLst>
          </p:cNvPr>
          <p:cNvSpPr/>
          <p:nvPr/>
        </p:nvSpPr>
        <p:spPr>
          <a:xfrm rot="10800000">
            <a:off x="1420283" y="7031117"/>
            <a:ext cx="107950" cy="24288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8" name="二等辺三角形 25">
            <a:extLst>
              <a:ext uri="{FF2B5EF4-FFF2-40B4-BE49-F238E27FC236}">
                <a16:creationId xmlns:a16="http://schemas.microsoft.com/office/drawing/2014/main" id="{2C97E420-7E0A-4F30-8E78-851AF37C5315}"/>
              </a:ext>
            </a:extLst>
          </p:cNvPr>
          <p:cNvSpPr/>
          <p:nvPr/>
        </p:nvSpPr>
        <p:spPr>
          <a:xfrm rot="10800000">
            <a:off x="1217083" y="7404180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0" name="二等辺三角形 27">
            <a:extLst>
              <a:ext uri="{FF2B5EF4-FFF2-40B4-BE49-F238E27FC236}">
                <a16:creationId xmlns:a16="http://schemas.microsoft.com/office/drawing/2014/main" id="{9CC80414-F9FD-4EF9-9750-097E507D0874}"/>
              </a:ext>
            </a:extLst>
          </p:cNvPr>
          <p:cNvSpPr/>
          <p:nvPr/>
        </p:nvSpPr>
        <p:spPr>
          <a:xfrm rot="10800000">
            <a:off x="2442633" y="7404180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4" name="テキスト ボックス 32">
            <a:extLst>
              <a:ext uri="{FF2B5EF4-FFF2-40B4-BE49-F238E27FC236}">
                <a16:creationId xmlns:a16="http://schemas.microsoft.com/office/drawing/2014/main" id="{123AB049-0E0B-4350-A3F5-0404BA0E0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3645" y="6932692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5" name="テキスト ボックス 33">
            <a:extLst>
              <a:ext uri="{FF2B5EF4-FFF2-40B4-BE49-F238E27FC236}">
                <a16:creationId xmlns:a16="http://schemas.microsoft.com/office/drawing/2014/main" id="{83940D86-3539-4824-A236-4804EBD52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4958" y="6932692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6" name="テキスト ボックス 34">
            <a:extLst>
              <a:ext uri="{FF2B5EF4-FFF2-40B4-BE49-F238E27FC236}">
                <a16:creationId xmlns:a16="http://schemas.microsoft.com/office/drawing/2014/main" id="{02DA8D88-C5D2-41D4-A5AC-6874E846F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033" y="6932692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0" name="二等辺三角形 39">
            <a:extLst>
              <a:ext uri="{FF2B5EF4-FFF2-40B4-BE49-F238E27FC236}">
                <a16:creationId xmlns:a16="http://schemas.microsoft.com/office/drawing/2014/main" id="{CEAFD497-797D-4623-9B29-D7ECDB985C2F}"/>
              </a:ext>
            </a:extLst>
          </p:cNvPr>
          <p:cNvSpPr/>
          <p:nvPr/>
        </p:nvSpPr>
        <p:spPr>
          <a:xfrm rot="10800000">
            <a:off x="1837957" y="6191050"/>
            <a:ext cx="107950" cy="242887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1" name="テキスト ボックス 40">
            <a:extLst>
              <a:ext uri="{FF2B5EF4-FFF2-40B4-BE49-F238E27FC236}">
                <a16:creationId xmlns:a16="http://schemas.microsoft.com/office/drawing/2014/main" id="{E9547C10-D22D-4B34-B822-9217EFAAB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758" y="7859926"/>
            <a:ext cx="171572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Swab sampling</a:t>
            </a:r>
          </a:p>
        </p:txBody>
      </p:sp>
      <p:sp>
        <p:nvSpPr>
          <p:cNvPr id="132" name="二等辺三角形 41">
            <a:extLst>
              <a:ext uri="{FF2B5EF4-FFF2-40B4-BE49-F238E27FC236}">
                <a16:creationId xmlns:a16="http://schemas.microsoft.com/office/drawing/2014/main" id="{2C2CEC65-FDA9-41BB-B3FF-1A3D344CC252}"/>
              </a:ext>
            </a:extLst>
          </p:cNvPr>
          <p:cNvSpPr/>
          <p:nvPr/>
        </p:nvSpPr>
        <p:spPr>
          <a:xfrm rot="10800000">
            <a:off x="1356605" y="7945058"/>
            <a:ext cx="107950" cy="24288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3" name="テキスト ボックス 84">
            <a:extLst>
              <a:ext uri="{FF2B5EF4-FFF2-40B4-BE49-F238E27FC236}">
                <a16:creationId xmlns:a16="http://schemas.microsoft.com/office/drawing/2014/main" id="{394BAB2A-A811-45C2-902F-157E96B60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5508" y="6673930"/>
            <a:ext cx="309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5" name="山形 98">
            <a:extLst>
              <a:ext uri="{FF2B5EF4-FFF2-40B4-BE49-F238E27FC236}">
                <a16:creationId xmlns:a16="http://schemas.microsoft.com/office/drawing/2014/main" id="{E4A561DB-4568-4ED4-A171-682D5104916E}"/>
              </a:ext>
            </a:extLst>
          </p:cNvPr>
          <p:cNvSpPr/>
          <p:nvPr/>
        </p:nvSpPr>
        <p:spPr>
          <a:xfrm rot="5400000">
            <a:off x="3627552" y="7983822"/>
            <a:ext cx="242887" cy="122238"/>
          </a:xfrm>
          <a:prstGeom prst="chevron">
            <a:avLst>
              <a:gd name="adj" fmla="val 1004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6" name="テキスト ボックス 99">
            <a:extLst>
              <a:ext uri="{FF2B5EF4-FFF2-40B4-BE49-F238E27FC236}">
                <a16:creationId xmlns:a16="http://schemas.microsoft.com/office/drawing/2014/main" id="{963CD7C4-E7CB-4556-942B-7AD4BDDA0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6627" y="7871109"/>
            <a:ext cx="177003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Blood sampling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7" name="山形 114">
            <a:extLst>
              <a:ext uri="{FF2B5EF4-FFF2-40B4-BE49-F238E27FC236}">
                <a16:creationId xmlns:a16="http://schemas.microsoft.com/office/drawing/2014/main" id="{1AF53A07-27AC-4B53-9BDE-B9230E5F6594}"/>
              </a:ext>
            </a:extLst>
          </p:cNvPr>
          <p:cNvSpPr/>
          <p:nvPr/>
        </p:nvSpPr>
        <p:spPr>
          <a:xfrm rot="5400000">
            <a:off x="1298045" y="7464505"/>
            <a:ext cx="242887" cy="122238"/>
          </a:xfrm>
          <a:prstGeom prst="chevron">
            <a:avLst>
              <a:gd name="adj" fmla="val 1004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8" name="テキスト ボックス 13">
            <a:extLst>
              <a:ext uri="{FF2B5EF4-FFF2-40B4-BE49-F238E27FC236}">
                <a16:creationId xmlns:a16="http://schemas.microsoft.com/office/drawing/2014/main" id="{4881E837-2787-4EE9-969E-FED2BF486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449" y="6508618"/>
            <a:ext cx="22637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US" altLang="ja-JP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 EID</a:t>
            </a:r>
            <a:r>
              <a:rPr lang="en-US" altLang="ja-JP" sz="16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50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/200μL</a:t>
            </a:r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(n=3)</a:t>
            </a:r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FCF34753-EB74-4E26-A88D-0A4449615BA3}"/>
              </a:ext>
            </a:extLst>
          </p:cNvPr>
          <p:cNvSpPr/>
          <p:nvPr/>
        </p:nvSpPr>
        <p:spPr>
          <a:xfrm>
            <a:off x="1637024" y="6054989"/>
            <a:ext cx="2383307" cy="8493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テキスト ボックス 90">
            <a:extLst>
              <a:ext uri="{FF2B5EF4-FFF2-40B4-BE49-F238E27FC236}">
                <a16:creationId xmlns:a16="http://schemas.microsoft.com/office/drawing/2014/main" id="{EAF9A75E-F27B-4644-B1DD-B75E6EF57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5865" y="7235315"/>
            <a:ext cx="102124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Segoe UI" panose="020B0502040204020203" pitchFamily="34" charset="0"/>
                <a:cs typeface="Segoe UI" panose="020B0502040204020203" pitchFamily="34" charset="0"/>
              </a:rPr>
              <a:t>Autopsy</a:t>
            </a:r>
            <a:endParaRPr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1" name="テキスト ボックス 40">
            <a:extLst>
              <a:ext uri="{FF2B5EF4-FFF2-40B4-BE49-F238E27FC236}">
                <a16:creationId xmlns:a16="http://schemas.microsoft.com/office/drawing/2014/main" id="{A0C88169-F8B9-4368-8182-7677044B7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151" y="8260370"/>
            <a:ext cx="20292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Pharyngolaryngeal</a:t>
            </a:r>
            <a:endParaRPr lang="en-US" altLang="ja-JP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Cloacal</a:t>
            </a:r>
          </a:p>
          <a:p>
            <a:pPr eaLnBrk="1" hangingPunct="1"/>
            <a:r>
              <a:rPr lang="ja-JP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・</a:t>
            </a:r>
            <a:r>
              <a:rPr lang="en-US" altLang="ja-JP" sz="1600" dirty="0">
                <a:latin typeface="Segoe UI" panose="020B0502040204020203" pitchFamily="34" charset="0"/>
                <a:cs typeface="Segoe UI" panose="020B0502040204020203" pitchFamily="34" charset="0"/>
              </a:rPr>
              <a:t>Conjunctival (3 dpi)</a:t>
            </a:r>
            <a:endParaRPr lang="ja-JP" alt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87B1FDB4-BAE6-4301-B138-2F340DC8357B}"/>
              </a:ext>
            </a:extLst>
          </p:cNvPr>
          <p:cNvSpPr/>
          <p:nvPr/>
        </p:nvSpPr>
        <p:spPr>
          <a:xfrm>
            <a:off x="1217083" y="7782272"/>
            <a:ext cx="2091472" cy="13506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BB9BE27D-DC52-42C1-B87E-5D58A91B1382}"/>
              </a:ext>
            </a:extLst>
          </p:cNvPr>
          <p:cNvSpPr/>
          <p:nvPr/>
        </p:nvSpPr>
        <p:spPr>
          <a:xfrm>
            <a:off x="3584160" y="7782271"/>
            <a:ext cx="2138601" cy="571563"/>
          </a:xfrm>
          <a:prstGeom prst="roundRect">
            <a:avLst>
              <a:gd name="adj" fmla="val 2807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4" name="テキスト ボックス 90">
            <a:extLst>
              <a:ext uri="{FF2B5EF4-FFF2-40B4-BE49-F238E27FC236}">
                <a16:creationId xmlns:a16="http://schemas.microsoft.com/office/drawing/2014/main" id="{52064527-C309-464C-8E8F-D8DDEB2F2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63" y="5460001"/>
            <a:ext cx="3683829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 u="sng" dirty="0">
                <a:latin typeface="Segoe UI" panose="020B0502040204020203" pitchFamily="34" charset="0"/>
                <a:cs typeface="Segoe UI" panose="020B0502040204020203" pitchFamily="34" charset="0"/>
              </a:rPr>
              <a:t>Sampling group (3 ducks each)</a:t>
            </a:r>
            <a:endParaRPr lang="ja-JP" altLang="en-US" sz="2000" u="sng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6" name="山形 98">
            <a:extLst>
              <a:ext uri="{FF2B5EF4-FFF2-40B4-BE49-F238E27FC236}">
                <a16:creationId xmlns:a16="http://schemas.microsoft.com/office/drawing/2014/main" id="{4FA22A14-EAF1-48EA-BDBD-794D9C32597F}"/>
              </a:ext>
            </a:extLst>
          </p:cNvPr>
          <p:cNvSpPr/>
          <p:nvPr/>
        </p:nvSpPr>
        <p:spPr>
          <a:xfrm rot="5400000">
            <a:off x="2517896" y="7465411"/>
            <a:ext cx="242887" cy="122238"/>
          </a:xfrm>
          <a:prstGeom prst="chevron">
            <a:avLst>
              <a:gd name="adj" fmla="val 1004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73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105</Words>
  <Application>Microsoft Office PowerPoint</Application>
  <PresentationFormat>A4 Paper (210x297 mm)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Office テーマ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富岡 幸子</dc:creator>
  <cp:lastModifiedBy>Soda Kosuke</cp:lastModifiedBy>
  <cp:revision>7</cp:revision>
  <dcterms:created xsi:type="dcterms:W3CDTF">2021-11-24T05:40:55Z</dcterms:created>
  <dcterms:modified xsi:type="dcterms:W3CDTF">2022-02-01T02:49:33Z</dcterms:modified>
</cp:coreProperties>
</file>