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44" autoAdjust="0"/>
    <p:restoredTop sz="86496"/>
  </p:normalViewPr>
  <p:slideViewPr>
    <p:cSldViewPr snapToGrid="0">
      <p:cViewPr varScale="1">
        <p:scale>
          <a:sx n="80" d="100"/>
          <a:sy n="80" d="100"/>
        </p:scale>
        <p:origin x="84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D63DB-BB31-A541-932F-CA4E52AC02FD}" type="datetimeFigureOut">
              <a:rPr kumimoji="1" lang="zh-TW" altLang="en-US" smtClean="0"/>
              <a:t>2022/4/29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53E50-48C1-E444-82FD-893066393AF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26243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53E50-48C1-E444-82FD-893066393AFE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69117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9ADD321-EF9A-4617-85E9-DD46C47A7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F4637F8-2928-4F77-AAB5-D3B2CC056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D1581B0-9BF9-499B-872B-D90228102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5D67-D34F-4D56-8388-07FEA576766E}" type="datetimeFigureOut">
              <a:rPr lang="zh-TW" altLang="en-US" smtClean="0"/>
              <a:t>2022/4/29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53DEF17-F6F0-472D-A4A2-939DCBCC0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968A833-56C2-4DBB-BE7C-74C0F3115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9B18A-56DE-44A7-81E1-60E997D245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9988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99C7DE-C791-44DC-9245-307494C3A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DF80C55-6979-495E-886F-29A404A31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54E90C1-267B-4F94-8D98-2F70F8A0F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5D67-D34F-4D56-8388-07FEA576766E}" type="datetimeFigureOut">
              <a:rPr lang="zh-TW" altLang="en-US" smtClean="0"/>
              <a:t>2022/4/29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A1B5D55-9737-49F1-B75A-4D71C5A76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9D16C21-5B70-4542-9E49-C8E33479C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9B18A-56DE-44A7-81E1-60E997D245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1175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0857252C-DA2E-4CE8-BD85-E91B9AE876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7F36362-55CA-42EB-ADF6-212DB132A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5877AF0-706B-4366-848D-9CBCD8945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5D67-D34F-4D56-8388-07FEA576766E}" type="datetimeFigureOut">
              <a:rPr lang="zh-TW" altLang="en-US" smtClean="0"/>
              <a:t>2022/4/29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25DEE6-CBEB-4F24-9440-782BE3DBD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EF425CE-A698-47E2-BF0D-D3CFE2CBF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9B18A-56DE-44A7-81E1-60E997D245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22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CF52DD-BDAA-463A-9C33-6975C35D5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99A7093-E4B7-426A-9822-C3E01AE98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5CC393A-848B-45BA-B08B-EA7BCA9DA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5D67-D34F-4D56-8388-07FEA576766E}" type="datetimeFigureOut">
              <a:rPr lang="zh-TW" altLang="en-US" smtClean="0"/>
              <a:t>2022/4/29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62D5F25-B290-42A8-BBAE-B2EFBA3B4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6B7368-FD4B-4749-BF77-896A57188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9B18A-56DE-44A7-81E1-60E997D245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766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D4E354-ED3C-4896-B4CD-14B8D78BB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E8480A8-1DAE-4D90-8FC1-C28A4C6F5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0C197E-736E-4985-A293-3DFC26F6C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5D67-D34F-4D56-8388-07FEA576766E}" type="datetimeFigureOut">
              <a:rPr lang="zh-TW" altLang="en-US" smtClean="0"/>
              <a:t>2022/4/29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4C627C2-4A40-4CA0-B89B-81851B9E8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E4D47FD-62D4-4206-AFB6-9BE045B97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9B18A-56DE-44A7-81E1-60E997D245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7070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C3F0F4-CAAB-4B82-80DB-A2FD98117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0B7C651-7867-4A7A-ACAC-547706E60C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4D68CCC-2470-4710-9C1F-AD5EE562E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9488BF8-EDDB-4484-AD19-4D9C232D7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5D67-D34F-4D56-8388-07FEA576766E}" type="datetimeFigureOut">
              <a:rPr lang="zh-TW" altLang="en-US" smtClean="0"/>
              <a:t>2022/4/29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A451F34-393D-4B83-A696-E36E7E567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CD78D97-BA87-46C1-87AD-2D6B95BDB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9B18A-56DE-44A7-81E1-60E997D245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384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76000C-A592-41A9-BC7B-85604A36D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862D2B3-F6E3-498F-8587-6864A4541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D4B0901-FDD0-4B1D-823E-96C66A846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2634D75-649E-4303-B444-CAEB039A1F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BF861BC-7478-4C7F-B6FF-BC7565B51E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E1F3895F-3246-416C-8595-33523CE7D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5D67-D34F-4D56-8388-07FEA576766E}" type="datetimeFigureOut">
              <a:rPr lang="zh-TW" altLang="en-US" smtClean="0"/>
              <a:t>2022/4/29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4DEBC873-3057-4767-972B-5CED6ADF8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5A54413-B582-4D57-9A07-3457ECEA8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9B18A-56DE-44A7-81E1-60E997D245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7053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CD789D-661A-4F65-94E0-94C8921B0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C3FB961-72BB-4534-8FF1-776CEB3FE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5D67-D34F-4D56-8388-07FEA576766E}" type="datetimeFigureOut">
              <a:rPr lang="zh-TW" altLang="en-US" smtClean="0"/>
              <a:t>2022/4/29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977C969-064A-4A1B-AAC9-94C2864C1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1F8CF2E-C35A-4249-A890-7C7E33534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9B18A-56DE-44A7-81E1-60E997D245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5126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EA7C5BCE-FE18-4A4F-88D9-66A7BC0D3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5D67-D34F-4D56-8388-07FEA576766E}" type="datetimeFigureOut">
              <a:rPr lang="zh-TW" altLang="en-US" smtClean="0"/>
              <a:t>2022/4/29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3FBE782-CF91-4405-91D1-DEAB6BF5B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EA66568-C0FE-46A8-BE2F-EAD09F4C8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9B18A-56DE-44A7-81E1-60E997D245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55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EA195C-5B80-4D7D-B247-D048C846D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4E46D0E-8F92-4AAB-AF5B-CD19401C8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ABF883E-F524-482C-AE25-802522A61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7322391-4DD4-40CC-9032-A386C20A6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5D67-D34F-4D56-8388-07FEA576766E}" type="datetimeFigureOut">
              <a:rPr lang="zh-TW" altLang="en-US" smtClean="0"/>
              <a:t>2022/4/29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84B43D5-43D7-4CC9-A21A-28A54397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1AE2174-FBB1-41DD-A97B-9CA43E6CF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9B18A-56DE-44A7-81E1-60E997D245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40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2453C9-0638-42B8-BB49-A810E1711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A2668180-A48B-4C9C-B551-9A76586C61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61F8D08-8DBB-45CF-8146-FCD49462D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13958B5-43CE-4A94-AEB1-FE63278C2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5D67-D34F-4D56-8388-07FEA576766E}" type="datetimeFigureOut">
              <a:rPr lang="zh-TW" altLang="en-US" smtClean="0"/>
              <a:t>2022/4/29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4014C8F-DDEE-4881-9225-68872A0F3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1CFE1D2-BF9E-41BA-8A28-7B922F4E6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9B18A-56DE-44A7-81E1-60E997D245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0754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99782B2-3E3C-45CA-A589-8448DF195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E8C088C-EF33-4051-90F1-7CE3705CC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BD91206-FC10-4D95-B4AF-2F8B6E325E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E5D67-D34F-4D56-8388-07FEA576766E}" type="datetimeFigureOut">
              <a:rPr lang="zh-TW" altLang="en-US" smtClean="0"/>
              <a:t>2022/4/29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56E793E-D142-4294-B01E-5FF6845780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16867BE-2393-4F8E-B189-7793B36209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9B18A-56DE-44A7-81E1-60E997D245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7693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方塊 12">
            <a:extLst>
              <a:ext uri="{FF2B5EF4-FFF2-40B4-BE49-F238E27FC236}">
                <a16:creationId xmlns:a16="http://schemas.microsoft.com/office/drawing/2014/main" id="{EEA5B446-6632-4B0E-9F89-67348EC105CA}"/>
              </a:ext>
            </a:extLst>
          </p:cNvPr>
          <p:cNvSpPr txBox="1"/>
          <p:nvPr/>
        </p:nvSpPr>
        <p:spPr>
          <a:xfrm>
            <a:off x="3119852" y="309608"/>
            <a:ext cx="7904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/>
              <a:t>STAT3</a:t>
            </a:r>
            <a:endParaRPr lang="zh-TW" altLang="en-US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877AE0FA-45F8-460A-9C3D-E0155E2E30E8}"/>
              </a:ext>
            </a:extLst>
          </p:cNvPr>
          <p:cNvSpPr txBox="1"/>
          <p:nvPr/>
        </p:nvSpPr>
        <p:spPr>
          <a:xfrm>
            <a:off x="5557315" y="230911"/>
            <a:ext cx="17762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/>
              <a:t>Phospho-STAT3</a:t>
            </a:r>
            <a:endParaRPr lang="zh-TW" altLang="en-US" dirty="0"/>
          </a:p>
        </p:txBody>
      </p:sp>
      <p:pic>
        <p:nvPicPr>
          <p:cNvPr id="4" name="圖片 3" descr="一張含有 室內 的圖片&#10;&#10;自動產生的描述">
            <a:extLst>
              <a:ext uri="{FF2B5EF4-FFF2-40B4-BE49-F238E27FC236}">
                <a16:creationId xmlns:a16="http://schemas.microsoft.com/office/drawing/2014/main" id="{EA7D4FD6-9503-43F9-A9AB-D3939692E6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0" t="2653" r="22428" b="1917"/>
          <a:stretch/>
        </p:blipFill>
        <p:spPr>
          <a:xfrm>
            <a:off x="5328311" y="1053369"/>
            <a:ext cx="2234264" cy="5804631"/>
          </a:xfrm>
          <a:prstGeom prst="rect">
            <a:avLst/>
          </a:prstGeom>
        </p:spPr>
      </p:pic>
      <p:sp>
        <p:nvSpPr>
          <p:cNvPr id="48" name="文字方塊 47">
            <a:extLst>
              <a:ext uri="{FF2B5EF4-FFF2-40B4-BE49-F238E27FC236}">
                <a16:creationId xmlns:a16="http://schemas.microsoft.com/office/drawing/2014/main" id="{74FF3373-050A-4563-8633-5A3948B739CF}"/>
              </a:ext>
            </a:extLst>
          </p:cNvPr>
          <p:cNvSpPr txBox="1"/>
          <p:nvPr/>
        </p:nvSpPr>
        <p:spPr>
          <a:xfrm>
            <a:off x="8334298" y="1792615"/>
            <a:ext cx="32059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/>
              <a:t>Supplementary Figure 1. The original western blots of proteins extracted from FISS-10 and FISS-10 detected by anti-STAT3 and and anti-phospho-STAT3 antibodies. M: markers </a:t>
            </a:r>
            <a:endParaRPr kumimoji="1" lang="zh-TW" altLang="en-US" dirty="0"/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26EEEA26-E980-427D-9021-81BC37C8AC55}"/>
              </a:ext>
            </a:extLst>
          </p:cNvPr>
          <p:cNvSpPr txBox="1"/>
          <p:nvPr/>
        </p:nvSpPr>
        <p:spPr>
          <a:xfrm>
            <a:off x="7537589" y="1660944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250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CB7B575A-C372-4FCA-B98A-F5DBF28D48CF}"/>
              </a:ext>
            </a:extLst>
          </p:cNvPr>
          <p:cNvSpPr txBox="1"/>
          <p:nvPr/>
        </p:nvSpPr>
        <p:spPr>
          <a:xfrm>
            <a:off x="7537589" y="1937943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150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4E64A76A-AC80-4AB1-ACE1-A77F59CC9880}"/>
              </a:ext>
            </a:extLst>
          </p:cNvPr>
          <p:cNvSpPr txBox="1"/>
          <p:nvPr/>
        </p:nvSpPr>
        <p:spPr>
          <a:xfrm>
            <a:off x="7534287" y="2257469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100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3D617B4C-061A-41C3-B7B3-275054914376}"/>
              </a:ext>
            </a:extLst>
          </p:cNvPr>
          <p:cNvSpPr txBox="1"/>
          <p:nvPr/>
        </p:nvSpPr>
        <p:spPr>
          <a:xfrm>
            <a:off x="7558089" y="2661877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75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D289BDA7-DE52-4CF6-A88A-0F5BDC3B2EA3}"/>
              </a:ext>
            </a:extLst>
          </p:cNvPr>
          <p:cNvSpPr txBox="1"/>
          <p:nvPr/>
        </p:nvSpPr>
        <p:spPr>
          <a:xfrm>
            <a:off x="7551877" y="3156641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50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BB826CC0-EBBB-4803-8B48-B5E078D01DC9}"/>
              </a:ext>
            </a:extLst>
          </p:cNvPr>
          <p:cNvSpPr txBox="1"/>
          <p:nvPr/>
        </p:nvSpPr>
        <p:spPr>
          <a:xfrm>
            <a:off x="7551877" y="3667526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37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9C35C15A-3092-49C8-85C3-B35226FB9185}"/>
              </a:ext>
            </a:extLst>
          </p:cNvPr>
          <p:cNvSpPr txBox="1"/>
          <p:nvPr/>
        </p:nvSpPr>
        <p:spPr>
          <a:xfrm>
            <a:off x="7562575" y="422425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25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7DE76FD1-06BF-4EB6-9F12-41C082126443}"/>
              </a:ext>
            </a:extLst>
          </p:cNvPr>
          <p:cNvSpPr txBox="1"/>
          <p:nvPr/>
        </p:nvSpPr>
        <p:spPr>
          <a:xfrm>
            <a:off x="7562575" y="4566131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20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E624020D-FFBC-4D22-8199-EB8A41A6FE35}"/>
              </a:ext>
            </a:extLst>
          </p:cNvPr>
          <p:cNvSpPr txBox="1"/>
          <p:nvPr/>
        </p:nvSpPr>
        <p:spPr>
          <a:xfrm>
            <a:off x="7562575" y="4980544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15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69C1C3ED-F7E3-4143-92F0-FE478824BA6C}"/>
              </a:ext>
            </a:extLst>
          </p:cNvPr>
          <p:cNvSpPr txBox="1"/>
          <p:nvPr/>
        </p:nvSpPr>
        <p:spPr>
          <a:xfrm>
            <a:off x="6972262" y="1317573"/>
            <a:ext cx="364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M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132" name="文字方塊 131">
            <a:extLst>
              <a:ext uri="{FF2B5EF4-FFF2-40B4-BE49-F238E27FC236}">
                <a16:creationId xmlns:a16="http://schemas.microsoft.com/office/drawing/2014/main" id="{8018C198-ED1D-490D-883C-958535F544EA}"/>
              </a:ext>
            </a:extLst>
          </p:cNvPr>
          <p:cNvSpPr txBox="1"/>
          <p:nvPr/>
        </p:nvSpPr>
        <p:spPr>
          <a:xfrm>
            <a:off x="5958541" y="540391"/>
            <a:ext cx="689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dirty="0"/>
              <a:t>FISS</a:t>
            </a:r>
          </a:p>
          <a:p>
            <a:pPr algn="ctr"/>
            <a:r>
              <a:rPr lang="en-US" altLang="zh-TW" sz="1600" dirty="0"/>
              <a:t>10</a:t>
            </a:r>
            <a:endParaRPr lang="zh-TW" altLang="en-US" sz="1600" dirty="0"/>
          </a:p>
        </p:txBody>
      </p:sp>
      <p:sp>
        <p:nvSpPr>
          <p:cNvPr id="133" name="文字方塊 132">
            <a:extLst>
              <a:ext uri="{FF2B5EF4-FFF2-40B4-BE49-F238E27FC236}">
                <a16:creationId xmlns:a16="http://schemas.microsoft.com/office/drawing/2014/main" id="{40B38C02-F299-43B2-9492-763C6E7B76D3}"/>
              </a:ext>
            </a:extLst>
          </p:cNvPr>
          <p:cNvSpPr txBox="1"/>
          <p:nvPr/>
        </p:nvSpPr>
        <p:spPr>
          <a:xfrm>
            <a:off x="6468979" y="543163"/>
            <a:ext cx="689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dirty="0"/>
              <a:t>FISS</a:t>
            </a:r>
          </a:p>
          <a:p>
            <a:pPr algn="ctr"/>
            <a:r>
              <a:rPr lang="en-US" altLang="zh-TW" sz="1600" dirty="0"/>
              <a:t>14</a:t>
            </a:r>
            <a:endParaRPr lang="zh-TW" altLang="en-US" sz="1600" dirty="0"/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1231455C-EC80-204E-BA95-AE9A4AD91223}"/>
              </a:ext>
            </a:extLst>
          </p:cNvPr>
          <p:cNvSpPr txBox="1"/>
          <p:nvPr/>
        </p:nvSpPr>
        <p:spPr>
          <a:xfrm>
            <a:off x="5502615" y="1201767"/>
            <a:ext cx="364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M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B2784CA-205A-5E4B-A1B2-8629761C07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6" r="23719"/>
          <a:stretch/>
        </p:blipFill>
        <p:spPr>
          <a:xfrm>
            <a:off x="2105973" y="1404319"/>
            <a:ext cx="2951343" cy="4185418"/>
          </a:xfrm>
          <a:prstGeom prst="rect">
            <a:avLst/>
          </a:prstGeom>
        </p:spPr>
      </p:pic>
      <p:sp>
        <p:nvSpPr>
          <p:cNvPr id="56" name="文字方塊 55">
            <a:extLst>
              <a:ext uri="{FF2B5EF4-FFF2-40B4-BE49-F238E27FC236}">
                <a16:creationId xmlns:a16="http://schemas.microsoft.com/office/drawing/2014/main" id="{267078DD-1A98-6A46-8330-68DD0EB7179B}"/>
              </a:ext>
            </a:extLst>
          </p:cNvPr>
          <p:cNvSpPr txBox="1"/>
          <p:nvPr/>
        </p:nvSpPr>
        <p:spPr>
          <a:xfrm>
            <a:off x="4289889" y="1201767"/>
            <a:ext cx="364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M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E164CA53-C3F1-3544-8D03-27DC5741A375}"/>
              </a:ext>
            </a:extLst>
          </p:cNvPr>
          <p:cNvSpPr txBox="1"/>
          <p:nvPr/>
        </p:nvSpPr>
        <p:spPr>
          <a:xfrm>
            <a:off x="1673838" y="1458256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250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E46A8ECA-3CD0-264F-BA38-BB6C78CBE959}"/>
              </a:ext>
            </a:extLst>
          </p:cNvPr>
          <p:cNvSpPr txBox="1"/>
          <p:nvPr/>
        </p:nvSpPr>
        <p:spPr>
          <a:xfrm>
            <a:off x="1673838" y="1735255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150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51FDE326-4483-C446-8EEE-75FFC9152A6C}"/>
              </a:ext>
            </a:extLst>
          </p:cNvPr>
          <p:cNvSpPr txBox="1"/>
          <p:nvPr/>
        </p:nvSpPr>
        <p:spPr>
          <a:xfrm>
            <a:off x="1670536" y="2054781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100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5151D5EF-0D9E-864C-BB19-11E8BFCE04A8}"/>
              </a:ext>
            </a:extLst>
          </p:cNvPr>
          <p:cNvSpPr txBox="1"/>
          <p:nvPr/>
        </p:nvSpPr>
        <p:spPr>
          <a:xfrm>
            <a:off x="1694338" y="2459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75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2F202C66-41C1-1045-B014-7395BDD79592}"/>
              </a:ext>
            </a:extLst>
          </p:cNvPr>
          <p:cNvSpPr txBox="1"/>
          <p:nvPr/>
        </p:nvSpPr>
        <p:spPr>
          <a:xfrm>
            <a:off x="1688126" y="2953953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50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72E01B7C-D551-B840-8571-545C3DD880C9}"/>
              </a:ext>
            </a:extLst>
          </p:cNvPr>
          <p:cNvSpPr txBox="1"/>
          <p:nvPr/>
        </p:nvSpPr>
        <p:spPr>
          <a:xfrm>
            <a:off x="1688126" y="3464838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37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012CD6F1-9ABF-E749-953C-955DFFD440B2}"/>
              </a:ext>
            </a:extLst>
          </p:cNvPr>
          <p:cNvSpPr txBox="1"/>
          <p:nvPr/>
        </p:nvSpPr>
        <p:spPr>
          <a:xfrm>
            <a:off x="1688126" y="4191887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25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79" name="文字方塊 78">
            <a:extLst>
              <a:ext uri="{FF2B5EF4-FFF2-40B4-BE49-F238E27FC236}">
                <a16:creationId xmlns:a16="http://schemas.microsoft.com/office/drawing/2014/main" id="{8C0E1AFD-1F6D-A741-B9F6-15FBE6346323}"/>
              </a:ext>
            </a:extLst>
          </p:cNvPr>
          <p:cNvSpPr txBox="1"/>
          <p:nvPr/>
        </p:nvSpPr>
        <p:spPr>
          <a:xfrm>
            <a:off x="1670536" y="4649913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20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539CB557-636A-174E-8F28-962610B376C3}"/>
              </a:ext>
            </a:extLst>
          </p:cNvPr>
          <p:cNvSpPr txBox="1"/>
          <p:nvPr/>
        </p:nvSpPr>
        <p:spPr>
          <a:xfrm>
            <a:off x="2918058" y="846513"/>
            <a:ext cx="689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dirty="0"/>
              <a:t>FISS</a:t>
            </a:r>
          </a:p>
          <a:p>
            <a:pPr algn="ctr"/>
            <a:r>
              <a:rPr lang="en-US" altLang="zh-TW" sz="1600" dirty="0"/>
              <a:t>10</a:t>
            </a:r>
            <a:endParaRPr lang="zh-TW" altLang="en-US" sz="1600" dirty="0"/>
          </a:p>
        </p:txBody>
      </p: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2B25B34E-C41F-EF4C-8F84-0971DB53EA92}"/>
              </a:ext>
            </a:extLst>
          </p:cNvPr>
          <p:cNvSpPr txBox="1"/>
          <p:nvPr/>
        </p:nvSpPr>
        <p:spPr>
          <a:xfrm>
            <a:off x="3607872" y="873481"/>
            <a:ext cx="689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dirty="0"/>
              <a:t>FISS</a:t>
            </a:r>
          </a:p>
          <a:p>
            <a:pPr algn="ctr"/>
            <a:r>
              <a:rPr lang="en-US" altLang="zh-TW" sz="1600" dirty="0"/>
              <a:t>14</a:t>
            </a:r>
            <a:endParaRPr lang="zh-TW" altLang="en-US" sz="1600" dirty="0"/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2390F31A-2145-9B46-9E5F-FF824EF0FAFC}"/>
              </a:ext>
            </a:extLst>
          </p:cNvPr>
          <p:cNvSpPr txBox="1"/>
          <p:nvPr/>
        </p:nvSpPr>
        <p:spPr>
          <a:xfrm>
            <a:off x="2606107" y="1002072"/>
            <a:ext cx="364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dirty="0">
                <a:solidFill>
                  <a:srgbClr val="C00000"/>
                </a:solidFill>
              </a:rPr>
              <a:t>M</a:t>
            </a:r>
            <a:endParaRPr kumimoji="1" lang="zh-TW" altLang="en-US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430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58</Words>
  <Application>Microsoft Macintosh PowerPoint</Application>
  <PresentationFormat>寬螢幕</PresentationFormat>
  <Paragraphs>33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小心 施</dc:creator>
  <cp:lastModifiedBy>Microsoft Office 使用者</cp:lastModifiedBy>
  <cp:revision>17</cp:revision>
  <dcterms:created xsi:type="dcterms:W3CDTF">2022-01-10T23:56:50Z</dcterms:created>
  <dcterms:modified xsi:type="dcterms:W3CDTF">2022-04-29T06:19:51Z</dcterms:modified>
</cp:coreProperties>
</file>