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D5E57-BB0F-5474-DE75-664588310A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04A049-9055-D6CA-31D7-DC11AC5A52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1CB5B-348A-005F-59B3-ACE0ECC24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7A0E-0B27-4A07-84D2-237008D9FD6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49526-FA4B-D805-2635-59C5A412D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B296D-CE8E-3535-0D6C-AA002691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80CB-4B25-474E-B6D1-20BE5898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58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63FB3-6BE6-D1EA-383E-A15E2EDFA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7CF4A-A207-6CDF-3744-7C24060B7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0E076-6B47-3995-54F7-C6E38CA3D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7A0E-0B27-4A07-84D2-237008D9FD6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10C00-92A4-CEEB-BF2E-DE56360D9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ED42B-BFF0-AA47-06A1-6FB6B99BF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80CB-4B25-474E-B6D1-20BE5898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25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16F1E-1EAE-D667-C071-09E4C0753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30BCF-69C7-B998-C987-91173031D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E841F-03C2-09E4-F8B6-FF8CBD480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7A0E-0B27-4A07-84D2-237008D9FD6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A528B-373D-35E5-E2A8-5885C4FED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024C7-2518-F0DA-E152-618E3EE96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80CB-4B25-474E-B6D1-20BE5898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573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6B0D7-7DF1-6B1C-5B5F-50E018BD7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B86BC-8B50-E25C-5DE3-AECA53AF54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10444A-0C57-7616-C796-EF11B7B5C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11E0E9-F01A-3AF3-0207-7E903FCBC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7A0E-0B27-4A07-84D2-237008D9FD6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6D3A07-582A-9E67-6451-C5BA9AB60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BCD69-0DD7-9E7C-5931-D68CB5A4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80CB-4B25-474E-B6D1-20BE5898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04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A0E1F-6830-DDFB-61AC-51506DE6C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8223BC-A990-00F8-32C6-1B066414E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B927A0-7A0A-7A7C-6C78-FE7D079B6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D87969-2295-126C-4CAD-05232FAE4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773FE9-5157-8032-C488-DD24F7779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1E28CF-CBD2-B61C-2260-8C9F7FB82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7A0E-0B27-4A07-84D2-237008D9FD6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D38934-3B77-663E-C961-24C439CCD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5E0D32-BDA0-2B00-3679-96A532673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80CB-4B25-474E-B6D1-20BE5898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395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56171-4ACB-EC7A-1866-5EF96CC59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8D1BB6-9D08-5D79-ADD8-935EFAE38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7A0E-0B27-4A07-84D2-237008D9FD6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45C019-4C5B-1053-5789-A513EDCA3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3D5388-87CC-82B4-621F-2AC219827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80CB-4B25-474E-B6D1-20BE5898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58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39E5FB-ED9A-C61B-BA68-39477F1E1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7A0E-0B27-4A07-84D2-237008D9FD6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A5EEE1-3125-9A90-A2DF-4A31B46C4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BEFFD-3977-0E2E-EF60-51CBDE1E8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80CB-4B25-474E-B6D1-20BE5898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12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8601A-7003-A5EB-DCF9-368C70FC1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CF8E7-C8BD-D98F-A1C3-E73A58329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BF28A-3564-6F31-0AC9-63F05DD47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917A0-E226-D404-5F5C-163D6DD86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7A0E-0B27-4A07-84D2-237008D9FD6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2E027-8881-A79F-43E2-56136B24B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8AD0D8-08DC-33FB-DACD-D8768E90E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80CB-4B25-474E-B6D1-20BE5898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54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81A54-FF5B-9A6C-4B74-5AB963913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D544BB-7F87-D09B-8EE9-054159E59A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A05A4-4BC6-43A5-E280-9612BA958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A728E-65DE-D623-96C4-CB5A82FE0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7A0E-0B27-4A07-84D2-237008D9FD6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2F6CD-7A4A-952C-70A8-4406F6A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7ADB15-0BA0-9884-BB30-346144EA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80CB-4B25-474E-B6D1-20BE5898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7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A521A-A5D6-2F87-5716-0421728A6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11D454-E8D4-DFEF-08C5-9FCEDBD79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5E01F-578D-7516-82AD-6F2C3469E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7A0E-0B27-4A07-84D2-237008D9FD6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C221A-ABB5-0FD7-7733-8849CB2EA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F8F80-D990-7394-3038-E7EE83293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80CB-4B25-474E-B6D1-20BE5898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0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D95EE8-A2FB-E56E-E160-27FFC7083D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296CFE-1FAC-E89F-9188-AEA665104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CF764-641F-A26E-0514-1810A35D3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D7A0E-0B27-4A07-84D2-237008D9FD6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71CC0-11DF-7A04-5278-6272CDEA8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6AAD-7F3A-0DCC-E4F0-40E7B3C5E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680CB-4B25-474E-B6D1-20BE5898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8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873DD-AC87-86C4-88AA-F63BADE99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AAEB3-AD0A-F203-3220-E851C6D64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EDFBD-19EF-D96E-EE84-60C211C57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DD7A0E-0B27-4A07-84D2-237008D9FD6E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63BA0-B6DB-3B75-CBBF-44B6FFBA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31FD3-FAC5-6161-4C23-2A8650E4BF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B680CB-4B25-474E-B6D1-20BE5898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0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87E750E-2F7E-5E0A-D574-66D994318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050" y="159630"/>
            <a:ext cx="5129719" cy="65387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C30006-90C5-DE6D-F4AE-D3CDF03E0CB3}"/>
              </a:ext>
            </a:extLst>
          </p:cNvPr>
          <p:cNvSpPr txBox="1"/>
          <p:nvPr/>
        </p:nvSpPr>
        <p:spPr>
          <a:xfrm>
            <a:off x="6222773" y="233783"/>
            <a:ext cx="578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kDa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CAB9DA-CCE6-6FB1-E113-012F530FEAA4}"/>
              </a:ext>
            </a:extLst>
          </p:cNvPr>
          <p:cNvSpPr txBox="1"/>
          <p:nvPr/>
        </p:nvSpPr>
        <p:spPr>
          <a:xfrm>
            <a:off x="457200" y="603115"/>
            <a:ext cx="52257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Supplemental Figure: SDS-PAGE analysis of purified recombinant P48 protein. Approximately 2 </a:t>
            </a:r>
            <a:r>
              <a:rPr lang="el-GR" dirty="0"/>
              <a:t>μ</a:t>
            </a:r>
            <a:r>
              <a:rPr lang="en-US" dirty="0"/>
              <a:t>g (lane 2), 4 </a:t>
            </a:r>
            <a:r>
              <a:rPr lang="el-GR" dirty="0"/>
              <a:t>μ</a:t>
            </a:r>
            <a:r>
              <a:rPr lang="en-US" dirty="0"/>
              <a:t>g (lane 3), and 8 </a:t>
            </a:r>
            <a:r>
              <a:rPr lang="el-GR" dirty="0"/>
              <a:t>μ</a:t>
            </a:r>
            <a:r>
              <a:rPr lang="en-US" dirty="0"/>
              <a:t>g (lane 4) of recombinant P48 and the </a:t>
            </a:r>
            <a:r>
              <a:rPr lang="en-US" dirty="0" err="1"/>
              <a:t>SeeBlue</a:t>
            </a:r>
            <a:r>
              <a:rPr lang="en-US" dirty="0"/>
              <a:t> Plus2 protein standard (lane 1, </a:t>
            </a:r>
            <a:r>
              <a:rPr lang="en-US" dirty="0" err="1"/>
              <a:t>ThermoFisher</a:t>
            </a:r>
            <a:r>
              <a:rPr lang="en-US" dirty="0"/>
              <a:t>) were loaded into a 12% tris-glycine acrylamide gel (Bio-Rad, Hercules, CA, USA) and run at 120 V for 1.5 h. The gel was then stained with Coomassie blue. Distinct bands, increasing in weight with greater protein concentration, were observed at approximately 51.2 </a:t>
            </a:r>
            <a:r>
              <a:rPr lang="en-US" dirty="0" err="1"/>
              <a:t>kDa</a:t>
            </a:r>
            <a:r>
              <a:rPr lang="en-US" dirty="0"/>
              <a:t> and no additional bands were observed demonstrating the preparation of P48 was of high purity. The final yield for the recombinant P48 protein was 9.3 mg per 100 </a:t>
            </a:r>
            <a:r>
              <a:rPr lang="en-US"/>
              <a:t>ml culture.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47EE5D-AAEB-2ABF-4816-EED7CBD7B672}"/>
              </a:ext>
            </a:extLst>
          </p:cNvPr>
          <p:cNvSpPr txBox="1"/>
          <p:nvPr/>
        </p:nvSpPr>
        <p:spPr>
          <a:xfrm>
            <a:off x="6222773" y="3628417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D7F52F-1904-767B-250D-DD6BBB551D63}"/>
              </a:ext>
            </a:extLst>
          </p:cNvPr>
          <p:cNvSpPr txBox="1"/>
          <p:nvPr/>
        </p:nvSpPr>
        <p:spPr>
          <a:xfrm>
            <a:off x="6215994" y="2592595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AF2984-D4B6-E59E-1EB8-C13311BD80E0}"/>
              </a:ext>
            </a:extLst>
          </p:cNvPr>
          <p:cNvSpPr txBox="1"/>
          <p:nvPr/>
        </p:nvSpPr>
        <p:spPr>
          <a:xfrm>
            <a:off x="6215994" y="1890018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A9773C-7D38-BD3A-E5F1-1B28FF877970}"/>
              </a:ext>
            </a:extLst>
          </p:cNvPr>
          <p:cNvSpPr txBox="1"/>
          <p:nvPr/>
        </p:nvSpPr>
        <p:spPr>
          <a:xfrm>
            <a:off x="7033264" y="15963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BAFF75-93EF-C039-860D-107407C5A50A}"/>
              </a:ext>
            </a:extLst>
          </p:cNvPr>
          <p:cNvSpPr txBox="1"/>
          <p:nvPr/>
        </p:nvSpPr>
        <p:spPr>
          <a:xfrm>
            <a:off x="8054919" y="159630"/>
            <a:ext cx="308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B1C036-BC7E-40A1-3023-7C6EDA5FAC24}"/>
              </a:ext>
            </a:extLst>
          </p:cNvPr>
          <p:cNvSpPr txBox="1"/>
          <p:nvPr/>
        </p:nvSpPr>
        <p:spPr>
          <a:xfrm>
            <a:off x="9284808" y="15963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827D3F-2647-3FEC-4234-BC1105B1BBE6}"/>
              </a:ext>
            </a:extLst>
          </p:cNvPr>
          <p:cNvSpPr txBox="1"/>
          <p:nvPr/>
        </p:nvSpPr>
        <p:spPr>
          <a:xfrm>
            <a:off x="10514697" y="15963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5BA511-D342-B0B2-DE34-579161A969B9}"/>
              </a:ext>
            </a:extLst>
          </p:cNvPr>
          <p:cNvSpPr txBox="1"/>
          <p:nvPr/>
        </p:nvSpPr>
        <p:spPr>
          <a:xfrm>
            <a:off x="6222773" y="5418931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DC36BD-8C95-E376-419D-661E1368DFE4}"/>
              </a:ext>
            </a:extLst>
          </p:cNvPr>
          <p:cNvSpPr txBox="1"/>
          <p:nvPr/>
        </p:nvSpPr>
        <p:spPr>
          <a:xfrm>
            <a:off x="6215994" y="5873984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487AFE-FFE2-DF29-4152-B4811A295476}"/>
              </a:ext>
            </a:extLst>
          </p:cNvPr>
          <p:cNvSpPr txBox="1"/>
          <p:nvPr/>
        </p:nvSpPr>
        <p:spPr>
          <a:xfrm>
            <a:off x="6223353" y="1305818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98</a:t>
            </a:r>
          </a:p>
        </p:txBody>
      </p:sp>
    </p:spTree>
    <p:extLst>
      <p:ext uri="{BB962C8B-B14F-4D97-AF65-F5344CB8AC3E}">
        <p14:creationId xmlns:p14="http://schemas.microsoft.com/office/powerpoint/2010/main" val="2517696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145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Kaplan, Bryan - REE-ARS</dc:creator>
  <cp:lastModifiedBy>Kaplan, Bryan - REE-ARS</cp:lastModifiedBy>
  <cp:revision>27</cp:revision>
  <dcterms:created xsi:type="dcterms:W3CDTF">2025-08-26T20:00:45Z</dcterms:created>
  <dcterms:modified xsi:type="dcterms:W3CDTF">2025-09-03T20:02:30Z</dcterms:modified>
</cp:coreProperties>
</file>