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80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E5ED7E-D01D-3136-A8B7-5D3A71FCBA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6753E16-0300-A719-DC6A-0786920CA8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4D76E2C-9C94-6B85-4017-EB1B5A1B9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36F4-89AB-471F-9F86-50950338A155}" type="datetimeFigureOut">
              <a:rPr lang="fr-FR" smtClean="0"/>
              <a:t>15/07/2025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DB9FD62-3E46-2BD1-57F0-E1CB2E5BC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F5B545F-796F-D212-7B70-839D85B54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FFFFF-AF49-4FDB-B805-6AE37E205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1187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7D05DA-CAB8-A803-1FAD-419F1E21B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F62733C-941A-96A8-E52B-8D9C578281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FA328B-FF68-C9F9-BE29-4ECB91A9D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36F4-89AB-471F-9F86-50950338A155}" type="datetimeFigureOut">
              <a:rPr lang="fr-FR" smtClean="0"/>
              <a:t>15/07/2025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19C9EFA-B47E-D96B-C914-A9A0073C0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968BBF4-2F4D-79C6-1251-CA4DEA958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FFFFF-AF49-4FDB-B805-6AE37E205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9904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3FD2026-9239-5D06-D04B-1436E0356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24E7E70-A364-7DEE-A277-C7DA978E01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E4DB73A-D187-2799-00B5-BDE81E0B7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36F4-89AB-471F-9F86-50950338A155}" type="datetimeFigureOut">
              <a:rPr lang="fr-FR" smtClean="0"/>
              <a:t>15/07/2025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82AD28-7553-C5BB-672E-88A9D9484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05CC616-5FB1-A5E8-72BC-42DD1CCE8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FFFFF-AF49-4FDB-B805-6AE37E205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2026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5FAF94-C42E-E23D-FFCD-654DC065A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58FD760-5CB6-D1C5-3944-FC371B7974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F4663B8-F43B-999D-A967-0A1D074F61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88756B3-C8B2-1EDB-2BB4-452A166B3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36F4-89AB-471F-9F86-50950338A155}" type="datetimeFigureOut">
              <a:rPr lang="fr-FR" smtClean="0"/>
              <a:t>15/07/2025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045FAF7-5636-2CD8-50F6-7E0EB03DE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2718ABC-2F6C-21FC-F7A4-02B452AD9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FFFFF-AF49-4FDB-B805-6AE37E205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7773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5EC6D7-EFBD-C9E7-5B6E-7D7707A65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8571D5A-C7C0-ADDE-DE30-075E9B9C7A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97D27EB-3B93-9FF5-EAE1-72125AD816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0008BC2-2F86-8858-3A3C-4ED8A96673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1B2BB6D-A5D7-F3EF-DB16-298E20FC18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1C29EFC-864C-22B0-DACF-E37052609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36F4-89AB-471F-9F86-50950338A155}" type="datetimeFigureOut">
              <a:rPr lang="fr-FR" smtClean="0"/>
              <a:t>15/07/2025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925AB0C-1ACF-16D7-AFF9-7F2332A4A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75CAD63-45D9-AAB2-52D5-5C3835532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FFFFF-AF49-4FDB-B805-6AE37E205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5253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49B977-EC5F-72F6-52B4-9ADA0E692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1F79BAE-137E-9781-F2A8-C647640BF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36F4-89AB-471F-9F86-50950338A155}" type="datetimeFigureOut">
              <a:rPr lang="fr-FR" smtClean="0"/>
              <a:t>15/07/2025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42AC658-F563-FA31-8059-690B4575F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4B32FB9-E096-5271-8A4F-027D1C709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FFFFF-AF49-4FDB-B805-6AE37E205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3897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4D6BF34-4198-D4B6-D7D3-75C31E2E8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36F4-89AB-471F-9F86-50950338A155}" type="datetimeFigureOut">
              <a:rPr lang="fr-FR" smtClean="0"/>
              <a:t>15/07/2025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10D9E12-A7C4-83CD-A85B-23E2B37F2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AC39CB7-32AC-28EE-EA51-4A08569FF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FFFFF-AF49-4FDB-B805-6AE37E205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170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A8186C-844A-FA32-5B1E-ECA90A5B9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FD3CC70-3010-B280-283E-F04718CDBF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43704C5-038D-D788-1821-D4420A41DA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467AE94-69E6-A1FF-FA5A-E66CD5743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36F4-89AB-471F-9F86-50950338A155}" type="datetimeFigureOut">
              <a:rPr lang="fr-FR" smtClean="0"/>
              <a:t>15/07/2025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F6BED33-0ADD-9D47-8DC1-EEC4C01BB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8241C0B-BF72-6220-6CE6-6D2C7EB9F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FFFFF-AF49-4FDB-B805-6AE37E205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7579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B79D2D-D966-A84C-CFCF-AA146E8CE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352E52C-4070-BF90-7830-DD97DBA116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44A9C15-DF23-E7AC-0A85-0CFE1E6065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6550121-7508-C2C4-6FAB-9AB1101F9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36F4-89AB-471F-9F86-50950338A155}" type="datetimeFigureOut">
              <a:rPr lang="fr-FR" smtClean="0"/>
              <a:t>15/07/2025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2134E50-6934-2525-0904-89DC423E2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A0EE5B9-C3D2-EBC4-A66A-8624DF5DF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FFFFF-AF49-4FDB-B805-6AE37E205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8516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7AC60A-E42B-6018-6F5B-7D3ECE8DD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64C9889-8A16-3B07-2757-6B4F86050E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710CEEB-34D7-CD65-1CFF-B18D2DE1A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36F4-89AB-471F-9F86-50950338A155}" type="datetimeFigureOut">
              <a:rPr lang="fr-FR" smtClean="0"/>
              <a:t>15/07/2025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FB48181-F0E5-4711-4043-AE5CEF4F0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51D96A0-70BC-ED06-B13C-FC1181273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FFFFF-AF49-4FDB-B805-6AE37E205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9515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6F74079-D02B-06D4-04D0-01D54981CB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446454C-D05E-1BCA-E7AD-2DF8157900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CEB081C-032F-29C4-1E8B-B6B7CE62C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36F4-89AB-471F-9F86-50950338A155}" type="datetimeFigureOut">
              <a:rPr lang="fr-FR" smtClean="0"/>
              <a:t>15/07/2025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44D34E6-086C-9B31-58A2-CD8CD9925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A9A6CCD-B783-D81F-8476-1E849B104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FFFFF-AF49-4FDB-B805-6AE37E205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307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42C10AD-3BDD-53FC-9B18-91224B011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03F8479-FCBE-0012-EF5A-401C55BDBE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B484978-26C5-9E77-A2A6-78450D8ED5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B5436F4-89AB-471F-9F86-50950338A155}" type="datetimeFigureOut">
              <a:rPr lang="fr-FR" smtClean="0"/>
              <a:t>15/07/2025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176A8A9-4E0C-F752-4591-E5F5D2AC63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CB18142-9B27-80E0-8E53-85804B6332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42FFFFF-AF49-4FDB-B805-6AE37E205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6784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DC0CC1D-0DE1-5333-406E-0C5789CB646D}"/>
              </a:ext>
            </a:extLst>
          </p:cNvPr>
          <p:cNvSpPr txBox="1"/>
          <p:nvPr/>
        </p:nvSpPr>
        <p:spPr>
          <a:xfrm>
            <a:off x="4954137" y="1705970"/>
            <a:ext cx="21563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a                                c                                  b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994B510-21DE-DD43-A288-B88F59A5D68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0060" y="1528572"/>
            <a:ext cx="3611880" cy="3800856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9A5F596-33EE-02C3-A1BC-4B7DC9BC4743}"/>
              </a:ext>
            </a:extLst>
          </p:cNvPr>
          <p:cNvSpPr txBox="1"/>
          <p:nvPr/>
        </p:nvSpPr>
        <p:spPr>
          <a:xfrm>
            <a:off x="4290060" y="1528572"/>
            <a:ext cx="341958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</a:rPr>
              <a:t>a                                                     c</a:t>
            </a:r>
          </a:p>
          <a:p>
            <a:endParaRPr lang="fr-FR" sz="1200" dirty="0">
              <a:solidFill>
                <a:schemeClr val="bg1"/>
              </a:solidFill>
            </a:endParaRPr>
          </a:p>
          <a:p>
            <a:endParaRPr lang="fr-FR" sz="1200" dirty="0">
              <a:solidFill>
                <a:schemeClr val="bg1"/>
              </a:solidFill>
            </a:endParaRPr>
          </a:p>
          <a:p>
            <a:endParaRPr lang="fr-FR" sz="1200" dirty="0">
              <a:solidFill>
                <a:schemeClr val="bg1"/>
              </a:solidFill>
            </a:endParaRPr>
          </a:p>
          <a:p>
            <a:endParaRPr lang="fr-FR" sz="1200" dirty="0">
              <a:solidFill>
                <a:schemeClr val="bg1"/>
              </a:solidFill>
            </a:endParaRPr>
          </a:p>
          <a:p>
            <a:endParaRPr lang="fr-FR" sz="1200" dirty="0">
              <a:solidFill>
                <a:schemeClr val="bg1"/>
              </a:solidFill>
            </a:endParaRPr>
          </a:p>
          <a:p>
            <a:endParaRPr lang="fr-FR" sz="1200" dirty="0">
              <a:solidFill>
                <a:schemeClr val="bg1"/>
              </a:solidFill>
            </a:endParaRPr>
          </a:p>
          <a:p>
            <a:endParaRPr lang="fr-FR" sz="1200" dirty="0">
              <a:solidFill>
                <a:schemeClr val="bg1"/>
              </a:solidFill>
            </a:endParaRPr>
          </a:p>
          <a:p>
            <a:endParaRPr lang="fr-FR" sz="1200" dirty="0">
              <a:solidFill>
                <a:schemeClr val="bg1"/>
              </a:solidFill>
            </a:endParaRPr>
          </a:p>
          <a:p>
            <a:endParaRPr lang="fr-FR" sz="1200" dirty="0">
              <a:solidFill>
                <a:schemeClr val="bg1"/>
              </a:solidFill>
            </a:endParaRPr>
          </a:p>
          <a:p>
            <a:endParaRPr lang="fr-FR" sz="1200" dirty="0">
              <a:solidFill>
                <a:schemeClr val="bg1"/>
              </a:solidFill>
            </a:endParaRPr>
          </a:p>
          <a:p>
            <a:endParaRPr lang="fr-FR" sz="1200" dirty="0">
              <a:solidFill>
                <a:schemeClr val="bg1"/>
              </a:solidFill>
            </a:endParaRPr>
          </a:p>
          <a:p>
            <a:endParaRPr lang="fr-FR" sz="1200" dirty="0">
              <a:solidFill>
                <a:schemeClr val="bg1"/>
              </a:solidFill>
            </a:endParaRPr>
          </a:p>
          <a:p>
            <a:r>
              <a:rPr lang="fr-FR" sz="1200" dirty="0">
                <a:solidFill>
                  <a:schemeClr val="bg1"/>
                </a:solidFill>
              </a:rPr>
              <a:t>b                                                     d</a:t>
            </a:r>
          </a:p>
        </p:txBody>
      </p:sp>
    </p:spTree>
    <p:extLst>
      <p:ext uri="{BB962C8B-B14F-4D97-AF65-F5344CB8AC3E}">
        <p14:creationId xmlns:p14="http://schemas.microsoft.com/office/powerpoint/2010/main" val="285680604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</Words>
  <Application>Microsoft Office PowerPoint</Application>
  <PresentationFormat>Grand écran</PresentationFormat>
  <Paragraphs>15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Thème Office</vt:lpstr>
      <vt:lpstr>Présentation PowerPoint</vt:lpstr>
    </vt:vector>
  </TitlesOfParts>
  <Company>INRAE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Sandrine Floriot</dc:creator>
  <cp:lastModifiedBy>Sandrine Floriot</cp:lastModifiedBy>
  <cp:revision>3</cp:revision>
  <dcterms:created xsi:type="dcterms:W3CDTF">2025-07-11T14:18:23Z</dcterms:created>
  <dcterms:modified xsi:type="dcterms:W3CDTF">2025-07-15T12:41:25Z</dcterms:modified>
</cp:coreProperties>
</file>