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0" autoAdjust="0"/>
    <p:restoredTop sz="94660"/>
  </p:normalViewPr>
  <p:slideViewPr>
    <p:cSldViewPr snapToGrid="0">
      <p:cViewPr varScale="1">
        <p:scale>
          <a:sx n="72" d="100"/>
          <a:sy n="72" d="100"/>
        </p:scale>
        <p:origin x="90" y="3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4B1FDE0-145E-047E-5C91-EC19878CA8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555E9DBB-22B3-EF4F-0E4E-08EF8B9E89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92DFD4A-349E-0FA7-22F4-9058FC487D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3E380-B8AE-4F21-B2BB-02621D4F2CCA}" type="datetimeFigureOut">
              <a:rPr lang="fr-FR" smtClean="0"/>
              <a:t>04/11/2025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99CC9E2-772A-3486-CC5C-09079A5D9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BD8D6C5-19F4-8DD0-12CF-0339A8DD6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FA798-A7AB-4F64-97CD-20AB4F9ACB7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81904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1BA9F-0BC1-17C9-10F8-AF51A6A12F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F41C4F1-F070-2621-A8A5-300E3A3CF0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B7C759C-79D5-6181-C7DD-DC9C26AA9D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3E380-B8AE-4F21-B2BB-02621D4F2CCA}" type="datetimeFigureOut">
              <a:rPr lang="fr-FR" smtClean="0"/>
              <a:t>04/11/2025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20F2330-F202-A1E8-E80F-0C9E4DE2A0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207F2B6-2F98-8D8C-4BF7-41590ED18F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FA798-A7AB-4F64-97CD-20AB4F9ACB7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14718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A18376-81B6-C3D9-FF4E-1EF09AEDBD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BAACF38-440C-5D36-CCCC-07FB692DA8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49255A6-FA15-ACAF-501C-A027820D94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3E380-B8AE-4F21-B2BB-02621D4F2CCA}" type="datetimeFigureOut">
              <a:rPr lang="fr-FR" smtClean="0"/>
              <a:t>04/11/2025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DBB7784-33A6-3621-DB38-0B191BA4AC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6FBE959-9A35-5A2A-F29C-5BBFACA86E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FA798-A7AB-4F64-97CD-20AB4F9ACB7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07137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68729E-E33C-953D-A1B1-4D30DF9961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F49E8E4-EFCC-82A8-D13E-48FF3C40FFF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2060B47-F631-18DF-AAEF-570D5D739D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1964EB1-3946-734F-8B71-637ADF590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3E380-B8AE-4F21-B2BB-02621D4F2CCA}" type="datetimeFigureOut">
              <a:rPr lang="fr-FR" smtClean="0"/>
              <a:t>04/11/2025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83ECC28-A406-23D3-FD8F-57936407D8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06D55EF-3E1B-FEAA-6750-91F40F4509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FA798-A7AB-4F64-97CD-20AB4F9ACB7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08216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916C935-5B37-3E52-7DA2-1615A522F5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FA78E3-75CB-DD4F-F446-C633060BA5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E0986BE-04F9-AECB-1C9C-3EB4ED9DE7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43C9B67-428C-EFAB-E058-BDEB18E5A2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36B1A7D9-56CD-7749-1881-0E421BD3E08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F9C99153-F39C-AAAC-E1B0-4EF5C21FEE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3E380-B8AE-4F21-B2BB-02621D4F2CCA}" type="datetimeFigureOut">
              <a:rPr lang="fr-FR" smtClean="0"/>
              <a:t>04/11/2025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26C88C58-5661-F6AC-CD21-34A21BB0AA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5B7DBE5B-778F-EE5B-09D3-74472FFECA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FA798-A7AB-4F64-97CD-20AB4F9ACB7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81233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069E7E-822E-5FCE-A6A2-85A00CCB70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4950910-78D9-2BFE-BC67-EC435E3E4C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3E380-B8AE-4F21-B2BB-02621D4F2CCA}" type="datetimeFigureOut">
              <a:rPr lang="fr-FR" smtClean="0"/>
              <a:t>04/11/2025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1661128-DFBF-996B-7013-FCBAA56818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89AC7C0-D2CE-63A5-9B69-276F73221A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FA798-A7AB-4F64-97CD-20AB4F9ACB7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9346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978486FD-3414-3E34-9EF4-AEDDC6A27B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3E380-B8AE-4F21-B2BB-02621D4F2CCA}" type="datetimeFigureOut">
              <a:rPr lang="fr-FR" smtClean="0"/>
              <a:t>04/11/2025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C697A5A6-A843-06C5-460C-E864DEE93E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2CF78E6-DB26-3C4E-AA02-7C53C55477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FA798-A7AB-4F64-97CD-20AB4F9ACB7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58700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64A0C9-BA5B-0B97-D207-4397AC5E0B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199B5F6-679F-C9B2-6D5A-BEF24A4D88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1A2E778-7381-3A4B-99FF-C003D2DFEB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884ED67-B5AB-B5CF-2A4C-B1B7E83603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3E380-B8AE-4F21-B2BB-02621D4F2CCA}" type="datetimeFigureOut">
              <a:rPr lang="fr-FR" smtClean="0"/>
              <a:t>04/11/2025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7CA1D44-1B74-D69F-D613-3A53BBCA5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8030DA7-80B4-BF9A-8ED3-E9F91313E3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FA798-A7AB-4F64-97CD-20AB4F9ACB7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34910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CF1B047-DDD3-D993-5D39-22E300F091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35A40522-E62D-22F8-4E40-55AC81D583B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6B90E23-D401-ED85-8AFF-D48927A9BC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1F6D56A-4E45-77A9-8551-1A1B811DC5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3E380-B8AE-4F21-B2BB-02621D4F2CCA}" type="datetimeFigureOut">
              <a:rPr lang="fr-FR" smtClean="0"/>
              <a:t>04/11/2025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07F97EF-688D-4B65-849A-81887B0807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A258BD2-5998-ECD6-B8AA-D6562FD0B0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FA798-A7AB-4F64-97CD-20AB4F9ACB7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554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E6B1D64-848D-2BE7-CADC-8EF410E449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A000D5A-79C3-6EB0-2ACE-F1E0085D1D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A5AF82D-E74E-923D-F5C3-E271A645C5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3E380-B8AE-4F21-B2BB-02621D4F2CCA}" type="datetimeFigureOut">
              <a:rPr lang="fr-FR" smtClean="0"/>
              <a:t>04/11/2025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6FCB982-F6FC-4EB8-C1AE-1A2DF9DD23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A9C2FB2-67B7-ADAD-2490-0A8A2A63BF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FA798-A7AB-4F64-97CD-20AB4F9ACB7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93295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9DBC9CAA-B76B-6736-1139-F884724530A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4EE91F2-4DF8-664F-85B9-4D52666C70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1C454B7-AB62-250E-0336-D1EEF27FE2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3E380-B8AE-4F21-B2BB-02621D4F2CCA}" type="datetimeFigureOut">
              <a:rPr lang="fr-FR" smtClean="0"/>
              <a:t>04/11/2025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B859E6C-733D-0648-ACD2-20834286FB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27F3180-70B8-450C-A126-DB2B2E7E6B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FA798-A7AB-4F64-97CD-20AB4F9ACB7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18185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45835201-12F4-9E5E-7CC3-3F9805A56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897E26B-E1F1-C420-3A8A-33A3B8D67F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27101DC-B48C-3C7F-6AC5-559072D3145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C23E380-B8AE-4F21-B2BB-02621D4F2CCA}" type="datetimeFigureOut">
              <a:rPr lang="fr-FR" smtClean="0"/>
              <a:t>04/11/2025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BD45BDC-E3CC-1E4E-E0F6-9E881354C2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394DE2-D464-8BD7-2148-9E6951DE07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EBFA798-A7AB-4F64-97CD-20AB4F9ACB7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4460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Image 1">
            <a:extLst>
              <a:ext uri="{FF2B5EF4-FFF2-40B4-BE49-F238E27FC236}">
                <a16:creationId xmlns:a16="http://schemas.microsoft.com/office/drawing/2014/main" id="{C46DB66A-A326-F35C-CA15-90F1149318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1633" y="762000"/>
            <a:ext cx="4095750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677366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Grand écran</PresentationFormat>
  <Paragraphs>0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Thème Office</vt:lpstr>
      <vt:lpstr>Présentation PowerPoint</vt:lpstr>
    </vt:vector>
  </TitlesOfParts>
  <Company>INRAE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Jean-Luc Vilotte</dc:creator>
  <cp:lastModifiedBy>Jean-Luc Vilotte</cp:lastModifiedBy>
  <cp:revision>1</cp:revision>
  <dcterms:created xsi:type="dcterms:W3CDTF">2025-11-04T09:52:56Z</dcterms:created>
  <dcterms:modified xsi:type="dcterms:W3CDTF">2025-11-04T09:53:36Z</dcterms:modified>
</cp:coreProperties>
</file>