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09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E03EF8-4006-6904-4198-29BBAC8184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E18DF61-D0F9-19DE-423C-717E8C038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5D8597-84B9-4D83-D7F8-65F7D50D0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CDE77-C06B-4898-914F-ADB54D7DF67D}" type="datetimeFigureOut">
              <a:rPr lang="fr-FR" smtClean="0"/>
              <a:t>02/09/2025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5ADEA60-3618-C807-9220-8F19C5EDE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7F0368-CD9B-9AF1-ACF2-9049DED8D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4E0F4-E506-4900-9555-1375099E46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1425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B23EAA-1906-F50F-C864-5A89B2374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929517-7DCE-9473-49FF-C2523DF0D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E9070BE-71CA-3466-C0DD-EF4476ED3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CDE77-C06B-4898-914F-ADB54D7DF67D}" type="datetimeFigureOut">
              <a:rPr lang="fr-FR" smtClean="0"/>
              <a:t>02/09/2025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006CBB6-868E-B87D-3DAB-973B7F87B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F61973-C168-B338-8147-A83FA1078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4E0F4-E506-4900-9555-1375099E46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6832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6B40DD-2F2D-378F-3586-5631DFAD0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7054358-DEDE-7942-A220-19E0C50DB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BEC613-E8A4-EECE-7A20-7909D7DC9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CDE77-C06B-4898-914F-ADB54D7DF67D}" type="datetimeFigureOut">
              <a:rPr lang="fr-FR" smtClean="0"/>
              <a:t>02/09/2025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E903A1-2BA5-561D-05CA-F2D06AA74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E87DF6-5999-49F7-5E74-21DDF18B1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4E0F4-E506-4900-9555-1375099E46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4562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46369C-9129-CFCF-A6C5-D158D6C14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B1061B-5D62-40BC-6DA2-64E57C6941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096A23B-C368-AA38-845D-228E5CAB0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3940239-1B3C-0344-C850-2BEF90447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CDE77-C06B-4898-914F-ADB54D7DF67D}" type="datetimeFigureOut">
              <a:rPr lang="fr-FR" smtClean="0"/>
              <a:t>02/09/2025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CDF6508-5D91-7DC0-1641-4C345FFF4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6DC2630-912C-C70D-A327-2B87E4BA8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4E0F4-E506-4900-9555-1375099E46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6393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D722E7-293E-94EC-1F05-035F0071F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D007037-B4D0-8671-107B-BD54B938AC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C3A032-CBF6-F08F-6C82-9CB8844D04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130FFEB-5F1E-7F56-4899-5B29D320ED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32F8941-C241-F8CB-B6D6-F9A6E2EA21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299349A-D7EA-0496-5E35-DA0B427F7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CDE77-C06B-4898-914F-ADB54D7DF67D}" type="datetimeFigureOut">
              <a:rPr lang="fr-FR" smtClean="0"/>
              <a:t>02/09/2025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FD0F61A-463A-B67D-FE33-8FF62745A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775D9F1-AE1B-93A5-D2DB-8AA91565C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4E0F4-E506-4900-9555-1375099E46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4814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779B93-BF6E-33B4-E6D7-978DCAE19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FEC7A33-1C3F-4BED-C91E-90A53F31B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CDE77-C06B-4898-914F-ADB54D7DF67D}" type="datetimeFigureOut">
              <a:rPr lang="fr-FR" smtClean="0"/>
              <a:t>02/09/2025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E4C892C-5345-40F4-E413-2577A5E4D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3DF7096-78C9-9037-497B-836239055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4E0F4-E506-4900-9555-1375099E46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156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5206FE0-86F7-BAD5-5C48-0AB90F2CF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CDE77-C06B-4898-914F-ADB54D7DF67D}" type="datetimeFigureOut">
              <a:rPr lang="fr-FR" smtClean="0"/>
              <a:t>02/09/2025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98B3562-ACEF-4CA0-D6AC-D5B455371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CD9133-FDE0-3B6D-DC70-CEDC6F244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4E0F4-E506-4900-9555-1375099E46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9481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D55937-6790-4235-9040-2F0AC039E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6EEBDDA-78FC-44B0-4B51-49E5E3869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C82E9D-B82E-2EE6-F71E-90E35CA932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C33BF3-8FA0-1C54-ACCF-04F506FB4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CDE77-C06B-4898-914F-ADB54D7DF67D}" type="datetimeFigureOut">
              <a:rPr lang="fr-FR" smtClean="0"/>
              <a:t>02/09/2025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30A5125-2748-1218-3D3E-4F95B1AD5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8BF605-2F12-2C25-C636-1F2E49B6D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4E0F4-E506-4900-9555-1375099E46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1528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FD5242-C6A3-5D8D-EBC4-F11A077E5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D9A7D8B-FCA9-A416-D489-D355185280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71E7BE1-F4E3-162D-E1EB-F1B7F47847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541BC7A-1287-1FAE-AD5B-363AF28F8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CDE77-C06B-4898-914F-ADB54D7DF67D}" type="datetimeFigureOut">
              <a:rPr lang="fr-FR" smtClean="0"/>
              <a:t>02/09/2025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894A165-E146-3ACE-764F-8E668BA96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616C93A-2787-E856-7F99-97697CA0A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4E0F4-E506-4900-9555-1375099E46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284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09B99C-F8A4-51DF-FD5E-7F835B29A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EEBC895-97EE-1978-C6E1-57E01294FA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58C830-120C-FCC4-C700-D9C360DF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CDE77-C06B-4898-914F-ADB54D7DF67D}" type="datetimeFigureOut">
              <a:rPr lang="fr-FR" smtClean="0"/>
              <a:t>02/09/2025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7C2F2B9-773C-DA4A-1CF8-D5DBBA290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886D4B-82E1-E6FA-CCE4-91FF0BC6E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4E0F4-E506-4900-9555-1375099E46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5400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9B4F305-A8C7-309D-EA25-124AC01EBE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2630004-08D7-AECF-C710-9D3AA8E920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B482C5-71F0-2297-927A-8ABDF9F21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CDE77-C06B-4898-914F-ADB54D7DF67D}" type="datetimeFigureOut">
              <a:rPr lang="fr-FR" smtClean="0"/>
              <a:t>02/09/2025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333BC02-935A-0D89-202D-916AAA9E4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103F87-DC59-7EC4-BFFD-778907C4F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4E0F4-E506-4900-9555-1375099E46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1218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7274066-0F78-D5AF-B5A3-FF3250BFE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16F8AB-2269-0219-4471-A49EBC70C5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7087B11-EF7F-568F-3870-57FCDAB367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9CDE77-C06B-4898-914F-ADB54D7DF67D}" type="datetimeFigureOut">
              <a:rPr lang="fr-FR" smtClean="0"/>
              <a:t>02/09/2025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3CC380-A13C-5633-E5A7-AEDD26A8F9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919F75-220A-9405-4E8B-64C49A6628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B4E0F4-E506-4900-9555-1375099E46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591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C4AA20DF-E02D-2FF1-C213-05BCF067E76D}"/>
              </a:ext>
            </a:extLst>
          </p:cNvPr>
          <p:cNvSpPr txBox="1"/>
          <p:nvPr/>
        </p:nvSpPr>
        <p:spPr>
          <a:xfrm>
            <a:off x="-2295726" y="184467"/>
            <a:ext cx="6836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EGFR– N-</a:t>
            </a:r>
            <a:r>
              <a:rPr lang="fr-FR" sz="1600" dirty="0" err="1"/>
              <a:t>Term</a:t>
            </a:r>
            <a:r>
              <a:rPr lang="fr-FR" sz="1600" dirty="0"/>
              <a:t>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4EB000D-CA8B-D64F-D69F-05992AF10335}"/>
              </a:ext>
            </a:extLst>
          </p:cNvPr>
          <p:cNvSpPr/>
          <p:nvPr/>
        </p:nvSpPr>
        <p:spPr>
          <a:xfrm>
            <a:off x="5858891" y="2477866"/>
            <a:ext cx="996966" cy="41346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CBD0687-00E9-F2C9-B267-AA144773EEC0}"/>
              </a:ext>
            </a:extLst>
          </p:cNvPr>
          <p:cNvGrpSpPr/>
          <p:nvPr/>
        </p:nvGrpSpPr>
        <p:grpSpPr>
          <a:xfrm>
            <a:off x="311389" y="-391089"/>
            <a:ext cx="5309337" cy="3512456"/>
            <a:chOff x="568506" y="527262"/>
            <a:chExt cx="6287351" cy="5501046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30241A99-CD58-4C1B-F9DD-CB2CCD5372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1181" t="36432" r="31180" b="19347"/>
            <a:stretch/>
          </p:blipFill>
          <p:spPr>
            <a:xfrm>
              <a:off x="1514599" y="2515851"/>
              <a:ext cx="5341258" cy="3512457"/>
            </a:xfrm>
            <a:prstGeom prst="rect">
              <a:avLst/>
            </a:prstGeom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C16B29DA-DE25-F320-E552-923E6F32C2F5}"/>
                </a:ext>
              </a:extLst>
            </p:cNvPr>
            <p:cNvSpPr txBox="1"/>
            <p:nvPr/>
          </p:nvSpPr>
          <p:spPr>
            <a:xfrm>
              <a:off x="685526" y="4731707"/>
              <a:ext cx="939804" cy="5302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/>
                <a:t>75 kDa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2A3848BC-E80D-5B9C-25E0-C638632BCCE3}"/>
                </a:ext>
              </a:extLst>
            </p:cNvPr>
            <p:cNvSpPr txBox="1"/>
            <p:nvPr/>
          </p:nvSpPr>
          <p:spPr>
            <a:xfrm>
              <a:off x="568506" y="3985816"/>
              <a:ext cx="1108403" cy="5302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/>
                <a:t>100 kDa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B82A32E7-41C1-5645-9652-4983322D4DA0}"/>
                </a:ext>
              </a:extLst>
            </p:cNvPr>
            <p:cNvSpPr txBox="1"/>
            <p:nvPr/>
          </p:nvSpPr>
          <p:spPr>
            <a:xfrm>
              <a:off x="568506" y="3116319"/>
              <a:ext cx="1068887" cy="5302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/>
                <a:t>150 kDa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6A84D0C6-5561-A1CB-512C-4C709B5F2681}"/>
                </a:ext>
              </a:extLst>
            </p:cNvPr>
            <p:cNvSpPr txBox="1"/>
            <p:nvPr/>
          </p:nvSpPr>
          <p:spPr>
            <a:xfrm>
              <a:off x="568506" y="2423833"/>
              <a:ext cx="1068887" cy="5302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/>
                <a:t>250 kDa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937CB31-40B4-69D5-C260-1CE40BF1E9D7}"/>
                </a:ext>
              </a:extLst>
            </p:cNvPr>
            <p:cNvSpPr txBox="1"/>
            <p:nvPr/>
          </p:nvSpPr>
          <p:spPr>
            <a:xfrm rot="16992421">
              <a:off x="2007606" y="1291836"/>
              <a:ext cx="18984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Aff11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B82D5C8E-BB69-C8B0-5253-3D6CB0656B58}"/>
                </a:ext>
              </a:extLst>
            </p:cNvPr>
            <p:cNvSpPr txBox="1"/>
            <p:nvPr/>
          </p:nvSpPr>
          <p:spPr>
            <a:xfrm rot="16944753">
              <a:off x="3893804" y="1420117"/>
              <a:ext cx="16349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Aff2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20318CA-830A-9418-C96F-214455638C82}"/>
                </a:ext>
              </a:extLst>
            </p:cNvPr>
            <p:cNvSpPr txBox="1"/>
            <p:nvPr/>
          </p:nvSpPr>
          <p:spPr>
            <a:xfrm rot="17079513">
              <a:off x="3052215" y="1497114"/>
              <a:ext cx="14257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C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7AF0B344-D5AD-AB78-A95F-9F031018303F}"/>
              </a:ext>
            </a:extLst>
          </p:cNvPr>
          <p:cNvSpPr txBox="1"/>
          <p:nvPr/>
        </p:nvSpPr>
        <p:spPr>
          <a:xfrm>
            <a:off x="93722" y="3327703"/>
            <a:ext cx="20331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Ponceau </a:t>
            </a:r>
            <a:r>
              <a:rPr lang="fr-FR" sz="1600" dirty="0" err="1"/>
              <a:t>red</a:t>
            </a:r>
            <a:r>
              <a:rPr lang="fr-FR" sz="1600" dirty="0"/>
              <a:t> </a:t>
            </a:r>
            <a:r>
              <a:rPr lang="fr-FR" sz="1600" dirty="0" err="1"/>
              <a:t>staining</a:t>
            </a:r>
            <a:endParaRPr lang="fr-FR" sz="1600" baseline="30000" dirty="0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F8A8ED2C-9189-DDA9-0F79-28CE96E4B7DA}"/>
              </a:ext>
            </a:extLst>
          </p:cNvPr>
          <p:cNvGrpSpPr/>
          <p:nvPr/>
        </p:nvGrpSpPr>
        <p:grpSpPr>
          <a:xfrm>
            <a:off x="298138" y="2681680"/>
            <a:ext cx="5268302" cy="3727050"/>
            <a:chOff x="5862351" y="528585"/>
            <a:chExt cx="6159114" cy="551786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2AC121F-6507-872E-DB0A-82F0977446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4673" t="44404" r="38545" b="11146"/>
            <a:stretch/>
          </p:blipFill>
          <p:spPr>
            <a:xfrm>
              <a:off x="6801765" y="2515851"/>
              <a:ext cx="5219700" cy="353060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5DD0BAB-A1AE-DF82-1E47-E610B463EC5F}"/>
                </a:ext>
              </a:extLst>
            </p:cNvPr>
            <p:cNvSpPr txBox="1"/>
            <p:nvPr/>
          </p:nvSpPr>
          <p:spPr>
            <a:xfrm>
              <a:off x="5980555" y="4607942"/>
              <a:ext cx="927807" cy="5012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/>
                <a:t>75 kDa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6478AF11-E915-64DA-C6A1-350650B1D80C}"/>
                </a:ext>
              </a:extLst>
            </p:cNvPr>
            <p:cNvSpPr txBox="1"/>
            <p:nvPr/>
          </p:nvSpPr>
          <p:spPr>
            <a:xfrm>
              <a:off x="5862351" y="3950951"/>
              <a:ext cx="1106304" cy="501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/>
                <a:t>100 kDa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FA1C5CC-C8DE-6DA2-A080-51733FEA5FB0}"/>
                </a:ext>
              </a:extLst>
            </p:cNvPr>
            <p:cNvSpPr txBox="1"/>
            <p:nvPr/>
          </p:nvSpPr>
          <p:spPr>
            <a:xfrm>
              <a:off x="5863535" y="3121367"/>
              <a:ext cx="1055242" cy="5012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/>
                <a:t>150 kDa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C2375336-17BD-F893-B7F5-B67924501C42}"/>
                </a:ext>
              </a:extLst>
            </p:cNvPr>
            <p:cNvSpPr txBox="1"/>
            <p:nvPr/>
          </p:nvSpPr>
          <p:spPr>
            <a:xfrm>
              <a:off x="5863536" y="2427065"/>
              <a:ext cx="1055242" cy="5012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/>
                <a:t>250 kDa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4B9C0AFE-3FD3-739F-EB28-0493EBCC99AC}"/>
                </a:ext>
              </a:extLst>
            </p:cNvPr>
            <p:cNvSpPr txBox="1"/>
            <p:nvPr/>
          </p:nvSpPr>
          <p:spPr>
            <a:xfrm rot="16992421">
              <a:off x="7176562" y="1293159"/>
              <a:ext cx="18984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Aff11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9741FFA9-4C00-B0D5-BCE1-2A6F49504C5C}"/>
                </a:ext>
              </a:extLst>
            </p:cNvPr>
            <p:cNvSpPr txBox="1"/>
            <p:nvPr/>
          </p:nvSpPr>
          <p:spPr>
            <a:xfrm rot="16944753">
              <a:off x="8950218" y="1421440"/>
              <a:ext cx="16349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Aff2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2B9CC12D-3554-5D87-83F0-83038F35F8E2}"/>
                </a:ext>
              </a:extLst>
            </p:cNvPr>
            <p:cNvSpPr txBox="1"/>
            <p:nvPr/>
          </p:nvSpPr>
          <p:spPr>
            <a:xfrm rot="17079513">
              <a:off x="8291509" y="1498437"/>
              <a:ext cx="14257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C</a:t>
              </a: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DC24D147-B195-D027-474E-36E799CC0DF1}"/>
              </a:ext>
            </a:extLst>
          </p:cNvPr>
          <p:cNvSpPr/>
          <p:nvPr/>
        </p:nvSpPr>
        <p:spPr>
          <a:xfrm>
            <a:off x="11072697" y="2121671"/>
            <a:ext cx="996966" cy="41346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57B5CC9-9819-115E-2B5F-CC75A4F2EECA}"/>
              </a:ext>
            </a:extLst>
          </p:cNvPr>
          <p:cNvGrpSpPr/>
          <p:nvPr/>
        </p:nvGrpSpPr>
        <p:grpSpPr>
          <a:xfrm>
            <a:off x="6095999" y="-660548"/>
            <a:ext cx="5007725" cy="3781916"/>
            <a:chOff x="965817" y="946952"/>
            <a:chExt cx="5957350" cy="5348935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0259ABE7-38C4-488C-F893-33B0E89445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8610" t="29874" r="35143" b="25996"/>
            <a:stretch/>
          </p:blipFill>
          <p:spPr>
            <a:xfrm>
              <a:off x="1999488" y="2940491"/>
              <a:ext cx="4923679" cy="3355396"/>
            </a:xfrm>
            <a:prstGeom prst="rect">
              <a:avLst/>
            </a:prstGeom>
          </p:spPr>
        </p:pic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6DD5C61F-D58B-25EC-22EC-68966E028F2B}"/>
                </a:ext>
              </a:extLst>
            </p:cNvPr>
            <p:cNvSpPr txBox="1"/>
            <p:nvPr/>
          </p:nvSpPr>
          <p:spPr>
            <a:xfrm>
              <a:off x="1083652" y="5400882"/>
              <a:ext cx="944110" cy="478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/>
                <a:t>75 kDa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206583B0-181F-73CA-E816-0576C22E9529}"/>
                </a:ext>
              </a:extLst>
            </p:cNvPr>
            <p:cNvSpPr txBox="1"/>
            <p:nvPr/>
          </p:nvSpPr>
          <p:spPr>
            <a:xfrm>
              <a:off x="965818" y="4743891"/>
              <a:ext cx="1067509" cy="478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/>
                <a:t>100 kDa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031B8F9E-EA09-221E-4BCB-CB139029AFBE}"/>
                </a:ext>
              </a:extLst>
            </p:cNvPr>
            <p:cNvSpPr txBox="1"/>
            <p:nvPr/>
          </p:nvSpPr>
          <p:spPr>
            <a:xfrm>
              <a:off x="965817" y="3881650"/>
              <a:ext cx="1073784" cy="478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/>
                <a:t>150 kDa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AB3C6CB6-373E-90B4-9C37-CB8593EB9ABA}"/>
                </a:ext>
              </a:extLst>
            </p:cNvPr>
            <p:cNvSpPr txBox="1"/>
            <p:nvPr/>
          </p:nvSpPr>
          <p:spPr>
            <a:xfrm>
              <a:off x="967965" y="3187348"/>
              <a:ext cx="1073784" cy="478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/>
                <a:t>250 kDa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CD8B858D-6EB7-BB5F-8E67-718138B68974}"/>
                </a:ext>
              </a:extLst>
            </p:cNvPr>
            <p:cNvSpPr txBox="1"/>
            <p:nvPr/>
          </p:nvSpPr>
          <p:spPr>
            <a:xfrm rot="16992421">
              <a:off x="2491412" y="1711526"/>
              <a:ext cx="18984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Aff11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8FA954FE-2063-B5F2-A09D-9E7EC677C2E9}"/>
                </a:ext>
              </a:extLst>
            </p:cNvPr>
            <p:cNvSpPr txBox="1"/>
            <p:nvPr/>
          </p:nvSpPr>
          <p:spPr>
            <a:xfrm rot="16944753">
              <a:off x="3324162" y="1839807"/>
              <a:ext cx="16349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Aff2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C26896EB-255B-798E-8925-212088014454}"/>
                </a:ext>
              </a:extLst>
            </p:cNvPr>
            <p:cNvSpPr txBox="1"/>
            <p:nvPr/>
          </p:nvSpPr>
          <p:spPr>
            <a:xfrm rot="17079513">
              <a:off x="4202705" y="1956561"/>
              <a:ext cx="14257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C</a:t>
              </a: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C70A51A3-9B16-4130-BC2E-69E68B31CFE9}"/>
              </a:ext>
            </a:extLst>
          </p:cNvPr>
          <p:cNvSpPr txBox="1"/>
          <p:nvPr/>
        </p:nvSpPr>
        <p:spPr>
          <a:xfrm>
            <a:off x="3368751" y="178326"/>
            <a:ext cx="6836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EGFR– C-</a:t>
            </a:r>
            <a:r>
              <a:rPr lang="fr-FR" sz="1600" dirty="0" err="1"/>
              <a:t>Term</a:t>
            </a:r>
            <a:r>
              <a:rPr lang="fr-FR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4564601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42</Words>
  <Application>Microsoft Office PowerPoint</Application>
  <PresentationFormat>Grand écran</PresentationFormat>
  <Paragraphs>24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Thème Office</vt:lpstr>
      <vt:lpstr>Présentation PowerPoint</vt:lpstr>
    </vt:vector>
  </TitlesOfParts>
  <Company>INRAE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Sandrine Floriot</dc:creator>
  <cp:lastModifiedBy>Sandrine Floriot</cp:lastModifiedBy>
  <cp:revision>3</cp:revision>
  <dcterms:created xsi:type="dcterms:W3CDTF">2025-09-01T12:20:46Z</dcterms:created>
  <dcterms:modified xsi:type="dcterms:W3CDTF">2025-09-02T08:16:02Z</dcterms:modified>
</cp:coreProperties>
</file>