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7" autoAdjust="0"/>
    <p:restoredTop sz="94660"/>
  </p:normalViewPr>
  <p:slideViewPr>
    <p:cSldViewPr snapToGrid="0">
      <p:cViewPr varScale="1">
        <p:scale>
          <a:sx n="83" d="100"/>
          <a:sy n="83" d="100"/>
        </p:scale>
        <p:origin x="4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5ACE6-ED57-03C8-9967-C90C91F45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AF178DB-A2AD-C8A7-83C7-76EF948C7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FF0147-EF19-A5CA-0BD1-AA1FFC372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759D-42A9-4CEB-BC15-B93B059ED5DC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6171C0-FD99-ED70-9D32-8550FEB35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E6D0E5-F2FA-3B41-CFB0-5FEF22C3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771D-A15B-4698-A60F-2C1B62C507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431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0FA43-2E49-0091-D788-7C321FE61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841FD2-A321-4884-DC47-BA05842AF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4D17AC-408F-C6B3-414D-49116D4DF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759D-42A9-4CEB-BC15-B93B059ED5DC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82FECB-9F09-576F-A42E-234750610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D2798F-FE25-93B2-7A48-DDC8094FA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771D-A15B-4698-A60F-2C1B62C507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840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8B08E9-AD29-27C4-1702-56B48F87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AC7DAA-84D1-84B8-8090-07BE97D1E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6A516E-D684-3661-AE66-8B88FAB83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759D-42A9-4CEB-BC15-B93B059ED5DC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F99A5E-C3DC-E87B-B5D0-598843152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7204E5-0A71-DA14-514B-3170E4198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771D-A15B-4698-A60F-2C1B62C507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8996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0477E3-1289-5035-556F-1C62CA075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AAE9D-0647-FC28-75D5-C6130BE6E0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FCBBB5-6933-4EF0-B5D0-8FE666353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7052CE2-20A7-9FD2-128F-C003CFA5E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759D-42A9-4CEB-BC15-B93B059ED5DC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2446E0-9498-7F1B-E0AF-F37DF9EFA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D6DAB9-E963-40D8-3D87-DF101B026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771D-A15B-4698-A60F-2C1B62C507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696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E404B5-8F1C-133C-0A14-8A58E7229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B87820-5B2D-D98A-0307-A005BE4BC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0A4BA6-8841-E851-5206-B3E481F37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2D52A8E-F023-A696-A9D1-0AACC04E7C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C8D17E5-0BE7-A6D9-8462-9E62FF19A4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2AEE749-87A5-C0B5-F3FF-8E12BE7E0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759D-42A9-4CEB-BC15-B93B059ED5DC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2B027D3-234B-53D1-0F99-DAD4CDC6C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7E62B19-209B-2CC5-4EDB-08B669D36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771D-A15B-4698-A60F-2C1B62C507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78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C087CE-3BC8-E029-C975-7558739CC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8027628-1026-D2BC-0B95-6481BBA04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759D-42A9-4CEB-BC15-B93B059ED5DC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B63F437-3FD4-73EE-AC6E-A0E95DD1F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3AAEB5D-CDFE-92EA-E24C-A5A9837F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771D-A15B-4698-A60F-2C1B62C507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723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1752C1D-8DE3-F191-9878-9A9AE441E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759D-42A9-4CEB-BC15-B93B059ED5DC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223E77B-2C96-A230-DB59-D17E69025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709536-7E88-D994-8B53-623F880A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771D-A15B-4698-A60F-2C1B62C507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04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E9E71F-10A2-AD40-A28A-06DBA1659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6346F-E96C-742A-DC13-47CDB7024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29B6318-3140-ED4B-2DAF-59FC5064A7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CCE2F55-4D4C-C622-D5FA-28F439C04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759D-42A9-4CEB-BC15-B93B059ED5DC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EAC7B7-E6C0-AB75-7A13-A951704B3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012D5D5-C02F-AED6-FF1F-5B350EB22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771D-A15B-4698-A60F-2C1B62C507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436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5CF940-4DB0-B47A-42D0-240B1DFD8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14ABB0-9B0A-1183-F21F-8857AFFFFC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46722A-CBCD-02D2-EFE2-CC294832E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959741F-6C23-2F86-1597-047BD4E46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759D-42A9-4CEB-BC15-B93B059ED5DC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C2F8FE-D753-6479-9795-F7DEF2A46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29DC3A-73D4-9873-E728-5E051DD9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771D-A15B-4698-A60F-2C1B62C507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299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ED853E-89F6-6A6C-147D-5FA7BEF23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1A9832-35CC-792F-8178-564476474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11FFA0-26F6-6CC5-10E9-2AF04F762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759D-42A9-4CEB-BC15-B93B059ED5DC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397507-B088-6CCF-AADB-2A4CC9E19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845109-6A36-2723-1D72-0CBB64674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771D-A15B-4698-A60F-2C1B62C507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216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9332B5F-B8F6-F470-7D9D-10E1237EFB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74C1CC1-65FE-D4F8-FF21-ACF9F5C7C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499A26-4F9D-6E34-4E44-0AC5ECBBE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759D-42A9-4CEB-BC15-B93B059ED5DC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D551C6-80DF-5134-95EC-78ED5B00C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A6B587-BFC6-C094-A497-1A21ACCDF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771D-A15B-4698-A60F-2C1B62C507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189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F80D11B-A259-BDC6-965C-8BD6716B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87523F-53D2-53FA-8504-90D52B813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1E92E1-C8BA-EFDA-02BA-AD68D7C0A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0A759D-42A9-4CEB-BC15-B93B059ED5DC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FAC9CF-AB97-66D5-B21F-523C1E0FDB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AA99E-5C2D-BC3B-6F53-58BE16364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16771D-A15B-4698-A60F-2C1B62C507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102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04CA81E-AD63-4BA1-09F5-CE3D50817ED0}"/>
              </a:ext>
            </a:extLst>
          </p:cNvPr>
          <p:cNvGraphicFramePr>
            <a:graphicFrameLocks noGrp="1"/>
          </p:cNvGraphicFramePr>
          <p:nvPr/>
        </p:nvGraphicFramePr>
        <p:xfrm>
          <a:off x="3218815" y="1860549"/>
          <a:ext cx="5754370" cy="42940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8275">
                  <a:extLst>
                    <a:ext uri="{9D8B030D-6E8A-4147-A177-3AD203B41FA5}">
                      <a16:colId xmlns:a16="http://schemas.microsoft.com/office/drawing/2014/main" val="3747095625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3478599828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345433083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13143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Primer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Sequence (5’-3’)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Genomic location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Uses in the current study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0932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EGFR-I21F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GCCTGGTTTTCTCACCTTTG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BTA22 (LR962878.1)</a:t>
                      </a:r>
                      <a:endParaRPr lang="fr-FR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871334-871315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PCR for EGFR exon 22 amplification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4434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EGFR-I23R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CAGCACAGTCTCAGCCTTGA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BTA22 (LR962878.1)</a:t>
                      </a:r>
                      <a:endParaRPr lang="fr-FR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871103-871122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PCR for EGFR exon 22 amplification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998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EGFR-E20F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GCTCCCAGTACCTGCTCAAC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BTA22 (LR962878.1)</a:t>
                      </a:r>
                      <a:endParaRPr lang="fr-FR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889593-889574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RT-PCR (EGFR transcript, partial)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7055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EGFR-E23R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GTAGACGTCGATGGTGCAGA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BTA22 (LR962878.1)</a:t>
                      </a:r>
                      <a:endParaRPr lang="fr-FR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868079-868098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RT-PCR (EGFR transcript, partial)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3197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EGFR-E28F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CCAAGTCGAATGGCATCTTT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BTA22 (LR962878.1)</a:t>
                      </a:r>
                      <a:endParaRPr lang="fr-FR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861409-861390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RT-semi quantitative PCR (EGFR transcript, partial)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92773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EGFR-3UTR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TGTGGAAGCCTCACAGTTTG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BTA22 (LR962878.1)</a:t>
                      </a:r>
                      <a:endParaRPr lang="fr-FR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861085-861104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RT-semi quantitative PCR (EGFR transcript, partial)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31677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GAPDH-E2E3F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ATGGTGAAGGTCGGAGTGAA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BTA29 (LR962760.1)</a:t>
                      </a:r>
                      <a:endParaRPr lang="fr-FR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20782739-20782758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>
                          <a:effectLst/>
                        </a:rPr>
                        <a:t>RT-semi quantitative PCR (GAPDH transcript, partial)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0801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GAPDH-E2E3R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ACGATGTCCACTTTGCCAGA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BTA29 (LR962760.1)</a:t>
                      </a:r>
                      <a:endParaRPr lang="fr-FR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20782822-20782805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dirty="0">
                          <a:effectLst/>
                        </a:rPr>
                        <a:t>RT-semi quantitative PCR (GAPDH </a:t>
                      </a:r>
                      <a:r>
                        <a:rPr lang="fr-FR" sz="1100" dirty="0" err="1">
                          <a:effectLst/>
                        </a:rPr>
                        <a:t>transcript</a:t>
                      </a:r>
                      <a:r>
                        <a:rPr lang="fr-FR" sz="1100" dirty="0">
                          <a:effectLst/>
                        </a:rPr>
                        <a:t>, partial)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1093825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BD9278B-60C1-B2ED-AB4A-3E061334CA34}"/>
              </a:ext>
            </a:extLst>
          </p:cNvPr>
          <p:cNvSpPr txBox="1"/>
          <p:nvPr/>
        </p:nvSpPr>
        <p:spPr>
          <a:xfrm>
            <a:off x="3126451" y="6245350"/>
            <a:ext cx="6096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Primer sequences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9383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Grand écran</PresentationFormat>
  <Paragraphs>45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Sandrine Floriot</dc:creator>
  <cp:lastModifiedBy>Sandrine Floriot</cp:lastModifiedBy>
  <cp:revision>1</cp:revision>
  <dcterms:created xsi:type="dcterms:W3CDTF">2025-10-13T08:42:35Z</dcterms:created>
  <dcterms:modified xsi:type="dcterms:W3CDTF">2025-10-13T08:42:55Z</dcterms:modified>
</cp:coreProperties>
</file>