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4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169E1-2F8E-4041-8892-D50163293EE9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3D1055-3B71-4299-B32D-48AC7B7740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681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D1055-3B71-4299-B32D-48AC7B7740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28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5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60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68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98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4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44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5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587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33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52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93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E98E1-0BAB-4F95-ACA7-5F4381CB52B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FCA2A-AD54-435E-8C69-C39E0EF87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06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95625" y="7082908"/>
            <a:ext cx="351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-2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409825" y="7077074"/>
            <a:ext cx="351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-8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685925" y="7081420"/>
            <a:ext cx="4555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-32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914400" y="7075586"/>
            <a:ext cx="5597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-128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792247" y="7074871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128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5173122" y="7069037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32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534947" y="707338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8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3844988" y="706754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2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29736" y="6528970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16" name="TextBox 15"/>
          <p:cNvSpPr txBox="1"/>
          <p:nvPr/>
        </p:nvSpPr>
        <p:spPr>
          <a:xfrm>
            <a:off x="47625" y="5786020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</a:t>
            </a:r>
            <a:r>
              <a:rPr lang="en-US" sz="1600" baseline="30000" dirty="0" smtClean="0"/>
              <a:t>-3</a:t>
            </a:r>
            <a:endParaRPr lang="en-US" sz="1600" baseline="30000" dirty="0"/>
          </a:p>
        </p:txBody>
      </p:sp>
      <p:sp>
        <p:nvSpPr>
          <p:cNvPr id="17" name="TextBox 16"/>
          <p:cNvSpPr txBox="1"/>
          <p:nvPr/>
        </p:nvSpPr>
        <p:spPr>
          <a:xfrm>
            <a:off x="28575" y="4991099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</a:t>
            </a:r>
            <a:r>
              <a:rPr lang="en-US" sz="1600" baseline="30000" dirty="0" smtClean="0"/>
              <a:t>-5</a:t>
            </a:r>
            <a:endParaRPr lang="en-US" sz="1600" baseline="30000" dirty="0"/>
          </a:p>
        </p:txBody>
      </p:sp>
      <p:sp>
        <p:nvSpPr>
          <p:cNvPr id="18" name="TextBox 17"/>
          <p:cNvSpPr txBox="1"/>
          <p:nvPr/>
        </p:nvSpPr>
        <p:spPr>
          <a:xfrm>
            <a:off x="46464" y="4210049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</a:t>
            </a:r>
            <a:r>
              <a:rPr lang="en-US" sz="1600" baseline="30000" dirty="0" smtClean="0"/>
              <a:t>-7</a:t>
            </a:r>
            <a:endParaRPr lang="en-US" sz="1600" baseline="30000" dirty="0"/>
          </a:p>
        </p:txBody>
      </p:sp>
      <p:sp>
        <p:nvSpPr>
          <p:cNvPr id="19" name="TextBox 18"/>
          <p:cNvSpPr txBox="1"/>
          <p:nvPr/>
        </p:nvSpPr>
        <p:spPr>
          <a:xfrm>
            <a:off x="29736" y="3419474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</a:t>
            </a:r>
            <a:r>
              <a:rPr lang="en-US" sz="1600" baseline="30000" dirty="0" smtClean="0"/>
              <a:t>-9</a:t>
            </a:r>
            <a:endParaRPr lang="en-US" sz="1600" baseline="30000" dirty="0"/>
          </a:p>
        </p:txBody>
      </p:sp>
      <p:sp>
        <p:nvSpPr>
          <p:cNvPr id="20" name="TextBox 19"/>
          <p:cNvSpPr txBox="1"/>
          <p:nvPr/>
        </p:nvSpPr>
        <p:spPr>
          <a:xfrm>
            <a:off x="-28575" y="2690395"/>
            <a:ext cx="572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</a:t>
            </a:r>
            <a:r>
              <a:rPr lang="en-US" sz="1600" baseline="30000" dirty="0" smtClean="0"/>
              <a:t>-11</a:t>
            </a:r>
            <a:endParaRPr lang="en-US" sz="1600" baseline="30000" dirty="0"/>
          </a:p>
        </p:txBody>
      </p:sp>
      <p:sp>
        <p:nvSpPr>
          <p:cNvPr id="21" name="TextBox 20"/>
          <p:cNvSpPr txBox="1"/>
          <p:nvPr/>
        </p:nvSpPr>
        <p:spPr>
          <a:xfrm>
            <a:off x="-47625" y="1904166"/>
            <a:ext cx="572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</a:t>
            </a:r>
            <a:r>
              <a:rPr lang="en-US" sz="1600" baseline="30000" dirty="0" smtClean="0"/>
              <a:t>-13</a:t>
            </a:r>
            <a:endParaRPr lang="en-US" sz="1600" baseline="30000" dirty="0"/>
          </a:p>
        </p:txBody>
      </p:sp>
      <p:sp>
        <p:nvSpPr>
          <p:cNvPr id="22" name="TextBox 21"/>
          <p:cNvSpPr txBox="1"/>
          <p:nvPr/>
        </p:nvSpPr>
        <p:spPr>
          <a:xfrm>
            <a:off x="-29736" y="1142166"/>
            <a:ext cx="572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</a:t>
            </a:r>
            <a:r>
              <a:rPr lang="en-US" sz="1600" baseline="30000" dirty="0" smtClean="0"/>
              <a:t>-15</a:t>
            </a:r>
            <a:endParaRPr lang="en-US" sz="1600" baseline="30000" dirty="0"/>
          </a:p>
        </p:txBody>
      </p:sp>
      <p:sp>
        <p:nvSpPr>
          <p:cNvPr id="28" name="TextBox 27"/>
          <p:cNvSpPr txBox="1"/>
          <p:nvPr/>
        </p:nvSpPr>
        <p:spPr>
          <a:xfrm>
            <a:off x="-28575" y="380999"/>
            <a:ext cx="572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</a:t>
            </a:r>
            <a:r>
              <a:rPr lang="en-US" sz="1600" baseline="30000" dirty="0" smtClean="0"/>
              <a:t>-17</a:t>
            </a:r>
            <a:endParaRPr lang="en-US" sz="1600" baseline="30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58" y="76200"/>
            <a:ext cx="6272344" cy="7029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298296" y="3162299"/>
            <a:ext cx="691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MYH2</a:t>
            </a:r>
            <a:endParaRPr lang="en-US" sz="1600" baseline="30000" dirty="0"/>
          </a:p>
        </p:txBody>
      </p:sp>
      <p:sp>
        <p:nvSpPr>
          <p:cNvPr id="31" name="TextBox 30"/>
          <p:cNvSpPr txBox="1"/>
          <p:nvPr/>
        </p:nvSpPr>
        <p:spPr>
          <a:xfrm>
            <a:off x="328032" y="3782257"/>
            <a:ext cx="763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TNNC2</a:t>
            </a:r>
            <a:endParaRPr lang="en-US" sz="1600" baseline="30000" dirty="0"/>
          </a:p>
        </p:txBody>
      </p:sp>
      <p:sp>
        <p:nvSpPr>
          <p:cNvPr id="32" name="TextBox 31"/>
          <p:cNvSpPr txBox="1"/>
          <p:nvPr/>
        </p:nvSpPr>
        <p:spPr>
          <a:xfrm>
            <a:off x="508935" y="4328695"/>
            <a:ext cx="691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MYH3</a:t>
            </a:r>
            <a:endParaRPr lang="en-US" sz="1600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409548" y="2490370"/>
            <a:ext cx="889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MYBPC1</a:t>
            </a:r>
            <a:endParaRPr lang="en-US" sz="1600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809625" y="1001464"/>
            <a:ext cx="748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CASQ1</a:t>
            </a:r>
            <a:endParaRPr lang="en-US" sz="1600" baseline="30000" dirty="0"/>
          </a:p>
        </p:txBody>
      </p:sp>
      <p:sp>
        <p:nvSpPr>
          <p:cNvPr id="35" name="TextBox 34"/>
          <p:cNvSpPr txBox="1"/>
          <p:nvPr/>
        </p:nvSpPr>
        <p:spPr>
          <a:xfrm>
            <a:off x="747085" y="1657349"/>
            <a:ext cx="7850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MYOZ1</a:t>
            </a:r>
            <a:endParaRPr lang="en-US" sz="1600" baseline="30000" dirty="0"/>
          </a:p>
        </p:txBody>
      </p:sp>
      <p:sp>
        <p:nvSpPr>
          <p:cNvPr id="36" name="TextBox 35"/>
          <p:cNvSpPr txBox="1"/>
          <p:nvPr/>
        </p:nvSpPr>
        <p:spPr>
          <a:xfrm>
            <a:off x="6040873" y="2859672"/>
            <a:ext cx="6096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RYR2</a:t>
            </a:r>
            <a:endParaRPr lang="en-US" sz="1600" baseline="30000" dirty="0"/>
          </a:p>
        </p:txBody>
      </p:sp>
      <p:sp>
        <p:nvSpPr>
          <p:cNvPr id="37" name="TextBox 36"/>
          <p:cNvSpPr txBox="1"/>
          <p:nvPr/>
        </p:nvSpPr>
        <p:spPr>
          <a:xfrm>
            <a:off x="5167175" y="632162"/>
            <a:ext cx="7246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CORIN</a:t>
            </a:r>
            <a:endParaRPr lang="en-US" sz="1600" baseline="30000" dirty="0"/>
          </a:p>
        </p:txBody>
      </p:sp>
      <p:sp>
        <p:nvSpPr>
          <p:cNvPr id="39" name="TextBox 38"/>
          <p:cNvSpPr txBox="1"/>
          <p:nvPr/>
        </p:nvSpPr>
        <p:spPr>
          <a:xfrm>
            <a:off x="5610225" y="2571749"/>
            <a:ext cx="889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MYBPC3</a:t>
            </a:r>
            <a:endParaRPr lang="en-US" sz="1600" baseline="30000" dirty="0"/>
          </a:p>
        </p:txBody>
      </p:sp>
      <p:sp>
        <p:nvSpPr>
          <p:cNvPr id="40" name="TextBox 39"/>
          <p:cNvSpPr txBox="1"/>
          <p:nvPr/>
        </p:nvSpPr>
        <p:spPr>
          <a:xfrm>
            <a:off x="4800600" y="2571749"/>
            <a:ext cx="756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MYLK3</a:t>
            </a:r>
            <a:endParaRPr lang="en-US" sz="1600" baseline="30000" dirty="0"/>
          </a:p>
        </p:txBody>
      </p:sp>
      <p:sp>
        <p:nvSpPr>
          <p:cNvPr id="41" name="TextBox 40"/>
          <p:cNvSpPr txBox="1"/>
          <p:nvPr/>
        </p:nvSpPr>
        <p:spPr>
          <a:xfrm>
            <a:off x="6033050" y="3353632"/>
            <a:ext cx="617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NEBL</a:t>
            </a:r>
            <a:endParaRPr lang="en-US" sz="1600" baseline="30000" dirty="0"/>
          </a:p>
        </p:txBody>
      </p:sp>
      <p:sp>
        <p:nvSpPr>
          <p:cNvPr id="42" name="TextBox 41"/>
          <p:cNvSpPr txBox="1"/>
          <p:nvPr/>
        </p:nvSpPr>
        <p:spPr>
          <a:xfrm>
            <a:off x="4703830" y="4318337"/>
            <a:ext cx="787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KCNIP2</a:t>
            </a:r>
            <a:endParaRPr lang="en-US" sz="1600" baseline="30000" dirty="0"/>
          </a:p>
        </p:txBody>
      </p:sp>
      <p:sp>
        <p:nvSpPr>
          <p:cNvPr id="43" name="TextBox 42"/>
          <p:cNvSpPr txBox="1"/>
          <p:nvPr/>
        </p:nvSpPr>
        <p:spPr>
          <a:xfrm>
            <a:off x="5213162" y="3919120"/>
            <a:ext cx="705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TNNI3</a:t>
            </a:r>
            <a:endParaRPr lang="en-US" sz="1600" baseline="30000" dirty="0"/>
          </a:p>
        </p:txBody>
      </p:sp>
      <p:sp>
        <p:nvSpPr>
          <p:cNvPr id="45" name="TextBox 44"/>
          <p:cNvSpPr txBox="1"/>
          <p:nvPr/>
        </p:nvSpPr>
        <p:spPr>
          <a:xfrm>
            <a:off x="5833346" y="2252752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DSC2</a:t>
            </a:r>
            <a:endParaRPr lang="en-US" sz="1600" baseline="30000" dirty="0"/>
          </a:p>
        </p:txBody>
      </p:sp>
      <p:sp>
        <p:nvSpPr>
          <p:cNvPr id="46" name="TextBox 45"/>
          <p:cNvSpPr txBox="1"/>
          <p:nvPr/>
        </p:nvSpPr>
        <p:spPr>
          <a:xfrm>
            <a:off x="4724400" y="1257299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ADCY6</a:t>
            </a:r>
            <a:endParaRPr lang="en-US" sz="1600" baseline="30000" dirty="0"/>
          </a:p>
        </p:txBody>
      </p:sp>
      <p:sp>
        <p:nvSpPr>
          <p:cNvPr id="47" name="TextBox 46"/>
          <p:cNvSpPr txBox="1"/>
          <p:nvPr/>
        </p:nvSpPr>
        <p:spPr>
          <a:xfrm>
            <a:off x="5144843" y="1578976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ADCY5</a:t>
            </a:r>
            <a:endParaRPr lang="en-US" sz="1600" baseline="30000" dirty="0"/>
          </a:p>
        </p:txBody>
      </p:sp>
    </p:spTree>
    <p:extLst>
      <p:ext uri="{BB962C8B-B14F-4D97-AF65-F5344CB8AC3E}">
        <p14:creationId xmlns:p14="http://schemas.microsoft.com/office/powerpoint/2010/main" val="1239996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38</Words>
  <Application>Microsoft Office PowerPoint</Application>
  <PresentationFormat>On-screen Show (4:3)</PresentationFormat>
  <Paragraphs>34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VUMC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Galindo, Cristi L</dc:creator>
  <cp:lastModifiedBy>Galindo, Cristi L</cp:lastModifiedBy>
  <cp:revision>10</cp:revision>
  <dcterms:created xsi:type="dcterms:W3CDTF">2017-01-17T21:34:08Z</dcterms:created>
  <dcterms:modified xsi:type="dcterms:W3CDTF">2017-03-28T17:56:55Z</dcterms:modified>
</cp:coreProperties>
</file>