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8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0"/>
  </p:normalViewPr>
  <p:slideViewPr>
    <p:cSldViewPr snapToGrid="0" snapToObjects="1">
      <p:cViewPr varScale="1">
        <p:scale>
          <a:sx n="103" d="100"/>
          <a:sy n="103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E3C38E-A52E-024D-8695-564BB7C56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B93EF52-DAB5-EC4E-A6AE-77E613074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0A23C1-3706-D742-866F-F4FEA8E2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53AC14-4BD4-094C-9106-DAE465194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162552-050F-2647-9BBA-B61775CCF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72835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ACFE21-89E8-D040-AF1D-2D25AECC0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7BCE04F-D341-4E44-B36D-6BB24B3E3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6EFDA1-B5E6-0C47-8522-C88161810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90F99D-7AF2-5149-8878-3A34EC119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30445D-72AC-804B-A980-71D1FD2F2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2444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D60C9BA-CC0D-5248-9529-CE1ADB1161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68C6C79-D84E-E042-B7D7-38B9DEA49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9CE93E-97DD-164F-97C6-665EA380E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D1BBD9-9AD4-C44A-B7A6-C3D5AEB5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191060-9F0F-3242-8A6A-D1FFA246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5736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FC142D-B1F2-3F4F-B04F-FA9777D4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B45FBFA-9FE2-4849-BA9B-0AF112B12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1EAD9A-366C-3549-AF17-1BE0E02AE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4A9B32-F07C-D448-B101-332ED3BB5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3698010-1227-CB48-A5DB-2F4AB778C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8257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1D02B4-3E25-5E49-B8EB-D45539D0F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64B67A4-6BEE-4E45-8D5E-C924AA5BE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02B344-6959-4E44-8556-45EFEDAE9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AD0811-4923-3941-80E5-4AF0E9C03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C6CBCC-16EB-3F47-8307-EB3252874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7835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3530A9-D0C2-B846-8174-81C343E17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93FECC-8A81-1044-9B68-72999BEFB2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38DF6FE-779E-534D-AB29-AB2E5B0F4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9FBE14B-ACF0-D84F-B20C-6C12831F1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8EFBE4-3459-D747-A0C6-BA6DDC633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3D45C1-E4AD-6E40-BB80-C6CE6A1EE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5870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CB1048-2BC7-B846-B4E4-1D6A5A6F8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7F77A3-CC9E-414B-816B-005383A9F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B8B341-4345-694D-8C3C-B63553142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4440EAF-85F4-9448-85F4-E400D03B13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EEB0B20-BD1C-B240-9FDC-DA8A564F6B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90BC0C8-6164-7047-9F31-BBF092D94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A0F94BC-167A-3649-8E44-83031C25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B188DA8-E1DA-CB44-811D-6666C1EE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0636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8A0115-5163-414E-B527-6717A1AC9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54721C6-138B-9F47-B972-E0F698646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71FC7DB-010E-FB4D-8F78-846B86330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CBFB434-4F81-F147-8F42-BE4C32E10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882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EFE7FD4-2755-0744-A6A6-D82A9DF40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0A6878F-9281-A54B-85A1-EC80B40E7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C0D5850-EACF-864C-9432-B119E6BCF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5582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6E334F-D3EA-5E4C-B536-1BA6A4406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E07321-8303-AE43-A5E1-DEF6B0595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43EC45A-E104-4749-8A17-4AE12DF7F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DAC051E-3B3D-C546-8CCD-20C8381B8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D04DC73-663F-FF4C-AF73-AEC60D476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6DAF2CB-3900-454E-9A72-9D974B9DE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6928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9DC40E-FDA5-1545-9675-57CF779B4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1BCBF80-05FD-104D-AFB5-32CF63D833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6B580EC-031E-0442-89EA-4D0822E8A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AE79D7-2287-0742-9BF7-AE45FA45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F6B4818-B858-B046-AC81-35272738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4EFD56-F82D-B84F-9CB3-BCA4E13FC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6722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344AC78-0411-DA43-B62A-CD2F9772E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2D4797-B5DF-4B47-9061-4663143FC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3077465-0F0B-464F-B012-0AA152E45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F476F-6AC4-EF4E-97CB-AF38D4A14AFC}" type="datetimeFigureOut">
              <a:rPr kumimoji="1" lang="zh-CN" altLang="en-US" smtClean="0"/>
              <a:t>2022/2/18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F4DD85-4C0B-3C4B-BD73-79DF8013A7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3AD66D-EE75-F74A-9D2A-0B3D7E6170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4A1E5-0025-684A-AEC3-A875FCDEEA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7781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6E288DF-5301-804C-BD9B-257D1BA99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669" y="371681"/>
            <a:ext cx="4354236" cy="627428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7DEE6DD9-4FFE-D943-BBE4-7519FABD9C6F}"/>
              </a:ext>
            </a:extLst>
          </p:cNvPr>
          <p:cNvSpPr/>
          <p:nvPr/>
        </p:nvSpPr>
        <p:spPr>
          <a:xfrm>
            <a:off x="5751444" y="258549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b="1" dirty="0"/>
              <a:t>Supplementary Table S1</a:t>
            </a:r>
            <a:r>
              <a:rPr lang="en-US" altLang="zh-CN" dirty="0"/>
              <a:t> Targeted NGS panel for the analysis</a:t>
            </a:r>
            <a:r>
              <a:rPr lang="zh-CN" altLang="en-US" dirty="0"/>
              <a:t> </a:t>
            </a:r>
            <a:r>
              <a:rPr lang="en-US" altLang="zh-CN" dirty="0"/>
              <a:t>for rare congenital </a:t>
            </a:r>
            <a:r>
              <a:rPr lang="en-US" altLang="zh-CN" dirty="0" err="1"/>
              <a:t>anaemias</a:t>
            </a:r>
            <a:r>
              <a:rPr lang="en-US" altLang="zh-CN" dirty="0"/>
              <a:t>.</a:t>
            </a:r>
            <a:r>
              <a:rPr lang="zh-CN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9814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</Words>
  <Application>Microsoft Macintosh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何 思佳</dc:creator>
  <cp:lastModifiedBy>何 思佳</cp:lastModifiedBy>
  <cp:revision>3</cp:revision>
  <dcterms:created xsi:type="dcterms:W3CDTF">2021-11-09T02:14:57Z</dcterms:created>
  <dcterms:modified xsi:type="dcterms:W3CDTF">2022-02-18T08:46:31Z</dcterms:modified>
</cp:coreProperties>
</file>