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20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79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1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39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36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873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64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71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44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00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16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99D1C-EEAD-4629-ABBE-7C3C1A216EFB}" type="datetimeFigureOut">
              <a:rPr lang="zh-CN" altLang="en-US" smtClean="0"/>
              <a:t>2022/11/18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F2598-E57A-42A2-9E63-4EEB03F4F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70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40243" y="6459278"/>
            <a:ext cx="63210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Hub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lncRNAs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validation in tumor tissues from TCGA-PRAD data (A)The expression levels of the 8 hub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lncRNAs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I-IIIA stage  and IIIB-IV stage group of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PCa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(B) RFS curve of the 8 hub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lncRNAs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PCa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based on Kaplan–Meier analysis and log-rank test. Patients were divided into the high expression level and the low expression level based on the median value in I-IIIA stage or IIIB-IV stage group.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70" y="1038606"/>
            <a:ext cx="6472428" cy="41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95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77</Words>
  <Application>Microsoft Office PowerPoint</Application>
  <PresentationFormat>A4 纸张(210x297 毫米)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HUANG WEIHUA</dc:creator>
  <cp:lastModifiedBy>HUANG WEIHUA</cp:lastModifiedBy>
  <cp:revision>2</cp:revision>
  <dcterms:created xsi:type="dcterms:W3CDTF">2022-11-18T00:54:28Z</dcterms:created>
  <dcterms:modified xsi:type="dcterms:W3CDTF">2022-11-18T00:57:58Z</dcterms:modified>
</cp:coreProperties>
</file>