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CCE8218-D2AA-D986-7CD7-C3F6473751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FA0A5489-8D15-4F77-ECCA-6939D18D74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67791EE-0C76-BDD6-7810-10638F03FA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76115-8844-4096-B004-5BC786C4E6B5}" type="datetimeFigureOut">
              <a:rPr lang="zh-CN" altLang="en-US" smtClean="0"/>
              <a:t>2023/6/2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7BA9BD2-FD26-13CD-BDA4-2FC5971E75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33B239D-D70D-89A9-114E-D2F2066BD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C8ACF-AE00-49A8-9881-69EB3A1D8CB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7684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697FCC5-87C4-BEF9-793D-CA38813C73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019F7C50-4D1E-7B93-9F34-5BAD08AD8B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6A88D9F-BDD1-7F52-BF77-BFEE21A73F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76115-8844-4096-B004-5BC786C4E6B5}" type="datetimeFigureOut">
              <a:rPr lang="zh-CN" altLang="en-US" smtClean="0"/>
              <a:t>2023/6/2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7E775AC-8D32-22B7-3D21-CA20EC4265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E5C8F8C-2292-A356-82FE-B1B7620C31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C8ACF-AE00-49A8-9881-69EB3A1D8CB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680075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A8D655C6-D286-335F-7671-E51C2876860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796817C8-EC5A-9058-25FD-D5238223A0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67E80F6-6B84-7B6C-C5C8-6C7A34D874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76115-8844-4096-B004-5BC786C4E6B5}" type="datetimeFigureOut">
              <a:rPr lang="zh-CN" altLang="en-US" smtClean="0"/>
              <a:t>2023/6/2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6827A59-8494-4EE6-0F1B-7075C04CFF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55B2E84-395E-BA77-89F8-F46CBEDAB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C8ACF-AE00-49A8-9881-69EB3A1D8CB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13729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96D536E-F4AC-3A4B-5184-5F6147F20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266E15F-7EF4-B54C-1B8B-524509DBFA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C7A557C-6E89-B9E7-64CF-00E0EB3FB0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76115-8844-4096-B004-5BC786C4E6B5}" type="datetimeFigureOut">
              <a:rPr lang="zh-CN" altLang="en-US" smtClean="0"/>
              <a:t>2023/6/2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3352149-F343-0E65-C203-4344730276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DF0452E-9A1D-9C86-1786-CF8E1D8D31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C8ACF-AE00-49A8-9881-69EB3A1D8CB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336143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A8C286B-C811-B332-DF5B-025DDF1853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293062C-787D-A547-F3E6-EEF911228F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0EB66F0-520C-F394-5368-F16CBDF184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76115-8844-4096-B004-5BC786C4E6B5}" type="datetimeFigureOut">
              <a:rPr lang="zh-CN" altLang="en-US" smtClean="0"/>
              <a:t>2023/6/2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9922392-8596-9684-5D67-23B4562FAA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D09A708-76EC-4AAD-0D07-9305636065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C8ACF-AE00-49A8-9881-69EB3A1D8CB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713321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B8154A3-8191-41EF-A01C-77A8159AAD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17AF1E2-B1ED-1845-B093-E2FCC3B62F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5583390-9824-6A7B-BC74-6C52411D53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75519553-2EF1-D7B6-6F98-74C4BEECFB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76115-8844-4096-B004-5BC786C4E6B5}" type="datetimeFigureOut">
              <a:rPr lang="zh-CN" altLang="en-US" smtClean="0"/>
              <a:t>2023/6/2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C152C29-A13C-1ED7-C19D-F0622ADC4C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42674EB-9805-0460-FBC1-226081B6F8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C8ACF-AE00-49A8-9881-69EB3A1D8CB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382137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2D41520-72E6-D50E-58B1-38AC85AAF0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81F61D2-DB56-8A13-6851-699404C538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DDC8F230-F24F-20BC-D29A-7A2F36642A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375C1F1C-068C-3E6A-0F4B-B9E4B7CFD3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15A4FD78-4B7F-7AC4-5A00-EA3C09F0325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8D0AD9C3-2916-5B99-D597-3ABC877C2B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76115-8844-4096-B004-5BC786C4E6B5}" type="datetimeFigureOut">
              <a:rPr lang="zh-CN" altLang="en-US" smtClean="0"/>
              <a:t>2023/6/2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15F3AA95-4BEA-DEA6-3E1F-D3B29B98F9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6C39A33A-2A34-AD23-A7B5-7F3B97ACCE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C8ACF-AE00-49A8-9881-69EB3A1D8CB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35362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4EA627C-25D8-61CC-30BE-B2F8926DE9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39CDE516-F66B-D14A-BB4D-5A52C09F33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76115-8844-4096-B004-5BC786C4E6B5}" type="datetimeFigureOut">
              <a:rPr lang="zh-CN" altLang="en-US" smtClean="0"/>
              <a:t>2023/6/2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CACC1C8E-C7F9-82BB-D107-C38A6D2C23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7E9E3A2B-C8BF-A93B-7244-F4C912FAD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C8ACF-AE00-49A8-9881-69EB3A1D8CB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02973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C88480AB-DB58-F9C8-5033-5078DB15C9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76115-8844-4096-B004-5BC786C4E6B5}" type="datetimeFigureOut">
              <a:rPr lang="zh-CN" altLang="en-US" smtClean="0"/>
              <a:t>2023/6/2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67DD7235-994C-9010-F3AF-C36F066679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ED4A2BE-9B9C-899C-A25D-350AE1ED9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C8ACF-AE00-49A8-9881-69EB3A1D8CB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587568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1E0FAE9-F87B-0927-260C-E6708784A6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2A73A5D-5972-A0BC-DA15-8AC68B8203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7CB7E2A-38FB-E813-CAAF-79E6D1F81F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C1E35A5-E74C-B8A1-4462-DC7AE8BD75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76115-8844-4096-B004-5BC786C4E6B5}" type="datetimeFigureOut">
              <a:rPr lang="zh-CN" altLang="en-US" smtClean="0"/>
              <a:t>2023/6/2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652E9AFC-A07D-394C-5A6C-26C9B8B8C7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5099836-A91A-89EC-F5D0-C8918CCD34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C8ACF-AE00-49A8-9881-69EB3A1D8CB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170869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4538466-6289-0CB3-C085-2B95191615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E222E8D8-BFB9-9C93-707A-9271F43C0CD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5A4EA2FC-F645-142A-5E7F-BC7E50E52F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BEA6D52-D4DC-5975-F288-857CAD951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76115-8844-4096-B004-5BC786C4E6B5}" type="datetimeFigureOut">
              <a:rPr lang="zh-CN" altLang="en-US" smtClean="0"/>
              <a:t>2023/6/2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D8142CD-2837-DDFA-F3A3-3E0FF92230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394FD8F-A850-C93B-84D6-4254819625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C8ACF-AE00-49A8-9881-69EB3A1D8CB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25536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D6889B4F-2829-FEAC-446C-F7DA7642FB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3D4756E-230D-3B36-FC15-D2E4F8082B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9E49749-D830-9794-2364-ECA35AB5C1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876115-8844-4096-B004-5BC786C4E6B5}" type="datetimeFigureOut">
              <a:rPr lang="zh-CN" altLang="en-US" smtClean="0"/>
              <a:t>2023/6/2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85BA883-0401-2B94-410E-7ADBDC18D3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CA17B26-5B15-EB35-2C8A-B0E8093044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6C8ACF-AE00-49A8-9881-69EB3A1D8CB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2255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5F3CAFF4-2FAB-33DC-40CE-6D9AF2B8FDE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088" b="29788"/>
          <a:stretch/>
        </p:blipFill>
        <p:spPr>
          <a:xfrm>
            <a:off x="5784171" y="919690"/>
            <a:ext cx="3841095" cy="1692875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FC57287C-2F6C-A955-A79B-B71D6B80BB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9414" y="3261698"/>
            <a:ext cx="3743268" cy="2341067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73499566-B432-3399-64F5-0D2D6AF414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6180" y="3359590"/>
            <a:ext cx="4601559" cy="2243175"/>
          </a:xfrm>
          <a:prstGeom prst="rect">
            <a:avLst/>
          </a:prstGeom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BB989922-8A00-F381-50EB-821F66CC62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77114" y="553963"/>
            <a:ext cx="4055006" cy="2424331"/>
          </a:xfrm>
          <a:prstGeom prst="rect">
            <a:avLst/>
          </a:prstGeo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70B9EBE4-3E80-C8B9-6DA6-78EA3100A426}"/>
              </a:ext>
            </a:extLst>
          </p:cNvPr>
          <p:cNvSpPr txBox="1"/>
          <p:nvPr/>
        </p:nvSpPr>
        <p:spPr>
          <a:xfrm>
            <a:off x="2466363" y="4580389"/>
            <a:ext cx="98990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Non-DOMS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A77045A3-30B1-180F-9C74-83AB3BE37E83}"/>
              </a:ext>
            </a:extLst>
          </p:cNvPr>
          <p:cNvSpPr txBox="1"/>
          <p:nvPr/>
        </p:nvSpPr>
        <p:spPr>
          <a:xfrm>
            <a:off x="3835676" y="4491022"/>
            <a:ext cx="7363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DOMS</a:t>
            </a:r>
            <a:endParaRPr lang="zh-CN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9AD5FDE5-3D92-18A7-DE12-16D04F8FA73D}"/>
              </a:ext>
            </a:extLst>
          </p:cNvPr>
          <p:cNvSpPr txBox="1"/>
          <p:nvPr/>
        </p:nvSpPr>
        <p:spPr>
          <a:xfrm>
            <a:off x="8163886" y="4711194"/>
            <a:ext cx="98990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Non-DOMS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62EFAA3D-E144-DA1E-10C1-478EAAF36326}"/>
              </a:ext>
            </a:extLst>
          </p:cNvPr>
          <p:cNvSpPr txBox="1"/>
          <p:nvPr/>
        </p:nvSpPr>
        <p:spPr>
          <a:xfrm>
            <a:off x="9066909" y="4711194"/>
            <a:ext cx="7363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DOMS</a:t>
            </a:r>
            <a:endParaRPr lang="zh-CN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45B3CE85-D173-2852-C778-4366E7BCB8A6}"/>
              </a:ext>
            </a:extLst>
          </p:cNvPr>
          <p:cNvSpPr txBox="1"/>
          <p:nvPr/>
        </p:nvSpPr>
        <p:spPr>
          <a:xfrm>
            <a:off x="7067922" y="4211057"/>
            <a:ext cx="9899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AMPK</a:t>
            </a:r>
            <a:endParaRPr lang="zh-CN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右大括号 8">
            <a:extLst>
              <a:ext uri="{FF2B5EF4-FFF2-40B4-BE49-F238E27FC236}">
                <a16:creationId xmlns:a16="http://schemas.microsoft.com/office/drawing/2014/main" id="{40EC3CAA-07B6-E8CA-2931-CCE75388FE1C}"/>
              </a:ext>
            </a:extLst>
          </p:cNvPr>
          <p:cNvSpPr/>
          <p:nvPr/>
        </p:nvSpPr>
        <p:spPr>
          <a:xfrm rot="5400000">
            <a:off x="2526100" y="1620089"/>
            <a:ext cx="153167" cy="868261"/>
          </a:xfrm>
          <a:prstGeom prst="righ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D4361253-91C1-D3D2-2B74-F8D1C44DCEBB}"/>
              </a:ext>
            </a:extLst>
          </p:cNvPr>
          <p:cNvSpPr txBox="1"/>
          <p:nvPr/>
        </p:nvSpPr>
        <p:spPr>
          <a:xfrm>
            <a:off x="3533863" y="2081828"/>
            <a:ext cx="93146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Non-DOMS</a:t>
            </a:r>
            <a:endParaRPr lang="zh-CN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右大括号 12">
            <a:extLst>
              <a:ext uri="{FF2B5EF4-FFF2-40B4-BE49-F238E27FC236}">
                <a16:creationId xmlns:a16="http://schemas.microsoft.com/office/drawing/2014/main" id="{4AFB01A2-B884-BC15-9232-3759DBCBAFAA}"/>
              </a:ext>
            </a:extLst>
          </p:cNvPr>
          <p:cNvSpPr/>
          <p:nvPr/>
        </p:nvSpPr>
        <p:spPr>
          <a:xfrm rot="5400000">
            <a:off x="3778013" y="1506861"/>
            <a:ext cx="153168" cy="931464"/>
          </a:xfrm>
          <a:prstGeom prst="righ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787A44AA-C732-6915-899A-906E02D11EB4}"/>
              </a:ext>
            </a:extLst>
          </p:cNvPr>
          <p:cNvSpPr txBox="1"/>
          <p:nvPr/>
        </p:nvSpPr>
        <p:spPr>
          <a:xfrm>
            <a:off x="2336617" y="2150506"/>
            <a:ext cx="71306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DOMS</a:t>
            </a:r>
            <a:endParaRPr lang="zh-CN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BCD04780-593F-AAFC-A08D-C282EEDFEA53}"/>
              </a:ext>
            </a:extLst>
          </p:cNvPr>
          <p:cNvSpPr txBox="1"/>
          <p:nvPr/>
        </p:nvSpPr>
        <p:spPr>
          <a:xfrm>
            <a:off x="3812796" y="1057013"/>
            <a:ext cx="7592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β-actin</a:t>
            </a:r>
            <a:endParaRPr lang="zh-CN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右大括号 15">
            <a:extLst>
              <a:ext uri="{FF2B5EF4-FFF2-40B4-BE49-F238E27FC236}">
                <a16:creationId xmlns:a16="http://schemas.microsoft.com/office/drawing/2014/main" id="{A1FE4BB1-828E-72B5-B2A7-A8EC83CDD7E7}"/>
              </a:ext>
            </a:extLst>
          </p:cNvPr>
          <p:cNvSpPr/>
          <p:nvPr/>
        </p:nvSpPr>
        <p:spPr>
          <a:xfrm rot="16200000">
            <a:off x="7171059" y="979984"/>
            <a:ext cx="86505" cy="856117"/>
          </a:xfrm>
          <a:prstGeom prst="righ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0EE4F0F5-D29B-10D1-643A-EB4EE8332268}"/>
              </a:ext>
            </a:extLst>
          </p:cNvPr>
          <p:cNvSpPr txBox="1"/>
          <p:nvPr/>
        </p:nvSpPr>
        <p:spPr>
          <a:xfrm>
            <a:off x="5837856" y="993625"/>
            <a:ext cx="94839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PGC1-α</a:t>
            </a:r>
            <a:endParaRPr lang="zh-CN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88A5819F-6676-0B30-D82F-CF302969CFCE}"/>
              </a:ext>
            </a:extLst>
          </p:cNvPr>
          <p:cNvSpPr txBox="1"/>
          <p:nvPr/>
        </p:nvSpPr>
        <p:spPr>
          <a:xfrm>
            <a:off x="6865984" y="1057013"/>
            <a:ext cx="71306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DOMS</a:t>
            </a:r>
            <a:endParaRPr lang="zh-CN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右大括号 18">
            <a:extLst>
              <a:ext uri="{FF2B5EF4-FFF2-40B4-BE49-F238E27FC236}">
                <a16:creationId xmlns:a16="http://schemas.microsoft.com/office/drawing/2014/main" id="{84E3A33D-1BE1-E6A9-207E-485D4F6576AC}"/>
              </a:ext>
            </a:extLst>
          </p:cNvPr>
          <p:cNvSpPr/>
          <p:nvPr/>
        </p:nvSpPr>
        <p:spPr>
          <a:xfrm rot="16200000">
            <a:off x="8390533" y="936731"/>
            <a:ext cx="190696" cy="856117"/>
          </a:xfrm>
          <a:prstGeom prst="righ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6261175A-8B04-B745-5CA9-9A5B03A1F735}"/>
              </a:ext>
            </a:extLst>
          </p:cNvPr>
          <p:cNvSpPr txBox="1"/>
          <p:nvPr/>
        </p:nvSpPr>
        <p:spPr>
          <a:xfrm>
            <a:off x="8057822" y="1057013"/>
            <a:ext cx="9428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Non-DOMS</a:t>
            </a:r>
            <a:endParaRPr lang="zh-CN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14178599-C99D-95ED-BB45-8424630C9B56}"/>
              </a:ext>
            </a:extLst>
          </p:cNvPr>
          <p:cNvSpPr/>
          <p:nvPr/>
        </p:nvSpPr>
        <p:spPr>
          <a:xfrm>
            <a:off x="6543032" y="1676199"/>
            <a:ext cx="2610755" cy="19977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C72E0E39-75B2-411D-9025-1FF462B28562}"/>
              </a:ext>
            </a:extLst>
          </p:cNvPr>
          <p:cNvSpPr/>
          <p:nvPr/>
        </p:nvSpPr>
        <p:spPr>
          <a:xfrm>
            <a:off x="1921079" y="1661878"/>
            <a:ext cx="2650922" cy="24970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BC40364F-76EF-178B-977A-CD5552BBCB86}"/>
              </a:ext>
            </a:extLst>
          </p:cNvPr>
          <p:cNvSpPr/>
          <p:nvPr/>
        </p:nvSpPr>
        <p:spPr>
          <a:xfrm rot="21102158">
            <a:off x="2399251" y="4278080"/>
            <a:ext cx="2172750" cy="16772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7F52F710-9922-4019-239E-725A85F06A09}"/>
              </a:ext>
            </a:extLst>
          </p:cNvPr>
          <p:cNvSpPr/>
          <p:nvPr/>
        </p:nvSpPr>
        <p:spPr>
          <a:xfrm>
            <a:off x="8057822" y="4361943"/>
            <a:ext cx="1857965" cy="21844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650821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11</Words>
  <Application>Microsoft Office PowerPoint</Application>
  <PresentationFormat>宽屏</PresentationFormat>
  <Paragraphs>11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6" baseType="lpstr">
      <vt:lpstr>等线</vt:lpstr>
      <vt:lpstr>等线 Light</vt:lpstr>
      <vt:lpstr>Arial</vt:lpstr>
      <vt:lpstr>Times New Roman</vt:lpstr>
      <vt:lpstr>Office 主题​​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李 铮</dc:creator>
  <cp:lastModifiedBy>李 铮</cp:lastModifiedBy>
  <cp:revision>8</cp:revision>
  <dcterms:created xsi:type="dcterms:W3CDTF">2023-06-01T07:05:21Z</dcterms:created>
  <dcterms:modified xsi:type="dcterms:W3CDTF">2023-06-02T10:40:23Z</dcterms:modified>
</cp:coreProperties>
</file>