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3"/>
  </p:notesMasterIdLst>
  <p:sldIdLst>
    <p:sldId id="258" r:id="rId2"/>
  </p:sldIdLst>
  <p:sldSz cx="23774400" cy="23774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5FF"/>
    <a:srgbClr val="9DC3E7"/>
    <a:srgbClr val="72FFFF"/>
    <a:srgbClr val="050AAC"/>
    <a:srgbClr val="DB754D"/>
    <a:srgbClr val="C00000"/>
    <a:srgbClr val="02BA38"/>
    <a:srgbClr val="F8766D"/>
    <a:srgbClr val="06BFC4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F134AC-A6DC-034C-978A-467DA1CE3BE6}" v="1" dt="2023-04-11T17:33:17.9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599"/>
    <p:restoredTop sz="69237"/>
  </p:normalViewPr>
  <p:slideViewPr>
    <p:cSldViewPr snapToGrid="0" snapToObjects="1">
      <p:cViewPr varScale="1">
        <p:scale>
          <a:sx n="21" d="100"/>
          <a:sy n="21" d="100"/>
        </p:scale>
        <p:origin x="2768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ocher, Kristen" userId="2873a0c8-0c10-4334-a60f-dc74c30abc96" providerId="ADAL" clId="{B3F134AC-A6DC-034C-978A-467DA1CE3BE6}"/>
    <pc:docChg chg="modSld">
      <pc:chgData name="Kocher, Kristen" userId="2873a0c8-0c10-4334-a60f-dc74c30abc96" providerId="ADAL" clId="{B3F134AC-A6DC-034C-978A-467DA1CE3BE6}" dt="2023-04-11T17:33:28.137" v="6"/>
      <pc:docMkLst>
        <pc:docMk/>
      </pc:docMkLst>
      <pc:sldChg chg="addSp modSp mod modNotesTx">
        <pc:chgData name="Kocher, Kristen" userId="2873a0c8-0c10-4334-a60f-dc74c30abc96" providerId="ADAL" clId="{B3F134AC-A6DC-034C-978A-467DA1CE3BE6}" dt="2023-04-11T17:33:28.137" v="6"/>
        <pc:sldMkLst>
          <pc:docMk/>
          <pc:sldMk cId="2880857640" sldId="258"/>
        </pc:sldMkLst>
        <pc:spChg chg="add mod">
          <ac:chgData name="Kocher, Kristen" userId="2873a0c8-0c10-4334-a60f-dc74c30abc96" providerId="ADAL" clId="{B3F134AC-A6DC-034C-978A-467DA1CE3BE6}" dt="2023-04-11T17:33:25.426" v="5" actId="1076"/>
          <ac:spMkLst>
            <pc:docMk/>
            <pc:sldMk cId="2880857640" sldId="258"/>
            <ac:spMk id="2" creationId="{C2EAE7EE-6CDE-FF9E-6979-20BF5C40D65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3ABE40-1397-CA4E-8A05-D819EF869BFA}" type="datetimeFigureOut">
              <a:rPr lang="en-US" smtClean="0"/>
              <a:t>4/11/23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623933-05A1-2C4E-B707-4B5196EC1B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5350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282285" rtl="0" eaLnBrk="1" latinLnBrk="0" hangingPunct="1">
      <a:defRPr sz="2995" kern="1200">
        <a:solidFill>
          <a:schemeClr val="tx1"/>
        </a:solidFill>
        <a:latin typeface="+mn-lt"/>
        <a:ea typeface="+mn-ea"/>
        <a:cs typeface="+mn-cs"/>
      </a:defRPr>
    </a:lvl1pPr>
    <a:lvl2pPr marL="1141143" algn="l" defTabSz="2282285" rtl="0" eaLnBrk="1" latinLnBrk="0" hangingPunct="1">
      <a:defRPr sz="2995" kern="1200">
        <a:solidFill>
          <a:schemeClr val="tx1"/>
        </a:solidFill>
        <a:latin typeface="+mn-lt"/>
        <a:ea typeface="+mn-ea"/>
        <a:cs typeface="+mn-cs"/>
      </a:defRPr>
    </a:lvl2pPr>
    <a:lvl3pPr marL="2282285" algn="l" defTabSz="2282285" rtl="0" eaLnBrk="1" latinLnBrk="0" hangingPunct="1">
      <a:defRPr sz="2995" kern="1200">
        <a:solidFill>
          <a:schemeClr val="tx1"/>
        </a:solidFill>
        <a:latin typeface="+mn-lt"/>
        <a:ea typeface="+mn-ea"/>
        <a:cs typeface="+mn-cs"/>
      </a:defRPr>
    </a:lvl3pPr>
    <a:lvl4pPr marL="3423428" algn="l" defTabSz="2282285" rtl="0" eaLnBrk="1" latinLnBrk="0" hangingPunct="1">
      <a:defRPr sz="2995" kern="1200">
        <a:solidFill>
          <a:schemeClr val="tx1"/>
        </a:solidFill>
        <a:latin typeface="+mn-lt"/>
        <a:ea typeface="+mn-ea"/>
        <a:cs typeface="+mn-cs"/>
      </a:defRPr>
    </a:lvl4pPr>
    <a:lvl5pPr marL="4564570" algn="l" defTabSz="2282285" rtl="0" eaLnBrk="1" latinLnBrk="0" hangingPunct="1">
      <a:defRPr sz="2995" kern="1200">
        <a:solidFill>
          <a:schemeClr val="tx1"/>
        </a:solidFill>
        <a:latin typeface="+mn-lt"/>
        <a:ea typeface="+mn-ea"/>
        <a:cs typeface="+mn-cs"/>
      </a:defRPr>
    </a:lvl5pPr>
    <a:lvl6pPr marL="5705713" algn="l" defTabSz="2282285" rtl="0" eaLnBrk="1" latinLnBrk="0" hangingPunct="1">
      <a:defRPr sz="2995" kern="1200">
        <a:solidFill>
          <a:schemeClr val="tx1"/>
        </a:solidFill>
        <a:latin typeface="+mn-lt"/>
        <a:ea typeface="+mn-ea"/>
        <a:cs typeface="+mn-cs"/>
      </a:defRPr>
    </a:lvl6pPr>
    <a:lvl7pPr marL="6846856" algn="l" defTabSz="2282285" rtl="0" eaLnBrk="1" latinLnBrk="0" hangingPunct="1">
      <a:defRPr sz="2995" kern="1200">
        <a:solidFill>
          <a:schemeClr val="tx1"/>
        </a:solidFill>
        <a:latin typeface="+mn-lt"/>
        <a:ea typeface="+mn-ea"/>
        <a:cs typeface="+mn-cs"/>
      </a:defRPr>
    </a:lvl7pPr>
    <a:lvl8pPr marL="7987998" algn="l" defTabSz="2282285" rtl="0" eaLnBrk="1" latinLnBrk="0" hangingPunct="1">
      <a:defRPr sz="2995" kern="1200">
        <a:solidFill>
          <a:schemeClr val="tx1"/>
        </a:solidFill>
        <a:latin typeface="+mn-lt"/>
        <a:ea typeface="+mn-ea"/>
        <a:cs typeface="+mn-cs"/>
      </a:defRPr>
    </a:lvl8pPr>
    <a:lvl9pPr marL="9129141" algn="l" defTabSz="2282285" rtl="0" eaLnBrk="1" latinLnBrk="0" hangingPunct="1">
      <a:defRPr sz="299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Supplemental Figure S2. Principal Component Analysis of differentially methylated sites for each </a:t>
            </a:r>
            <a:r>
              <a:rPr lang="en-US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maternal psychological status assessment instrument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 A) STAI-S, B) STAI-T, D) PSS, and D) IESR (for RES only). A-C) triangles represent RES while circles represent CTL; all scores (STAI-S, STAI-T, PSS) are broken down in the following: “low” is green, “moderate” is blue, and “high” is red. </a:t>
            </a:r>
            <a:r>
              <a:rPr lang="en-US" sz="18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D) IES-R scores are dichotomized into “no PTSD” (red) and “PTSD” (teal).There were no differential methylation sites associated with any maternal mental health metric at a statistical threshold of FDR p &lt; 0.05 and log</a:t>
            </a:r>
            <a:r>
              <a:rPr lang="en-US" sz="1800" baseline="-250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</a:t>
            </a:r>
            <a:r>
              <a:rPr lang="en-US" sz="18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fold-change of 2&gt; or &lt;-2. </a:t>
            </a:r>
            <a:endParaRPr lang="en-US" sz="18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l" defTabSz="22822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623933-05A1-2C4E-B707-4B5196EC1B1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581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83080" y="3890859"/>
            <a:ext cx="20208240" cy="8277013"/>
          </a:xfrm>
        </p:spPr>
        <p:txBody>
          <a:bodyPr anchor="b"/>
          <a:lstStyle>
            <a:lvl1pPr algn="ctr">
              <a:defRPr sz="1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71800" y="12487065"/>
            <a:ext cx="17830800" cy="5739975"/>
          </a:xfrm>
        </p:spPr>
        <p:txBody>
          <a:bodyPr/>
          <a:lstStyle>
            <a:lvl1pPr marL="0" indent="0" algn="ctr">
              <a:buNone/>
              <a:defRPr sz="6240"/>
            </a:lvl1pPr>
            <a:lvl2pPr marL="1188720" indent="0" algn="ctr">
              <a:buNone/>
              <a:defRPr sz="5200"/>
            </a:lvl2pPr>
            <a:lvl3pPr marL="2377440" indent="0" algn="ctr">
              <a:buNone/>
              <a:defRPr sz="4680"/>
            </a:lvl3pPr>
            <a:lvl4pPr marL="3566160" indent="0" algn="ctr">
              <a:buNone/>
              <a:defRPr sz="4160"/>
            </a:lvl4pPr>
            <a:lvl5pPr marL="4754880" indent="0" algn="ctr">
              <a:buNone/>
              <a:defRPr sz="4160"/>
            </a:lvl5pPr>
            <a:lvl6pPr marL="5943600" indent="0" algn="ctr">
              <a:buNone/>
              <a:defRPr sz="4160"/>
            </a:lvl6pPr>
            <a:lvl7pPr marL="7132320" indent="0" algn="ctr">
              <a:buNone/>
              <a:defRPr sz="4160"/>
            </a:lvl7pPr>
            <a:lvl8pPr marL="8321040" indent="0" algn="ctr">
              <a:buNone/>
              <a:defRPr sz="4160"/>
            </a:lvl8pPr>
            <a:lvl9pPr marL="9509760" indent="0" algn="ctr">
              <a:buNone/>
              <a:defRPr sz="41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211CC-150A-0C4B-B21A-A22917AFBD97}" type="datetimeFigureOut">
              <a:rPr lang="en-US" smtClean="0"/>
              <a:t>4/11/23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569F-2AF3-9E47-AF74-158537327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039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211CC-150A-0C4B-B21A-A22917AFBD97}" type="datetimeFigureOut">
              <a:rPr lang="en-US" smtClean="0"/>
              <a:t>4/11/23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569F-2AF3-9E47-AF74-158537327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569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013556" y="1265767"/>
            <a:ext cx="5126355" cy="2014770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34491" y="1265767"/>
            <a:ext cx="15081885" cy="2014770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211CC-150A-0C4B-B21A-A22917AFBD97}" type="datetimeFigureOut">
              <a:rPr lang="en-US" smtClean="0"/>
              <a:t>4/11/23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569F-2AF3-9E47-AF74-158537327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123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211CC-150A-0C4B-B21A-A22917AFBD97}" type="datetimeFigureOut">
              <a:rPr lang="en-US" smtClean="0"/>
              <a:t>4/11/23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569F-2AF3-9E47-AF74-158537327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60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2109" y="5927097"/>
            <a:ext cx="20505420" cy="9889488"/>
          </a:xfrm>
        </p:spPr>
        <p:txBody>
          <a:bodyPr anchor="b"/>
          <a:lstStyle>
            <a:lvl1pPr>
              <a:defRPr sz="1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2109" y="15910144"/>
            <a:ext cx="20505420" cy="5200648"/>
          </a:xfrm>
        </p:spPr>
        <p:txBody>
          <a:bodyPr/>
          <a:lstStyle>
            <a:lvl1pPr marL="0" indent="0">
              <a:buNone/>
              <a:defRPr sz="6240">
                <a:solidFill>
                  <a:schemeClr val="tx1"/>
                </a:solidFill>
              </a:defRPr>
            </a:lvl1pPr>
            <a:lvl2pPr marL="1188720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2pPr>
            <a:lvl3pPr marL="2377440" indent="0">
              <a:buNone/>
              <a:defRPr sz="4680">
                <a:solidFill>
                  <a:schemeClr val="tx1">
                    <a:tint val="75000"/>
                  </a:schemeClr>
                </a:solidFill>
              </a:defRPr>
            </a:lvl3pPr>
            <a:lvl4pPr marL="3566160" indent="0">
              <a:buNone/>
              <a:defRPr sz="4160">
                <a:solidFill>
                  <a:schemeClr val="tx1">
                    <a:tint val="75000"/>
                  </a:schemeClr>
                </a:solidFill>
              </a:defRPr>
            </a:lvl4pPr>
            <a:lvl5pPr marL="4754880" indent="0">
              <a:buNone/>
              <a:defRPr sz="4160">
                <a:solidFill>
                  <a:schemeClr val="tx1">
                    <a:tint val="75000"/>
                  </a:schemeClr>
                </a:solidFill>
              </a:defRPr>
            </a:lvl5pPr>
            <a:lvl6pPr marL="5943600" indent="0">
              <a:buNone/>
              <a:defRPr sz="4160">
                <a:solidFill>
                  <a:schemeClr val="tx1">
                    <a:tint val="75000"/>
                  </a:schemeClr>
                </a:solidFill>
              </a:defRPr>
            </a:lvl6pPr>
            <a:lvl7pPr marL="7132320" indent="0">
              <a:buNone/>
              <a:defRPr sz="4160">
                <a:solidFill>
                  <a:schemeClr val="tx1">
                    <a:tint val="75000"/>
                  </a:schemeClr>
                </a:solidFill>
              </a:defRPr>
            </a:lvl7pPr>
            <a:lvl8pPr marL="8321040" indent="0">
              <a:buNone/>
              <a:defRPr sz="4160">
                <a:solidFill>
                  <a:schemeClr val="tx1">
                    <a:tint val="75000"/>
                  </a:schemeClr>
                </a:solidFill>
              </a:defRPr>
            </a:lvl8pPr>
            <a:lvl9pPr marL="9509760" indent="0">
              <a:buNone/>
              <a:defRPr sz="41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211CC-150A-0C4B-B21A-A22917AFBD97}" type="datetimeFigureOut">
              <a:rPr lang="en-US" smtClean="0"/>
              <a:t>4/11/23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569F-2AF3-9E47-AF74-158537327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91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4490" y="6328834"/>
            <a:ext cx="10104120" cy="150846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35790" y="6328834"/>
            <a:ext cx="10104120" cy="150846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211CC-150A-0C4B-B21A-A22917AFBD97}" type="datetimeFigureOut">
              <a:rPr lang="en-US" smtClean="0"/>
              <a:t>4/11/23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569F-2AF3-9E47-AF74-158537327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596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7587" y="1265772"/>
            <a:ext cx="20505420" cy="45952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37589" y="5828032"/>
            <a:ext cx="10057684" cy="2856228"/>
          </a:xfrm>
        </p:spPr>
        <p:txBody>
          <a:bodyPr anchor="b"/>
          <a:lstStyle>
            <a:lvl1pPr marL="0" indent="0">
              <a:buNone/>
              <a:defRPr sz="6240" b="1"/>
            </a:lvl1pPr>
            <a:lvl2pPr marL="1188720" indent="0">
              <a:buNone/>
              <a:defRPr sz="5200" b="1"/>
            </a:lvl2pPr>
            <a:lvl3pPr marL="2377440" indent="0">
              <a:buNone/>
              <a:defRPr sz="4680" b="1"/>
            </a:lvl3pPr>
            <a:lvl4pPr marL="3566160" indent="0">
              <a:buNone/>
              <a:defRPr sz="4160" b="1"/>
            </a:lvl4pPr>
            <a:lvl5pPr marL="4754880" indent="0">
              <a:buNone/>
              <a:defRPr sz="4160" b="1"/>
            </a:lvl5pPr>
            <a:lvl6pPr marL="5943600" indent="0">
              <a:buNone/>
              <a:defRPr sz="4160" b="1"/>
            </a:lvl6pPr>
            <a:lvl7pPr marL="7132320" indent="0">
              <a:buNone/>
              <a:defRPr sz="4160" b="1"/>
            </a:lvl7pPr>
            <a:lvl8pPr marL="8321040" indent="0">
              <a:buNone/>
              <a:defRPr sz="4160" b="1"/>
            </a:lvl8pPr>
            <a:lvl9pPr marL="9509760" indent="0">
              <a:buNone/>
              <a:defRPr sz="41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37589" y="8684260"/>
            <a:ext cx="10057684" cy="127732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035791" y="5828032"/>
            <a:ext cx="10107217" cy="2856228"/>
          </a:xfrm>
        </p:spPr>
        <p:txBody>
          <a:bodyPr anchor="b"/>
          <a:lstStyle>
            <a:lvl1pPr marL="0" indent="0">
              <a:buNone/>
              <a:defRPr sz="6240" b="1"/>
            </a:lvl1pPr>
            <a:lvl2pPr marL="1188720" indent="0">
              <a:buNone/>
              <a:defRPr sz="5200" b="1"/>
            </a:lvl2pPr>
            <a:lvl3pPr marL="2377440" indent="0">
              <a:buNone/>
              <a:defRPr sz="4680" b="1"/>
            </a:lvl3pPr>
            <a:lvl4pPr marL="3566160" indent="0">
              <a:buNone/>
              <a:defRPr sz="4160" b="1"/>
            </a:lvl4pPr>
            <a:lvl5pPr marL="4754880" indent="0">
              <a:buNone/>
              <a:defRPr sz="4160" b="1"/>
            </a:lvl5pPr>
            <a:lvl6pPr marL="5943600" indent="0">
              <a:buNone/>
              <a:defRPr sz="4160" b="1"/>
            </a:lvl6pPr>
            <a:lvl7pPr marL="7132320" indent="0">
              <a:buNone/>
              <a:defRPr sz="4160" b="1"/>
            </a:lvl7pPr>
            <a:lvl8pPr marL="8321040" indent="0">
              <a:buNone/>
              <a:defRPr sz="4160" b="1"/>
            </a:lvl8pPr>
            <a:lvl9pPr marL="9509760" indent="0">
              <a:buNone/>
              <a:defRPr sz="41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035791" y="8684260"/>
            <a:ext cx="10107217" cy="127732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211CC-150A-0C4B-B21A-A22917AFBD97}" type="datetimeFigureOut">
              <a:rPr lang="en-US" smtClean="0"/>
              <a:t>4/11/23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569F-2AF3-9E47-AF74-158537327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393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211CC-150A-0C4B-B21A-A22917AFBD97}" type="datetimeFigureOut">
              <a:rPr lang="en-US" smtClean="0"/>
              <a:t>4/11/23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569F-2AF3-9E47-AF74-158537327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531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211CC-150A-0C4B-B21A-A22917AFBD97}" type="datetimeFigureOut">
              <a:rPr lang="en-US" smtClean="0"/>
              <a:t>4/11/23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569F-2AF3-9E47-AF74-158537327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749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7587" y="1584960"/>
            <a:ext cx="7667863" cy="5547360"/>
          </a:xfrm>
        </p:spPr>
        <p:txBody>
          <a:bodyPr anchor="b"/>
          <a:lstStyle>
            <a:lvl1pPr>
              <a:defRPr sz="83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07217" y="3423079"/>
            <a:ext cx="12035790" cy="16895233"/>
          </a:xfrm>
        </p:spPr>
        <p:txBody>
          <a:bodyPr/>
          <a:lstStyle>
            <a:lvl1pPr>
              <a:defRPr sz="8320"/>
            </a:lvl1pPr>
            <a:lvl2pPr>
              <a:defRPr sz="7280"/>
            </a:lvl2pPr>
            <a:lvl3pPr>
              <a:defRPr sz="624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37587" y="7132320"/>
            <a:ext cx="7667863" cy="13213505"/>
          </a:xfrm>
        </p:spPr>
        <p:txBody>
          <a:bodyPr/>
          <a:lstStyle>
            <a:lvl1pPr marL="0" indent="0">
              <a:buNone/>
              <a:defRPr sz="4160"/>
            </a:lvl1pPr>
            <a:lvl2pPr marL="1188720" indent="0">
              <a:buNone/>
              <a:defRPr sz="3640"/>
            </a:lvl2pPr>
            <a:lvl3pPr marL="2377440" indent="0">
              <a:buNone/>
              <a:defRPr sz="3120"/>
            </a:lvl3pPr>
            <a:lvl4pPr marL="3566160" indent="0">
              <a:buNone/>
              <a:defRPr sz="2600"/>
            </a:lvl4pPr>
            <a:lvl5pPr marL="4754880" indent="0">
              <a:buNone/>
              <a:defRPr sz="2600"/>
            </a:lvl5pPr>
            <a:lvl6pPr marL="5943600" indent="0">
              <a:buNone/>
              <a:defRPr sz="2600"/>
            </a:lvl6pPr>
            <a:lvl7pPr marL="7132320" indent="0">
              <a:buNone/>
              <a:defRPr sz="2600"/>
            </a:lvl7pPr>
            <a:lvl8pPr marL="8321040" indent="0">
              <a:buNone/>
              <a:defRPr sz="2600"/>
            </a:lvl8pPr>
            <a:lvl9pPr marL="9509760" indent="0">
              <a:buNone/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211CC-150A-0C4B-B21A-A22917AFBD97}" type="datetimeFigureOut">
              <a:rPr lang="en-US" smtClean="0"/>
              <a:t>4/11/23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569F-2AF3-9E47-AF74-158537327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780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7587" y="1584960"/>
            <a:ext cx="7667863" cy="5547360"/>
          </a:xfrm>
        </p:spPr>
        <p:txBody>
          <a:bodyPr anchor="b"/>
          <a:lstStyle>
            <a:lvl1pPr>
              <a:defRPr sz="83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107217" y="3423079"/>
            <a:ext cx="12035790" cy="16895233"/>
          </a:xfrm>
        </p:spPr>
        <p:txBody>
          <a:bodyPr anchor="t"/>
          <a:lstStyle>
            <a:lvl1pPr marL="0" indent="0">
              <a:buNone/>
              <a:defRPr sz="8320"/>
            </a:lvl1pPr>
            <a:lvl2pPr marL="1188720" indent="0">
              <a:buNone/>
              <a:defRPr sz="7280"/>
            </a:lvl2pPr>
            <a:lvl3pPr marL="2377440" indent="0">
              <a:buNone/>
              <a:defRPr sz="6240"/>
            </a:lvl3pPr>
            <a:lvl4pPr marL="3566160" indent="0">
              <a:buNone/>
              <a:defRPr sz="5200"/>
            </a:lvl4pPr>
            <a:lvl5pPr marL="4754880" indent="0">
              <a:buNone/>
              <a:defRPr sz="5200"/>
            </a:lvl5pPr>
            <a:lvl6pPr marL="5943600" indent="0">
              <a:buNone/>
              <a:defRPr sz="5200"/>
            </a:lvl6pPr>
            <a:lvl7pPr marL="7132320" indent="0">
              <a:buNone/>
              <a:defRPr sz="5200"/>
            </a:lvl7pPr>
            <a:lvl8pPr marL="8321040" indent="0">
              <a:buNone/>
              <a:defRPr sz="5200"/>
            </a:lvl8pPr>
            <a:lvl9pPr marL="9509760" indent="0">
              <a:buNone/>
              <a:defRPr sz="5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37587" y="7132320"/>
            <a:ext cx="7667863" cy="13213505"/>
          </a:xfrm>
        </p:spPr>
        <p:txBody>
          <a:bodyPr/>
          <a:lstStyle>
            <a:lvl1pPr marL="0" indent="0">
              <a:buNone/>
              <a:defRPr sz="4160"/>
            </a:lvl1pPr>
            <a:lvl2pPr marL="1188720" indent="0">
              <a:buNone/>
              <a:defRPr sz="3640"/>
            </a:lvl2pPr>
            <a:lvl3pPr marL="2377440" indent="0">
              <a:buNone/>
              <a:defRPr sz="3120"/>
            </a:lvl3pPr>
            <a:lvl4pPr marL="3566160" indent="0">
              <a:buNone/>
              <a:defRPr sz="2600"/>
            </a:lvl4pPr>
            <a:lvl5pPr marL="4754880" indent="0">
              <a:buNone/>
              <a:defRPr sz="2600"/>
            </a:lvl5pPr>
            <a:lvl6pPr marL="5943600" indent="0">
              <a:buNone/>
              <a:defRPr sz="2600"/>
            </a:lvl6pPr>
            <a:lvl7pPr marL="7132320" indent="0">
              <a:buNone/>
              <a:defRPr sz="2600"/>
            </a:lvl7pPr>
            <a:lvl8pPr marL="8321040" indent="0">
              <a:buNone/>
              <a:defRPr sz="2600"/>
            </a:lvl8pPr>
            <a:lvl9pPr marL="9509760" indent="0">
              <a:buNone/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211CC-150A-0C4B-B21A-A22917AFBD97}" type="datetimeFigureOut">
              <a:rPr lang="en-US" smtClean="0"/>
              <a:t>4/11/23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569F-2AF3-9E47-AF74-158537327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50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34490" y="1265772"/>
            <a:ext cx="20505420" cy="45952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34490" y="6328834"/>
            <a:ext cx="20505420" cy="150846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34490" y="22035352"/>
            <a:ext cx="5349240" cy="1265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1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3211CC-150A-0C4B-B21A-A22917AFBD97}" type="datetimeFigureOut">
              <a:rPr lang="en-US" smtClean="0"/>
              <a:t>4/11/23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875270" y="22035352"/>
            <a:ext cx="8023860" cy="1265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1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790670" y="22035352"/>
            <a:ext cx="5349240" cy="1265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1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AC569F-2AF3-9E47-AF74-158537327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804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2377440" rtl="0" eaLnBrk="1" latinLnBrk="0" hangingPunct="1">
        <a:lnSpc>
          <a:spcPct val="90000"/>
        </a:lnSpc>
        <a:spcBef>
          <a:spcPct val="0"/>
        </a:spcBef>
        <a:buNone/>
        <a:defRPr sz="114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94360" indent="-594360" algn="l" defTabSz="2377440" rtl="0" eaLnBrk="1" latinLnBrk="0" hangingPunct="1">
        <a:lnSpc>
          <a:spcPct val="90000"/>
        </a:lnSpc>
        <a:spcBef>
          <a:spcPts val="2600"/>
        </a:spcBef>
        <a:buFont typeface="Arial" panose="020B0604020202020204" pitchFamily="34" charset="0"/>
        <a:buChar char="•"/>
        <a:defRPr sz="7280" kern="1200">
          <a:solidFill>
            <a:schemeClr val="tx1"/>
          </a:solidFill>
          <a:latin typeface="+mn-lt"/>
          <a:ea typeface="+mn-ea"/>
          <a:cs typeface="+mn-cs"/>
        </a:defRPr>
      </a:lvl1pPr>
      <a:lvl2pPr marL="1783080" indent="-594360" algn="l" defTabSz="2377440" rtl="0" eaLnBrk="1" latinLnBrk="0" hangingPunct="1">
        <a:lnSpc>
          <a:spcPct val="90000"/>
        </a:lnSpc>
        <a:spcBef>
          <a:spcPts val="1300"/>
        </a:spcBef>
        <a:buFont typeface="Arial" panose="020B0604020202020204" pitchFamily="34" charset="0"/>
        <a:buChar char="•"/>
        <a:defRPr sz="6240" kern="1200">
          <a:solidFill>
            <a:schemeClr val="tx1"/>
          </a:solidFill>
          <a:latin typeface="+mn-lt"/>
          <a:ea typeface="+mn-ea"/>
          <a:cs typeface="+mn-cs"/>
        </a:defRPr>
      </a:lvl2pPr>
      <a:lvl3pPr marL="2971800" indent="-594360" algn="l" defTabSz="2377440" rtl="0" eaLnBrk="1" latinLnBrk="0" hangingPunct="1">
        <a:lnSpc>
          <a:spcPct val="90000"/>
        </a:lnSpc>
        <a:spcBef>
          <a:spcPts val="1300"/>
        </a:spcBef>
        <a:buFont typeface="Arial" panose="020B0604020202020204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3pPr>
      <a:lvl4pPr marL="4160520" indent="-594360" algn="l" defTabSz="2377440" rtl="0" eaLnBrk="1" latinLnBrk="0" hangingPunct="1">
        <a:lnSpc>
          <a:spcPct val="90000"/>
        </a:lnSpc>
        <a:spcBef>
          <a:spcPts val="1300"/>
        </a:spcBef>
        <a:buFont typeface="Arial" panose="020B0604020202020204" pitchFamily="34" charset="0"/>
        <a:buChar char="•"/>
        <a:defRPr sz="4680" kern="1200">
          <a:solidFill>
            <a:schemeClr val="tx1"/>
          </a:solidFill>
          <a:latin typeface="+mn-lt"/>
          <a:ea typeface="+mn-ea"/>
          <a:cs typeface="+mn-cs"/>
        </a:defRPr>
      </a:lvl4pPr>
      <a:lvl5pPr marL="5349240" indent="-594360" algn="l" defTabSz="2377440" rtl="0" eaLnBrk="1" latinLnBrk="0" hangingPunct="1">
        <a:lnSpc>
          <a:spcPct val="90000"/>
        </a:lnSpc>
        <a:spcBef>
          <a:spcPts val="1300"/>
        </a:spcBef>
        <a:buFont typeface="Arial" panose="020B0604020202020204" pitchFamily="34" charset="0"/>
        <a:buChar char="•"/>
        <a:defRPr sz="4680" kern="1200">
          <a:solidFill>
            <a:schemeClr val="tx1"/>
          </a:solidFill>
          <a:latin typeface="+mn-lt"/>
          <a:ea typeface="+mn-ea"/>
          <a:cs typeface="+mn-cs"/>
        </a:defRPr>
      </a:lvl5pPr>
      <a:lvl6pPr marL="6537960" indent="-594360" algn="l" defTabSz="2377440" rtl="0" eaLnBrk="1" latinLnBrk="0" hangingPunct="1">
        <a:lnSpc>
          <a:spcPct val="90000"/>
        </a:lnSpc>
        <a:spcBef>
          <a:spcPts val="1300"/>
        </a:spcBef>
        <a:buFont typeface="Arial" panose="020B0604020202020204" pitchFamily="34" charset="0"/>
        <a:buChar char="•"/>
        <a:defRPr sz="4680" kern="1200">
          <a:solidFill>
            <a:schemeClr val="tx1"/>
          </a:solidFill>
          <a:latin typeface="+mn-lt"/>
          <a:ea typeface="+mn-ea"/>
          <a:cs typeface="+mn-cs"/>
        </a:defRPr>
      </a:lvl6pPr>
      <a:lvl7pPr marL="7726680" indent="-594360" algn="l" defTabSz="2377440" rtl="0" eaLnBrk="1" latinLnBrk="0" hangingPunct="1">
        <a:lnSpc>
          <a:spcPct val="90000"/>
        </a:lnSpc>
        <a:spcBef>
          <a:spcPts val="1300"/>
        </a:spcBef>
        <a:buFont typeface="Arial" panose="020B0604020202020204" pitchFamily="34" charset="0"/>
        <a:buChar char="•"/>
        <a:defRPr sz="4680" kern="1200">
          <a:solidFill>
            <a:schemeClr val="tx1"/>
          </a:solidFill>
          <a:latin typeface="+mn-lt"/>
          <a:ea typeface="+mn-ea"/>
          <a:cs typeface="+mn-cs"/>
        </a:defRPr>
      </a:lvl7pPr>
      <a:lvl8pPr marL="8915400" indent="-594360" algn="l" defTabSz="2377440" rtl="0" eaLnBrk="1" latinLnBrk="0" hangingPunct="1">
        <a:lnSpc>
          <a:spcPct val="90000"/>
        </a:lnSpc>
        <a:spcBef>
          <a:spcPts val="1300"/>
        </a:spcBef>
        <a:buFont typeface="Arial" panose="020B0604020202020204" pitchFamily="34" charset="0"/>
        <a:buChar char="•"/>
        <a:defRPr sz="4680" kern="1200">
          <a:solidFill>
            <a:schemeClr val="tx1"/>
          </a:solidFill>
          <a:latin typeface="+mn-lt"/>
          <a:ea typeface="+mn-ea"/>
          <a:cs typeface="+mn-cs"/>
        </a:defRPr>
      </a:lvl8pPr>
      <a:lvl9pPr marL="10104120" indent="-594360" algn="l" defTabSz="2377440" rtl="0" eaLnBrk="1" latinLnBrk="0" hangingPunct="1">
        <a:lnSpc>
          <a:spcPct val="90000"/>
        </a:lnSpc>
        <a:spcBef>
          <a:spcPts val="1300"/>
        </a:spcBef>
        <a:buFont typeface="Arial" panose="020B0604020202020204" pitchFamily="34" charset="0"/>
        <a:buChar char="•"/>
        <a:defRPr sz="46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377440" rtl="0" eaLnBrk="1" latinLnBrk="0" hangingPunct="1">
        <a:defRPr sz="4680" kern="1200">
          <a:solidFill>
            <a:schemeClr val="tx1"/>
          </a:solidFill>
          <a:latin typeface="+mn-lt"/>
          <a:ea typeface="+mn-ea"/>
          <a:cs typeface="+mn-cs"/>
        </a:defRPr>
      </a:lvl1pPr>
      <a:lvl2pPr marL="1188720" algn="l" defTabSz="2377440" rtl="0" eaLnBrk="1" latinLnBrk="0" hangingPunct="1">
        <a:defRPr sz="4680" kern="1200">
          <a:solidFill>
            <a:schemeClr val="tx1"/>
          </a:solidFill>
          <a:latin typeface="+mn-lt"/>
          <a:ea typeface="+mn-ea"/>
          <a:cs typeface="+mn-cs"/>
        </a:defRPr>
      </a:lvl2pPr>
      <a:lvl3pPr marL="2377440" algn="l" defTabSz="2377440" rtl="0" eaLnBrk="1" latinLnBrk="0" hangingPunct="1">
        <a:defRPr sz="4680" kern="1200">
          <a:solidFill>
            <a:schemeClr val="tx1"/>
          </a:solidFill>
          <a:latin typeface="+mn-lt"/>
          <a:ea typeface="+mn-ea"/>
          <a:cs typeface="+mn-cs"/>
        </a:defRPr>
      </a:lvl3pPr>
      <a:lvl4pPr marL="3566160" algn="l" defTabSz="2377440" rtl="0" eaLnBrk="1" latinLnBrk="0" hangingPunct="1">
        <a:defRPr sz="4680" kern="1200">
          <a:solidFill>
            <a:schemeClr val="tx1"/>
          </a:solidFill>
          <a:latin typeface="+mn-lt"/>
          <a:ea typeface="+mn-ea"/>
          <a:cs typeface="+mn-cs"/>
        </a:defRPr>
      </a:lvl4pPr>
      <a:lvl5pPr marL="4754880" algn="l" defTabSz="2377440" rtl="0" eaLnBrk="1" latinLnBrk="0" hangingPunct="1">
        <a:defRPr sz="4680" kern="1200">
          <a:solidFill>
            <a:schemeClr val="tx1"/>
          </a:solidFill>
          <a:latin typeface="+mn-lt"/>
          <a:ea typeface="+mn-ea"/>
          <a:cs typeface="+mn-cs"/>
        </a:defRPr>
      </a:lvl5pPr>
      <a:lvl6pPr marL="5943600" algn="l" defTabSz="2377440" rtl="0" eaLnBrk="1" latinLnBrk="0" hangingPunct="1">
        <a:defRPr sz="4680" kern="1200">
          <a:solidFill>
            <a:schemeClr val="tx1"/>
          </a:solidFill>
          <a:latin typeface="+mn-lt"/>
          <a:ea typeface="+mn-ea"/>
          <a:cs typeface="+mn-cs"/>
        </a:defRPr>
      </a:lvl6pPr>
      <a:lvl7pPr marL="7132320" algn="l" defTabSz="2377440" rtl="0" eaLnBrk="1" latinLnBrk="0" hangingPunct="1">
        <a:defRPr sz="4680" kern="1200">
          <a:solidFill>
            <a:schemeClr val="tx1"/>
          </a:solidFill>
          <a:latin typeface="+mn-lt"/>
          <a:ea typeface="+mn-ea"/>
          <a:cs typeface="+mn-cs"/>
        </a:defRPr>
      </a:lvl7pPr>
      <a:lvl8pPr marL="8321040" algn="l" defTabSz="2377440" rtl="0" eaLnBrk="1" latinLnBrk="0" hangingPunct="1">
        <a:defRPr sz="4680" kern="1200">
          <a:solidFill>
            <a:schemeClr val="tx1"/>
          </a:solidFill>
          <a:latin typeface="+mn-lt"/>
          <a:ea typeface="+mn-ea"/>
          <a:cs typeface="+mn-cs"/>
        </a:defRPr>
      </a:lvl8pPr>
      <a:lvl9pPr marL="9509760" algn="l" defTabSz="2377440" rtl="0" eaLnBrk="1" latinLnBrk="0" hangingPunct="1">
        <a:defRPr sz="46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C27B51-848F-C43E-7130-AF9881F9C27B}"/>
              </a:ext>
            </a:extLst>
          </p:cNvPr>
          <p:cNvSpPr txBox="1"/>
          <p:nvPr/>
        </p:nvSpPr>
        <p:spPr>
          <a:xfrm>
            <a:off x="0" y="0"/>
            <a:ext cx="36872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Supplemental Figure S2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0F149F6C-295D-1852-B300-AF98A7CAD5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240"/>
          <a:stretch/>
        </p:blipFill>
        <p:spPr>
          <a:xfrm>
            <a:off x="533086" y="1184751"/>
            <a:ext cx="5178490" cy="3137215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6C2A168F-BF5F-8329-40C1-ABDC9812E6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1454" t="28592" r="357" b="36440"/>
          <a:stretch/>
        </p:blipFill>
        <p:spPr>
          <a:xfrm>
            <a:off x="5711576" y="1184751"/>
            <a:ext cx="699796" cy="16611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131F23E-C612-DC31-2B9F-6516E37FD748}"/>
              </a:ext>
            </a:extLst>
          </p:cNvPr>
          <p:cNvSpPr txBox="1"/>
          <p:nvPr/>
        </p:nvSpPr>
        <p:spPr>
          <a:xfrm>
            <a:off x="829681" y="781131"/>
            <a:ext cx="9113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STAI-S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0198A4B7-D286-C028-E8FA-FA9A87A7B73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8238"/>
          <a:stretch/>
        </p:blipFill>
        <p:spPr>
          <a:xfrm>
            <a:off x="6579108" y="1189474"/>
            <a:ext cx="5178490" cy="3135230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7677541E-AF6A-8D69-F889-B4DFC0762260}"/>
              </a:ext>
            </a:extLst>
          </p:cNvPr>
          <p:cNvSpPr txBox="1"/>
          <p:nvPr/>
        </p:nvSpPr>
        <p:spPr>
          <a:xfrm>
            <a:off x="6823234" y="815419"/>
            <a:ext cx="898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STAI-T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B8AC390B-D67F-CE8D-CB9E-DDAE28EB914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1651" t="44978" b="35974"/>
          <a:stretch/>
        </p:blipFill>
        <p:spPr>
          <a:xfrm>
            <a:off x="11811409" y="1199383"/>
            <a:ext cx="751501" cy="952551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FBF933DD-70CD-42F4-AB47-3D117FD8CAA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1651" t="28728" b="55296"/>
          <a:stretch/>
        </p:blipFill>
        <p:spPr>
          <a:xfrm>
            <a:off x="11815188" y="2151934"/>
            <a:ext cx="751501" cy="806696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DA4533A1-0202-1B05-EE37-BB4EC760B8B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8512"/>
          <a:stretch/>
        </p:blipFill>
        <p:spPr>
          <a:xfrm>
            <a:off x="12908200" y="1150463"/>
            <a:ext cx="5222797" cy="3171503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5B9FA4FB-FBA7-E946-8C77-31369BE2724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1632" t="27759" b="36509"/>
          <a:stretch/>
        </p:blipFill>
        <p:spPr>
          <a:xfrm>
            <a:off x="18252441" y="1017005"/>
            <a:ext cx="783546" cy="1858820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D6C0B2FE-0ACE-689F-87B8-B500612DAE40}"/>
              </a:ext>
            </a:extLst>
          </p:cNvPr>
          <p:cNvSpPr txBox="1"/>
          <p:nvPr/>
        </p:nvSpPr>
        <p:spPr>
          <a:xfrm>
            <a:off x="13130249" y="781131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PSS</a:t>
            </a: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C9A5156E-959F-9018-D63A-A47C201D700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7017"/>
          <a:stretch/>
        </p:blipFill>
        <p:spPr>
          <a:xfrm>
            <a:off x="551576" y="4968884"/>
            <a:ext cx="5178491" cy="3095969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D1B066CC-70B8-8C61-09EC-AC18EEDF26E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90688" t="46895" b="37825"/>
          <a:stretch/>
        </p:blipFill>
        <p:spPr>
          <a:xfrm>
            <a:off x="5732695" y="4968884"/>
            <a:ext cx="794717" cy="724470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47E22A3F-0DF1-CE8F-08E3-CE91F5E20254}"/>
              </a:ext>
            </a:extLst>
          </p:cNvPr>
          <p:cNvSpPr txBox="1"/>
          <p:nvPr/>
        </p:nvSpPr>
        <p:spPr>
          <a:xfrm>
            <a:off x="849510" y="4599552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IESR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4827D1-F07B-ECB2-E6FD-AAEC2476658E}"/>
              </a:ext>
            </a:extLst>
          </p:cNvPr>
          <p:cNvSpPr txBox="1"/>
          <p:nvPr/>
        </p:nvSpPr>
        <p:spPr>
          <a:xfrm>
            <a:off x="510302" y="815419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3ED1801-15C7-6264-B7A5-360E73A9DAE0}"/>
              </a:ext>
            </a:extLst>
          </p:cNvPr>
          <p:cNvSpPr txBox="1"/>
          <p:nvPr/>
        </p:nvSpPr>
        <p:spPr>
          <a:xfrm>
            <a:off x="6486221" y="834314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2B9D398-AEE6-EE8E-0B60-E464E9579668}"/>
              </a:ext>
            </a:extLst>
          </p:cNvPr>
          <p:cNvSpPr txBox="1"/>
          <p:nvPr/>
        </p:nvSpPr>
        <p:spPr>
          <a:xfrm>
            <a:off x="12805428" y="773590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901F878-FB28-9522-BB9E-8FB7FFA7A281}"/>
              </a:ext>
            </a:extLst>
          </p:cNvPr>
          <p:cNvSpPr txBox="1"/>
          <p:nvPr/>
        </p:nvSpPr>
        <p:spPr>
          <a:xfrm>
            <a:off x="478303" y="4599552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2EAE7EE-6CDE-FF9E-6979-20BF5C40D652}"/>
              </a:ext>
            </a:extLst>
          </p:cNvPr>
          <p:cNvSpPr txBox="1"/>
          <p:nvPr/>
        </p:nvSpPr>
        <p:spPr>
          <a:xfrm>
            <a:off x="848856" y="8964375"/>
            <a:ext cx="16853305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Supplemental Figure S2. Principal Component Analysis of differentially methylated sites for each </a:t>
            </a:r>
            <a:r>
              <a:rPr lang="en-US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maternal psychological status assessment instrument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 A) STAI-S, B) STAI-T, D) PSS, and D) IESR (for RES only). A-C) triangles represent RES while circles represent CTL; all scores (STAI-S, STAI-T, PSS) are broken down in the following: “low” is green, “moderate” is blue, and “high” is red. D) IES-R scores are dichotomized into “no PTSD” (red) and “PTSD” (teal).There were no differential methylation sites associated with any maternal mental health metric at a statistical threshold of FDR p &lt; 0.05 and log</a:t>
            </a:r>
            <a:r>
              <a:rPr lang="en-US" sz="1800" baseline="-25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fold-change of 2&gt; or &lt;-2.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857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914</TotalTime>
  <Words>290</Words>
  <Application>Microsoft Macintosh PowerPoint</Application>
  <PresentationFormat>Custom</PresentationFormat>
  <Paragraphs>14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Kocher, Kristen</dc:creator>
  <cp:lastModifiedBy>Kocher, Kristen</cp:lastModifiedBy>
  <cp:revision>24</cp:revision>
  <cp:lastPrinted>2022-05-02T19:31:26Z</cp:lastPrinted>
  <dcterms:created xsi:type="dcterms:W3CDTF">2022-04-28T17:54:06Z</dcterms:created>
  <dcterms:modified xsi:type="dcterms:W3CDTF">2023-04-11T17:33:30Z</dcterms:modified>
</cp:coreProperties>
</file>