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594" r:id="rId2"/>
  </p:sldIdLst>
  <p:sldSz cx="23774400" cy="23774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5FF"/>
    <a:srgbClr val="9DC3E7"/>
    <a:srgbClr val="72FFFF"/>
    <a:srgbClr val="050AAC"/>
    <a:srgbClr val="DB754D"/>
    <a:srgbClr val="C00000"/>
    <a:srgbClr val="02BA38"/>
    <a:srgbClr val="F8766D"/>
    <a:srgbClr val="06BFC4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372169-8F52-5F48-91C2-0CA99AFF4947}" v="1" dt="2023-04-11T17:34:34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99"/>
    <p:restoredTop sz="70016"/>
  </p:normalViewPr>
  <p:slideViewPr>
    <p:cSldViewPr snapToGrid="0" snapToObjects="1">
      <p:cViewPr varScale="1">
        <p:scale>
          <a:sx n="21" d="100"/>
          <a:sy n="21" d="100"/>
        </p:scale>
        <p:origin x="2768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cher, Kristen" userId="2873a0c8-0c10-4334-a60f-dc74c30abc96" providerId="ADAL" clId="{A5372169-8F52-5F48-91C2-0CA99AFF4947}"/>
    <pc:docChg chg="modSld">
      <pc:chgData name="Kocher, Kristen" userId="2873a0c8-0c10-4334-a60f-dc74c30abc96" providerId="ADAL" clId="{A5372169-8F52-5F48-91C2-0CA99AFF4947}" dt="2023-04-11T17:34:49.125" v="6"/>
      <pc:docMkLst>
        <pc:docMk/>
      </pc:docMkLst>
      <pc:sldChg chg="addSp modSp mod modNotesTx">
        <pc:chgData name="Kocher, Kristen" userId="2873a0c8-0c10-4334-a60f-dc74c30abc96" providerId="ADAL" clId="{A5372169-8F52-5F48-91C2-0CA99AFF4947}" dt="2023-04-11T17:34:49.125" v="6"/>
        <pc:sldMkLst>
          <pc:docMk/>
          <pc:sldMk cId="4046334258" sldId="594"/>
        </pc:sldMkLst>
        <pc:spChg chg="add mod">
          <ac:chgData name="Kocher, Kristen" userId="2873a0c8-0c10-4334-a60f-dc74c30abc96" providerId="ADAL" clId="{A5372169-8F52-5F48-91C2-0CA99AFF4947}" dt="2023-04-11T17:34:43.576" v="5" actId="14100"/>
          <ac:spMkLst>
            <pc:docMk/>
            <pc:sldMk cId="4046334258" sldId="594"/>
            <ac:spMk id="2" creationId="{850B5024-16F8-BE7D-6CE7-C78FDA87164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ABE40-1397-CA4E-8A05-D819EF869BFA}" type="datetimeFigureOut">
              <a:rPr lang="en-US" smtClean="0"/>
              <a:t>4/11/23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23933-05A1-2C4E-B707-4B5196EC1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35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1pPr>
    <a:lvl2pPr marL="1141143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2pPr>
    <a:lvl3pPr marL="2282285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3pPr>
    <a:lvl4pPr marL="3423428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4pPr>
    <a:lvl5pPr marL="4564570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5pPr>
    <a:lvl6pPr marL="5705713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6pPr>
    <a:lvl7pPr marL="6846856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7pPr>
    <a:lvl8pPr marL="7987998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8pPr>
    <a:lvl9pPr marL="9129141" algn="l" defTabSz="2282285" rtl="0" eaLnBrk="1" latinLnBrk="0" hangingPunct="1">
      <a:defRPr sz="299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Supplemental Figure S4.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Venn diagram of unique and overlapping differentially methylated genes between early and late 2020 pandemic RES </a:t>
            </a:r>
            <a:r>
              <a:rPr lang="en-US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subcohorts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Annotated gene lists were input into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Venny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2.1 to determine different and overlapping DNA methylation signatures between cohorts. </a:t>
            </a:r>
            <a:r>
              <a:rPr lang="en-US" sz="1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Resultant gene lists from each grouping can be found in Supplemental Table S5.</a:t>
            </a:r>
            <a:endParaRPr lang="en-US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23933-05A1-2C4E-B707-4B5196EC1B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531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080" y="3890859"/>
            <a:ext cx="20208240" cy="8277013"/>
          </a:xfrm>
        </p:spPr>
        <p:txBody>
          <a:bodyPr anchor="b"/>
          <a:lstStyle>
            <a:lvl1pPr algn="ctr">
              <a:defRPr sz="1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12487065"/>
            <a:ext cx="17830800" cy="5739975"/>
          </a:xfrm>
        </p:spPr>
        <p:txBody>
          <a:bodyPr/>
          <a:lstStyle>
            <a:lvl1pPr marL="0" indent="0" algn="ctr">
              <a:buNone/>
              <a:defRPr sz="6240"/>
            </a:lvl1pPr>
            <a:lvl2pPr marL="1188720" indent="0" algn="ctr">
              <a:buNone/>
              <a:defRPr sz="5200"/>
            </a:lvl2pPr>
            <a:lvl3pPr marL="2377440" indent="0" algn="ctr">
              <a:buNone/>
              <a:defRPr sz="4680"/>
            </a:lvl3pPr>
            <a:lvl4pPr marL="3566160" indent="0" algn="ctr">
              <a:buNone/>
              <a:defRPr sz="4160"/>
            </a:lvl4pPr>
            <a:lvl5pPr marL="4754880" indent="0" algn="ctr">
              <a:buNone/>
              <a:defRPr sz="4160"/>
            </a:lvl5pPr>
            <a:lvl6pPr marL="5943600" indent="0" algn="ctr">
              <a:buNone/>
              <a:defRPr sz="4160"/>
            </a:lvl6pPr>
            <a:lvl7pPr marL="7132320" indent="0" algn="ctr">
              <a:buNone/>
              <a:defRPr sz="4160"/>
            </a:lvl7pPr>
            <a:lvl8pPr marL="8321040" indent="0" algn="ctr">
              <a:buNone/>
              <a:defRPr sz="4160"/>
            </a:lvl8pPr>
            <a:lvl9pPr marL="9509760" indent="0" algn="ctr">
              <a:buNone/>
              <a:defRPr sz="41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39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6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013556" y="1265767"/>
            <a:ext cx="5126355" cy="201477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34491" y="1265767"/>
            <a:ext cx="15081885" cy="201477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2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109" y="5927097"/>
            <a:ext cx="20505420" cy="9889488"/>
          </a:xfrm>
        </p:spPr>
        <p:txBody>
          <a:bodyPr anchor="b"/>
          <a:lstStyle>
            <a:lvl1pPr>
              <a:defRPr sz="1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2109" y="15910144"/>
            <a:ext cx="20505420" cy="5200648"/>
          </a:xfrm>
        </p:spPr>
        <p:txBody>
          <a:bodyPr/>
          <a:lstStyle>
            <a:lvl1pPr marL="0" indent="0">
              <a:buNone/>
              <a:defRPr sz="6240">
                <a:solidFill>
                  <a:schemeClr val="tx1"/>
                </a:solidFill>
              </a:defRPr>
            </a:lvl1pPr>
            <a:lvl2pPr marL="118872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2pPr>
            <a:lvl3pPr marL="2377440" indent="0">
              <a:buNone/>
              <a:defRPr sz="4680">
                <a:solidFill>
                  <a:schemeClr val="tx1">
                    <a:tint val="75000"/>
                  </a:schemeClr>
                </a:solidFill>
              </a:defRPr>
            </a:lvl3pPr>
            <a:lvl4pPr marL="356616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4pPr>
            <a:lvl5pPr marL="475488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5pPr>
            <a:lvl6pPr marL="594360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6pPr>
            <a:lvl7pPr marL="713232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7pPr>
            <a:lvl8pPr marL="832104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8pPr>
            <a:lvl9pPr marL="9509760" indent="0">
              <a:buNone/>
              <a:defRPr sz="41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4490" y="6328834"/>
            <a:ext cx="10104120" cy="15084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35790" y="6328834"/>
            <a:ext cx="10104120" cy="15084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265772"/>
            <a:ext cx="20505420" cy="45952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7589" y="5828032"/>
            <a:ext cx="10057684" cy="2856228"/>
          </a:xfrm>
        </p:spPr>
        <p:txBody>
          <a:bodyPr anchor="b"/>
          <a:lstStyle>
            <a:lvl1pPr marL="0" indent="0">
              <a:buNone/>
              <a:defRPr sz="6240" b="1"/>
            </a:lvl1pPr>
            <a:lvl2pPr marL="1188720" indent="0">
              <a:buNone/>
              <a:defRPr sz="5200" b="1"/>
            </a:lvl2pPr>
            <a:lvl3pPr marL="2377440" indent="0">
              <a:buNone/>
              <a:defRPr sz="4680" b="1"/>
            </a:lvl3pPr>
            <a:lvl4pPr marL="3566160" indent="0">
              <a:buNone/>
              <a:defRPr sz="4160" b="1"/>
            </a:lvl4pPr>
            <a:lvl5pPr marL="4754880" indent="0">
              <a:buNone/>
              <a:defRPr sz="4160" b="1"/>
            </a:lvl5pPr>
            <a:lvl6pPr marL="5943600" indent="0">
              <a:buNone/>
              <a:defRPr sz="4160" b="1"/>
            </a:lvl6pPr>
            <a:lvl7pPr marL="7132320" indent="0">
              <a:buNone/>
              <a:defRPr sz="4160" b="1"/>
            </a:lvl7pPr>
            <a:lvl8pPr marL="8321040" indent="0">
              <a:buNone/>
              <a:defRPr sz="4160" b="1"/>
            </a:lvl8pPr>
            <a:lvl9pPr marL="9509760" indent="0">
              <a:buNone/>
              <a:defRPr sz="41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7589" y="8684260"/>
            <a:ext cx="10057684" cy="1277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35791" y="5828032"/>
            <a:ext cx="10107217" cy="2856228"/>
          </a:xfrm>
        </p:spPr>
        <p:txBody>
          <a:bodyPr anchor="b"/>
          <a:lstStyle>
            <a:lvl1pPr marL="0" indent="0">
              <a:buNone/>
              <a:defRPr sz="6240" b="1"/>
            </a:lvl1pPr>
            <a:lvl2pPr marL="1188720" indent="0">
              <a:buNone/>
              <a:defRPr sz="5200" b="1"/>
            </a:lvl2pPr>
            <a:lvl3pPr marL="2377440" indent="0">
              <a:buNone/>
              <a:defRPr sz="4680" b="1"/>
            </a:lvl3pPr>
            <a:lvl4pPr marL="3566160" indent="0">
              <a:buNone/>
              <a:defRPr sz="4160" b="1"/>
            </a:lvl4pPr>
            <a:lvl5pPr marL="4754880" indent="0">
              <a:buNone/>
              <a:defRPr sz="4160" b="1"/>
            </a:lvl5pPr>
            <a:lvl6pPr marL="5943600" indent="0">
              <a:buNone/>
              <a:defRPr sz="4160" b="1"/>
            </a:lvl6pPr>
            <a:lvl7pPr marL="7132320" indent="0">
              <a:buNone/>
              <a:defRPr sz="4160" b="1"/>
            </a:lvl7pPr>
            <a:lvl8pPr marL="8321040" indent="0">
              <a:buNone/>
              <a:defRPr sz="4160" b="1"/>
            </a:lvl8pPr>
            <a:lvl9pPr marL="9509760" indent="0">
              <a:buNone/>
              <a:defRPr sz="41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35791" y="8684260"/>
            <a:ext cx="10107217" cy="1277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9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31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4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584960"/>
            <a:ext cx="7667863" cy="5547360"/>
          </a:xfrm>
        </p:spPr>
        <p:txBody>
          <a:bodyPr anchor="b"/>
          <a:lstStyle>
            <a:lvl1pPr>
              <a:defRPr sz="83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7217" y="3423079"/>
            <a:ext cx="12035790" cy="16895233"/>
          </a:xfrm>
        </p:spPr>
        <p:txBody>
          <a:bodyPr/>
          <a:lstStyle>
            <a:lvl1pPr>
              <a:defRPr sz="8320"/>
            </a:lvl1pPr>
            <a:lvl2pPr>
              <a:defRPr sz="7280"/>
            </a:lvl2pPr>
            <a:lvl3pPr>
              <a:defRPr sz="624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7587" y="7132320"/>
            <a:ext cx="7667863" cy="13213505"/>
          </a:xfrm>
        </p:spPr>
        <p:txBody>
          <a:bodyPr/>
          <a:lstStyle>
            <a:lvl1pPr marL="0" indent="0">
              <a:buNone/>
              <a:defRPr sz="4160"/>
            </a:lvl1pPr>
            <a:lvl2pPr marL="1188720" indent="0">
              <a:buNone/>
              <a:defRPr sz="3640"/>
            </a:lvl2pPr>
            <a:lvl3pPr marL="2377440" indent="0">
              <a:buNone/>
              <a:defRPr sz="3120"/>
            </a:lvl3pPr>
            <a:lvl4pPr marL="3566160" indent="0">
              <a:buNone/>
              <a:defRPr sz="2600"/>
            </a:lvl4pPr>
            <a:lvl5pPr marL="4754880" indent="0">
              <a:buNone/>
              <a:defRPr sz="2600"/>
            </a:lvl5pPr>
            <a:lvl6pPr marL="5943600" indent="0">
              <a:buNone/>
              <a:defRPr sz="2600"/>
            </a:lvl6pPr>
            <a:lvl7pPr marL="7132320" indent="0">
              <a:buNone/>
              <a:defRPr sz="2600"/>
            </a:lvl7pPr>
            <a:lvl8pPr marL="8321040" indent="0">
              <a:buNone/>
              <a:defRPr sz="2600"/>
            </a:lvl8pPr>
            <a:lvl9pPr marL="9509760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8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87" y="1584960"/>
            <a:ext cx="7667863" cy="5547360"/>
          </a:xfrm>
        </p:spPr>
        <p:txBody>
          <a:bodyPr anchor="b"/>
          <a:lstStyle>
            <a:lvl1pPr>
              <a:defRPr sz="83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07217" y="3423079"/>
            <a:ext cx="12035790" cy="16895233"/>
          </a:xfrm>
        </p:spPr>
        <p:txBody>
          <a:bodyPr anchor="t"/>
          <a:lstStyle>
            <a:lvl1pPr marL="0" indent="0">
              <a:buNone/>
              <a:defRPr sz="8320"/>
            </a:lvl1pPr>
            <a:lvl2pPr marL="1188720" indent="0">
              <a:buNone/>
              <a:defRPr sz="7280"/>
            </a:lvl2pPr>
            <a:lvl3pPr marL="2377440" indent="0">
              <a:buNone/>
              <a:defRPr sz="6240"/>
            </a:lvl3pPr>
            <a:lvl4pPr marL="3566160" indent="0">
              <a:buNone/>
              <a:defRPr sz="5200"/>
            </a:lvl4pPr>
            <a:lvl5pPr marL="4754880" indent="0">
              <a:buNone/>
              <a:defRPr sz="5200"/>
            </a:lvl5pPr>
            <a:lvl6pPr marL="5943600" indent="0">
              <a:buNone/>
              <a:defRPr sz="5200"/>
            </a:lvl6pPr>
            <a:lvl7pPr marL="7132320" indent="0">
              <a:buNone/>
              <a:defRPr sz="5200"/>
            </a:lvl7pPr>
            <a:lvl8pPr marL="8321040" indent="0">
              <a:buNone/>
              <a:defRPr sz="5200"/>
            </a:lvl8pPr>
            <a:lvl9pPr marL="9509760" indent="0">
              <a:buNone/>
              <a:defRPr sz="5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7587" y="7132320"/>
            <a:ext cx="7667863" cy="13213505"/>
          </a:xfrm>
        </p:spPr>
        <p:txBody>
          <a:bodyPr/>
          <a:lstStyle>
            <a:lvl1pPr marL="0" indent="0">
              <a:buNone/>
              <a:defRPr sz="4160"/>
            </a:lvl1pPr>
            <a:lvl2pPr marL="1188720" indent="0">
              <a:buNone/>
              <a:defRPr sz="3640"/>
            </a:lvl2pPr>
            <a:lvl3pPr marL="2377440" indent="0">
              <a:buNone/>
              <a:defRPr sz="3120"/>
            </a:lvl3pPr>
            <a:lvl4pPr marL="3566160" indent="0">
              <a:buNone/>
              <a:defRPr sz="2600"/>
            </a:lvl4pPr>
            <a:lvl5pPr marL="4754880" indent="0">
              <a:buNone/>
              <a:defRPr sz="2600"/>
            </a:lvl5pPr>
            <a:lvl6pPr marL="5943600" indent="0">
              <a:buNone/>
              <a:defRPr sz="2600"/>
            </a:lvl6pPr>
            <a:lvl7pPr marL="7132320" indent="0">
              <a:buNone/>
              <a:defRPr sz="2600"/>
            </a:lvl7pPr>
            <a:lvl8pPr marL="8321040" indent="0">
              <a:buNone/>
              <a:defRPr sz="2600"/>
            </a:lvl8pPr>
            <a:lvl9pPr marL="9509760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34490" y="1265772"/>
            <a:ext cx="20505420" cy="4595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4490" y="6328834"/>
            <a:ext cx="20505420" cy="15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4490" y="22035352"/>
            <a:ext cx="534924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211CC-150A-0C4B-B21A-A22917AFBD97}" type="datetimeFigureOut">
              <a:rPr lang="en-US" smtClean="0"/>
              <a:t>4/11/23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75270" y="22035352"/>
            <a:ext cx="802386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90670" y="22035352"/>
            <a:ext cx="534924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C569F-2AF3-9E47-AF74-158537327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0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377440" rtl="0" eaLnBrk="1" latinLnBrk="0" hangingPunct="1">
        <a:lnSpc>
          <a:spcPct val="90000"/>
        </a:lnSpc>
        <a:spcBef>
          <a:spcPct val="0"/>
        </a:spcBef>
        <a:buNone/>
        <a:defRPr sz="114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4360" indent="-594360" algn="l" defTabSz="2377440" rtl="0" eaLnBrk="1" latinLnBrk="0" hangingPunct="1">
        <a:lnSpc>
          <a:spcPct val="90000"/>
        </a:lnSpc>
        <a:spcBef>
          <a:spcPts val="2600"/>
        </a:spcBef>
        <a:buFont typeface="Arial" panose="020B0604020202020204" pitchFamily="34" charset="0"/>
        <a:buChar char="•"/>
        <a:defRPr sz="7280" kern="1200">
          <a:solidFill>
            <a:schemeClr val="tx1"/>
          </a:solidFill>
          <a:latin typeface="+mn-lt"/>
          <a:ea typeface="+mn-ea"/>
          <a:cs typeface="+mn-cs"/>
        </a:defRPr>
      </a:lvl1pPr>
      <a:lvl2pPr marL="178308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2pPr>
      <a:lvl3pPr marL="297180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3pPr>
      <a:lvl4pPr marL="416052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4pPr>
      <a:lvl5pPr marL="534924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5pPr>
      <a:lvl6pPr marL="653796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6pPr>
      <a:lvl7pPr marL="772668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7pPr>
      <a:lvl8pPr marL="891540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8pPr>
      <a:lvl9pPr marL="10104120" indent="-594360" algn="l" defTabSz="2377440" rtl="0" eaLnBrk="1" latinLnBrk="0" hangingPunct="1">
        <a:lnSpc>
          <a:spcPct val="90000"/>
        </a:lnSpc>
        <a:spcBef>
          <a:spcPts val="130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1pPr>
      <a:lvl2pPr marL="118872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2pPr>
      <a:lvl3pPr marL="237744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3pPr>
      <a:lvl4pPr marL="356616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4pPr>
      <a:lvl5pPr marL="475488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5pPr>
      <a:lvl6pPr marL="594360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7pPr>
      <a:lvl8pPr marL="832104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8pPr>
      <a:lvl9pPr marL="9509760" algn="l" defTabSz="2377440" rtl="0" eaLnBrk="1" latinLnBrk="0" hangingPunct="1">
        <a:defRPr sz="46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32457F0-EE97-0006-AC2A-DF6506B906CB}"/>
              </a:ext>
            </a:extLst>
          </p:cNvPr>
          <p:cNvSpPr txBox="1"/>
          <p:nvPr/>
        </p:nvSpPr>
        <p:spPr>
          <a:xfrm>
            <a:off x="0" y="0"/>
            <a:ext cx="3482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4B35EF-E1F0-961B-52A3-C23E3EE65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72" y="891309"/>
            <a:ext cx="11411528" cy="1141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0B5024-16F8-BE7D-6CE7-C78FDA871647}"/>
              </a:ext>
            </a:extLst>
          </p:cNvPr>
          <p:cNvSpPr txBox="1"/>
          <p:nvPr/>
        </p:nvSpPr>
        <p:spPr>
          <a:xfrm>
            <a:off x="734731" y="11887200"/>
            <a:ext cx="1141152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Supplemental Figure S4.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Venn diagram of unique and overlapping differentially methylated genes between early and late 2020 pandemic RES </a:t>
            </a:r>
            <a:r>
              <a:rPr lang="en-US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subcohorts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Annotated gene lists were input into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Venny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2.1 to determine different and overlapping DNA methylation signatures between cohorts. Resultant gene lists from each grouping can be found in Supplemental Table S5.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34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915</TotalTime>
  <Words>116</Words>
  <Application>Microsoft Macintosh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Kocher, Kristen</dc:creator>
  <cp:lastModifiedBy>Kocher, Kristen</cp:lastModifiedBy>
  <cp:revision>26</cp:revision>
  <cp:lastPrinted>2022-05-02T19:31:26Z</cp:lastPrinted>
  <dcterms:created xsi:type="dcterms:W3CDTF">2022-04-28T17:54:06Z</dcterms:created>
  <dcterms:modified xsi:type="dcterms:W3CDTF">2023-04-11T17:34:51Z</dcterms:modified>
</cp:coreProperties>
</file>