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202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08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97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77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08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71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82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353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69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59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80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93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1D622-9C00-43D2-B35B-55B348E31ACD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5F9F8-E71D-4AD6-8CF4-48596DB231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00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>
            <a:extLst>
              <a:ext uri="{FF2B5EF4-FFF2-40B4-BE49-F238E27FC236}">
                <a16:creationId xmlns:a16="http://schemas.microsoft.com/office/drawing/2014/main" id="{52196FA1-EDD3-441E-8EF4-C66E8905EE7A}"/>
              </a:ext>
            </a:extLst>
          </p:cNvPr>
          <p:cNvSpPr txBox="1"/>
          <p:nvPr/>
        </p:nvSpPr>
        <p:spPr>
          <a:xfrm>
            <a:off x="32685" y="430259"/>
            <a:ext cx="679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6G:</a:t>
            </a:r>
            <a:r>
              <a:rPr lang="zh-CN" altLang="en-US" dirty="0"/>
              <a:t> </a:t>
            </a:r>
            <a:r>
              <a:rPr lang="en-US" altLang="zh-CN" dirty="0"/>
              <a:t>Western blot analysis of indicated protein expression levels.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6E6B0A8-4E10-0F2B-5BAB-DB95CDD6A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5" t="23400" r="26403" b="63786"/>
          <a:stretch>
            <a:fillRect/>
          </a:stretch>
        </p:blipFill>
        <p:spPr>
          <a:xfrm>
            <a:off x="3729887" y="2082836"/>
            <a:ext cx="2345673" cy="8479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325706A-C40C-7E58-0C4D-54A3784C6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6" t="27227" r="29748" b="58626"/>
          <a:stretch>
            <a:fillRect/>
          </a:stretch>
        </p:blipFill>
        <p:spPr>
          <a:xfrm>
            <a:off x="1616938" y="2082836"/>
            <a:ext cx="1876166" cy="84796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795D38A-4548-3174-3B81-217DC136C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6" t="41399" r="25400" b="47783"/>
          <a:stretch>
            <a:fillRect/>
          </a:stretch>
        </p:blipFill>
        <p:spPr>
          <a:xfrm>
            <a:off x="3729887" y="4279460"/>
            <a:ext cx="2351793" cy="78797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677454F-AD3F-A008-1644-D159D9BA6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37147" r="25628" b="48228"/>
          <a:stretch>
            <a:fillRect/>
          </a:stretch>
        </p:blipFill>
        <p:spPr>
          <a:xfrm>
            <a:off x="1608566" y="4275488"/>
            <a:ext cx="1856527" cy="79194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7F8BC5E-ADDF-34EB-FC3B-43A615058F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03" t="32886" r="22425" b="53800"/>
          <a:stretch>
            <a:fillRect/>
          </a:stretch>
        </p:blipFill>
        <p:spPr>
          <a:xfrm>
            <a:off x="3729887" y="3201265"/>
            <a:ext cx="2219844" cy="829846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D5E2A790-3AAA-82AD-8E41-FBAE54B22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8" t="33385" r="24485" b="52302"/>
          <a:stretch>
            <a:fillRect/>
          </a:stretch>
        </p:blipFill>
        <p:spPr>
          <a:xfrm>
            <a:off x="1616938" y="3202199"/>
            <a:ext cx="1864899" cy="801893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60E71C3B-0C1F-8F77-4689-AA4C28EDAAEE}"/>
              </a:ext>
            </a:extLst>
          </p:cNvPr>
          <p:cNvSpPr txBox="1"/>
          <p:nvPr/>
        </p:nvSpPr>
        <p:spPr>
          <a:xfrm>
            <a:off x="323798" y="4621134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IB:</a:t>
            </a:r>
            <a:r>
              <a:rPr lang="zh-CN" altLang="en-US" dirty="0"/>
              <a:t> </a:t>
            </a:r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2190D3D-FD42-76BD-8517-8CAF80E0CA5B}"/>
              </a:ext>
            </a:extLst>
          </p:cNvPr>
          <p:cNvSpPr txBox="1"/>
          <p:nvPr/>
        </p:nvSpPr>
        <p:spPr>
          <a:xfrm>
            <a:off x="150128" y="3431522"/>
            <a:ext cx="1395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IB:</a:t>
            </a:r>
            <a:r>
              <a:rPr lang="zh-CN" altLang="en-US" dirty="0"/>
              <a:t> </a:t>
            </a:r>
            <a:r>
              <a:rPr lang="en-US" altLang="zh-CN" dirty="0"/>
              <a:t>β-Catenin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C07DB71-6575-6648-032A-9D1D7EFDD00A}"/>
              </a:ext>
            </a:extLst>
          </p:cNvPr>
          <p:cNvSpPr txBox="1"/>
          <p:nvPr/>
        </p:nvSpPr>
        <p:spPr>
          <a:xfrm>
            <a:off x="323798" y="2306624"/>
            <a:ext cx="12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IB:</a:t>
            </a:r>
            <a:r>
              <a:rPr lang="zh-CN" altLang="en-US" dirty="0"/>
              <a:t> </a:t>
            </a:r>
            <a:r>
              <a:rPr lang="en-US" altLang="zh-CN" dirty="0"/>
              <a:t>SEC61G</a:t>
            </a:r>
            <a:endParaRPr lang="zh-CN" altLang="en-US" dirty="0"/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47514666-CD30-4C38-B64B-02A59A16864A}"/>
              </a:ext>
            </a:extLst>
          </p:cNvPr>
          <p:cNvCxnSpPr>
            <a:cxnSpLocks/>
          </p:cNvCxnSpPr>
          <p:nvPr/>
        </p:nvCxnSpPr>
        <p:spPr>
          <a:xfrm>
            <a:off x="1974166" y="1882323"/>
            <a:ext cx="481013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D46AEA8A-0EDF-997F-F1F1-CD1C74E893F2}"/>
              </a:ext>
            </a:extLst>
          </p:cNvPr>
          <p:cNvCxnSpPr>
            <a:cxnSpLocks/>
          </p:cNvCxnSpPr>
          <p:nvPr/>
        </p:nvCxnSpPr>
        <p:spPr>
          <a:xfrm>
            <a:off x="2603380" y="1882323"/>
            <a:ext cx="528073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74B86D2B-8517-989C-B8DC-4299578BBC39}"/>
              </a:ext>
            </a:extLst>
          </p:cNvPr>
          <p:cNvSpPr txBox="1"/>
          <p:nvPr/>
        </p:nvSpPr>
        <p:spPr>
          <a:xfrm>
            <a:off x="1988385" y="1518222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WT</a:t>
            </a:r>
            <a:endParaRPr lang="zh-CN" altLang="en-US" sz="16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B51FC97-7D0C-EEB1-6060-63203BE8AE10}"/>
              </a:ext>
            </a:extLst>
          </p:cNvPr>
          <p:cNvSpPr txBox="1"/>
          <p:nvPr/>
        </p:nvSpPr>
        <p:spPr>
          <a:xfrm>
            <a:off x="2419989" y="1520835"/>
            <a:ext cx="1001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sgSEC61G</a:t>
            </a:r>
            <a:endParaRPr lang="zh-CN" altLang="en-US" sz="1600" dirty="0"/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ED5E0398-5C37-7960-1A74-554F21614BDF}"/>
              </a:ext>
            </a:extLst>
          </p:cNvPr>
          <p:cNvCxnSpPr>
            <a:cxnSpLocks/>
          </p:cNvCxnSpPr>
          <p:nvPr/>
        </p:nvCxnSpPr>
        <p:spPr>
          <a:xfrm>
            <a:off x="4388753" y="1877682"/>
            <a:ext cx="481013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2ABFAAB-19C7-116B-1DB8-544042DA4CFA}"/>
              </a:ext>
            </a:extLst>
          </p:cNvPr>
          <p:cNvCxnSpPr>
            <a:cxnSpLocks/>
          </p:cNvCxnSpPr>
          <p:nvPr/>
        </p:nvCxnSpPr>
        <p:spPr>
          <a:xfrm>
            <a:off x="5017967" y="1877682"/>
            <a:ext cx="528073" cy="0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BC9A8329-32F7-8F49-421B-8528D2838282}"/>
              </a:ext>
            </a:extLst>
          </p:cNvPr>
          <p:cNvSpPr txBox="1"/>
          <p:nvPr/>
        </p:nvSpPr>
        <p:spPr>
          <a:xfrm>
            <a:off x="4402972" y="1513581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WT</a:t>
            </a:r>
            <a:endParaRPr lang="zh-CN" altLang="en-US" sz="16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A1FC2C8-E829-EF59-96FE-B1642A60B032}"/>
              </a:ext>
            </a:extLst>
          </p:cNvPr>
          <p:cNvSpPr txBox="1"/>
          <p:nvPr/>
        </p:nvSpPr>
        <p:spPr>
          <a:xfrm>
            <a:off x="4834576" y="1516194"/>
            <a:ext cx="1001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sgSEC61G</a:t>
            </a:r>
            <a:endParaRPr lang="zh-CN" altLang="en-US" sz="16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49FB6A3-3914-EACA-8E81-D6130CEEC3BA}"/>
              </a:ext>
            </a:extLst>
          </p:cNvPr>
          <p:cNvSpPr txBox="1"/>
          <p:nvPr/>
        </p:nvSpPr>
        <p:spPr>
          <a:xfrm>
            <a:off x="5897344" y="222982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12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6C1364B-55A6-247D-8195-ADB89E695187}"/>
              </a:ext>
            </a:extLst>
          </p:cNvPr>
          <p:cNvSpPr txBox="1"/>
          <p:nvPr/>
        </p:nvSpPr>
        <p:spPr>
          <a:xfrm>
            <a:off x="5936617" y="2580311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6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DF63725-978B-212A-543D-415668E4B75B}"/>
              </a:ext>
            </a:extLst>
          </p:cNvPr>
          <p:cNvSpPr txBox="1"/>
          <p:nvPr/>
        </p:nvSpPr>
        <p:spPr>
          <a:xfrm>
            <a:off x="5858069" y="3328132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130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5C5945-517D-062E-05C5-745DB13A8E50}"/>
              </a:ext>
            </a:extLst>
          </p:cNvPr>
          <p:cNvSpPr txBox="1"/>
          <p:nvPr/>
        </p:nvSpPr>
        <p:spPr>
          <a:xfrm>
            <a:off x="5850570" y="3494450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100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0C2F79-58BF-20C5-5908-20380008B6C9}"/>
              </a:ext>
            </a:extLst>
          </p:cNvPr>
          <p:cNvSpPr txBox="1"/>
          <p:nvPr/>
        </p:nvSpPr>
        <p:spPr>
          <a:xfrm>
            <a:off x="5856574" y="3678623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70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FB8CF80-D86D-61EB-049C-6E56A483F3A2}"/>
              </a:ext>
            </a:extLst>
          </p:cNvPr>
          <p:cNvSpPr txBox="1"/>
          <p:nvPr/>
        </p:nvSpPr>
        <p:spPr>
          <a:xfrm>
            <a:off x="5949731" y="4426444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55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577E920-E33D-05FF-CD3F-4D6FA872387F}"/>
              </a:ext>
            </a:extLst>
          </p:cNvPr>
          <p:cNvSpPr txBox="1"/>
          <p:nvPr/>
        </p:nvSpPr>
        <p:spPr>
          <a:xfrm>
            <a:off x="5961738" y="4746937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40 </a:t>
            </a:r>
            <a:r>
              <a:rPr lang="en-US" altLang="zh-CN" sz="1200" dirty="0" err="1"/>
              <a:t>kDa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41233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39</Words>
  <Application>Microsoft Office PowerPoint</Application>
  <PresentationFormat>A4 纸张(210x297 毫米)</PresentationFormat>
  <Paragraphs>15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龙 徐</dc:creator>
  <cp:lastModifiedBy>泽宇 王</cp:lastModifiedBy>
  <cp:revision>13</cp:revision>
  <dcterms:created xsi:type="dcterms:W3CDTF">2025-06-05T08:30:11Z</dcterms:created>
  <dcterms:modified xsi:type="dcterms:W3CDTF">2025-12-29T15:19:05Z</dcterms:modified>
</cp:coreProperties>
</file>