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71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7A236-1212-4775-A4CF-5EF561333118}" type="datetimeFigureOut">
              <a:rPr lang="it-IT" smtClean="0"/>
              <a:t>16/09/2014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5D0E7-C0AF-44CB-9FB4-7A540CD18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6170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7A236-1212-4775-A4CF-5EF561333118}" type="datetimeFigureOut">
              <a:rPr lang="it-IT" smtClean="0"/>
              <a:t>16/09/2014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5D0E7-C0AF-44CB-9FB4-7A540CD18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246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7A236-1212-4775-A4CF-5EF561333118}" type="datetimeFigureOut">
              <a:rPr lang="it-IT" smtClean="0"/>
              <a:t>16/09/2014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5D0E7-C0AF-44CB-9FB4-7A540CD18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1364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7A236-1212-4775-A4CF-5EF561333118}" type="datetimeFigureOut">
              <a:rPr lang="it-IT" smtClean="0"/>
              <a:t>16/09/2014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5D0E7-C0AF-44CB-9FB4-7A540CD18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1787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7A236-1212-4775-A4CF-5EF561333118}" type="datetimeFigureOut">
              <a:rPr lang="it-IT" smtClean="0"/>
              <a:t>16/09/2014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5D0E7-C0AF-44CB-9FB4-7A540CD18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5897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7A236-1212-4775-A4CF-5EF561333118}" type="datetimeFigureOut">
              <a:rPr lang="it-IT" smtClean="0"/>
              <a:t>16/09/2014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5D0E7-C0AF-44CB-9FB4-7A540CD18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7303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7A236-1212-4775-A4CF-5EF561333118}" type="datetimeFigureOut">
              <a:rPr lang="it-IT" smtClean="0"/>
              <a:t>16/09/2014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5D0E7-C0AF-44CB-9FB4-7A540CD18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0021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7A236-1212-4775-A4CF-5EF561333118}" type="datetimeFigureOut">
              <a:rPr lang="it-IT" smtClean="0"/>
              <a:t>16/09/2014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5D0E7-C0AF-44CB-9FB4-7A540CD18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4998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7A236-1212-4775-A4CF-5EF561333118}" type="datetimeFigureOut">
              <a:rPr lang="it-IT" smtClean="0"/>
              <a:t>16/09/2014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5D0E7-C0AF-44CB-9FB4-7A540CD18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204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7A236-1212-4775-A4CF-5EF561333118}" type="datetimeFigureOut">
              <a:rPr lang="it-IT" smtClean="0"/>
              <a:t>16/09/2014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5D0E7-C0AF-44CB-9FB4-7A540CD18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5360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7A236-1212-4775-A4CF-5EF561333118}" type="datetimeFigureOut">
              <a:rPr lang="it-IT" smtClean="0"/>
              <a:t>16/09/2014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5D0E7-C0AF-44CB-9FB4-7A540CD18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148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E7A236-1212-4775-A4CF-5EF561333118}" type="datetimeFigureOut">
              <a:rPr lang="it-IT" smtClean="0"/>
              <a:t>16/09/2014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5D0E7-C0AF-44CB-9FB4-7A540CD18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6114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bucca\AppData\Local\Temp\Supplemental FIgure 2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762" y="2103120"/>
            <a:ext cx="3808476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6349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Presentazione su schermo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Caterina Bucca</dc:creator>
  <cp:lastModifiedBy>Caterina Bucca</cp:lastModifiedBy>
  <cp:revision>3</cp:revision>
  <dcterms:created xsi:type="dcterms:W3CDTF">2014-09-16T14:25:42Z</dcterms:created>
  <dcterms:modified xsi:type="dcterms:W3CDTF">2014-09-16T14:31:03Z</dcterms:modified>
</cp:coreProperties>
</file>