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3" r:id="rId2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5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A5749-B8B7-6A4F-BAAA-392D1200EB7B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DAEA51-B41E-4946-B81B-09C9CE632AC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787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040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6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340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1415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6353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5879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03712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9335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311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904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964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C108CA-307C-5C4C-BBB0-EA556BBD7A34}" type="datetimeFigureOut">
              <a:rPr kumimoji="1" lang="ja-JP" altLang="en-US" smtClean="0"/>
              <a:t>2016/02/09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5EA37-16EC-C443-87E2-3C801E1EF6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1198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Supplemental data Figure 1.</a:t>
            </a:r>
            <a:br>
              <a:rPr lang="en-US" altLang="ja-JP" dirty="0" smtClean="0"/>
            </a:br>
            <a:r>
              <a:rPr lang="en-US" altLang="ja-JP" dirty="0" smtClean="0"/>
              <a:t>3D PCA scores</a:t>
            </a:r>
            <a:endParaRPr kumimoji="1" lang="ja-JP" altLang="en-US" dirty="0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22" y="1982745"/>
            <a:ext cx="4356831" cy="3494868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9540" y="1982745"/>
            <a:ext cx="4568753" cy="3725973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1203974" y="5838851"/>
            <a:ext cx="1555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  <a:latin typeface="Times New Roman"/>
                <a:cs typeface="Times New Roman"/>
              </a:rPr>
              <a:t>Red: </a:t>
            </a:r>
            <a:r>
              <a:rPr kumimoji="1" lang="en-US" altLang="ja-JP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snBA</a:t>
            </a:r>
            <a:endParaRPr lang="en-US" altLang="ja-JP" dirty="0">
              <a:latin typeface="Times New Roman"/>
              <a:cs typeface="Times New Roman"/>
            </a:endParaRPr>
          </a:p>
          <a:p>
            <a:r>
              <a:rPr lang="en-US" altLang="ja-JP" dirty="0" smtClean="0">
                <a:solidFill>
                  <a:srgbClr val="0000FF"/>
                </a:solidFill>
                <a:latin typeface="Times New Roman"/>
                <a:cs typeface="Times New Roman"/>
              </a:rPr>
              <a:t>Blue; stBA</a:t>
            </a:r>
            <a:endParaRPr kumimoji="1" lang="ja-JP" altLang="en-US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992683" y="1547521"/>
            <a:ext cx="2408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Freshly isolated BECs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196989" y="1547521"/>
            <a:ext cx="2691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ALI cultured BECs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65056" y="5982208"/>
            <a:ext cx="15551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  <a:latin typeface="Times New Roman"/>
                <a:cs typeface="Times New Roman"/>
              </a:rPr>
              <a:t>Red: control</a:t>
            </a:r>
            <a:endParaRPr lang="en-US" altLang="ja-JP" dirty="0">
              <a:latin typeface="Times New Roman"/>
              <a:cs typeface="Times New Roman"/>
            </a:endParaRPr>
          </a:p>
          <a:p>
            <a:r>
              <a:rPr lang="en-US" altLang="ja-JP" dirty="0" smtClean="0">
                <a:solidFill>
                  <a:srgbClr val="0000FF"/>
                </a:solidFill>
                <a:latin typeface="Times New Roman"/>
                <a:cs typeface="Times New Roman"/>
              </a:rPr>
              <a:t>Blue; IL-13</a:t>
            </a:r>
            <a:endParaRPr kumimoji="1" lang="ja-JP" altLang="en-US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43867882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4306</TotalTime>
  <Words>25</Words>
  <Application>Microsoft Macintosh PowerPoint</Application>
  <PresentationFormat>画面に合わせる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Supplemental data Figure 1. 3D PCA scores</vt:lpstr>
    </vt:vector>
  </TitlesOfParts>
  <Company>Dokkyo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Supplemental Data 1</dc:title>
  <dc:creator>知花 和行</dc:creator>
  <cp:lastModifiedBy>Kazuyuki Chibana</cp:lastModifiedBy>
  <cp:revision>28</cp:revision>
  <dcterms:created xsi:type="dcterms:W3CDTF">2015-12-07T13:18:16Z</dcterms:created>
  <dcterms:modified xsi:type="dcterms:W3CDTF">2016-02-08T20:56:40Z</dcterms:modified>
</cp:coreProperties>
</file>