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A5749-B8B7-6A4F-BAAA-392D1200EB7B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AEA51-B41E-4946-B81B-09C9CE632A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78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40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34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41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35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87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37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33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0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9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19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0" y="1702296"/>
            <a:ext cx="3911600" cy="283697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57" y="1702296"/>
            <a:ext cx="4439600" cy="2836973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20325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Supplemental Data Figure 2. 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 rot="16200000">
            <a:off x="-1068490" y="2866739"/>
            <a:ext cx="2752332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DPP4 mRNA/GAPDH mRNA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0782" y="4539269"/>
            <a:ext cx="1008911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Medium alone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29693" y="4539269"/>
            <a:ext cx="127004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IL-13</a:t>
            </a:r>
          </a:p>
          <a:p>
            <a:pPr algn="ctr"/>
            <a:r>
              <a:rPr kumimoji="1" lang="en-US" altLang="ja-JP" dirty="0" smtClean="0"/>
              <a:t>(10ng/ml)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299733" y="4539269"/>
            <a:ext cx="127004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MF(10µM)</a:t>
            </a:r>
          </a:p>
          <a:p>
            <a:pPr algn="ctr"/>
            <a:r>
              <a:rPr lang="en-US" altLang="ja-JP" dirty="0" smtClean="0"/>
              <a:t>+</a:t>
            </a:r>
          </a:p>
          <a:p>
            <a:pPr algn="ctr"/>
            <a:r>
              <a:rPr kumimoji="1" lang="en-US" altLang="ja-JP" dirty="0" smtClean="0"/>
              <a:t>IL-13</a:t>
            </a:r>
          </a:p>
          <a:p>
            <a:pPr algn="ctr"/>
            <a:r>
              <a:rPr kumimoji="1" lang="en-US" altLang="ja-JP" dirty="0" smtClean="0"/>
              <a:t>(10ng/ml)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218993" y="4514215"/>
            <a:ext cx="1008911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Medium alone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227904" y="4514215"/>
            <a:ext cx="1270040" cy="64633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IL-13</a:t>
            </a:r>
          </a:p>
          <a:p>
            <a:pPr algn="ctr"/>
            <a:r>
              <a:rPr kumimoji="1" lang="en-US" altLang="ja-JP" dirty="0" smtClean="0"/>
              <a:t>(10ng/ml)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497944" y="4514215"/>
            <a:ext cx="127004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MF(10µM)</a:t>
            </a:r>
          </a:p>
          <a:p>
            <a:pPr algn="ctr"/>
            <a:r>
              <a:rPr lang="en-US" altLang="ja-JP" dirty="0" smtClean="0"/>
              <a:t>+</a:t>
            </a:r>
          </a:p>
          <a:p>
            <a:pPr algn="ctr"/>
            <a:r>
              <a:rPr kumimoji="1" lang="en-US" altLang="ja-JP" dirty="0" smtClean="0"/>
              <a:t>IL-13</a:t>
            </a:r>
          </a:p>
          <a:p>
            <a:pPr algn="ctr"/>
            <a:r>
              <a:rPr kumimoji="1" lang="en-US" altLang="ja-JP" dirty="0" smtClean="0"/>
              <a:t>(10ng/ml)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3983401" y="2862462"/>
            <a:ext cx="1583599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DPP4 (</a:t>
            </a:r>
            <a:r>
              <a:rPr lang="en-US" altLang="ja-JP" dirty="0" err="1" smtClean="0"/>
              <a:t>ng</a:t>
            </a:r>
            <a:r>
              <a:rPr lang="en-US" altLang="ja-JP" dirty="0" smtClean="0"/>
              <a:t>/ml)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44370" y="1513457"/>
            <a:ext cx="60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*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473264" y="6107069"/>
            <a:ext cx="4584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*P&lt;0.01 </a:t>
            </a:r>
            <a:r>
              <a:rPr kumimoji="1" lang="en-US" altLang="ja-JP" dirty="0" err="1" smtClean="0"/>
              <a:t>vs</a:t>
            </a:r>
            <a:r>
              <a:rPr kumimoji="1" lang="en-US" altLang="ja-JP" dirty="0" smtClean="0"/>
              <a:t> medium alone, MF+ IL-13 (N=4)</a:t>
            </a:r>
            <a:endParaRPr kumimoji="1" lang="ja-JP" altLang="en-US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6765640" y="1517630"/>
            <a:ext cx="60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*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2312097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82</Words>
  <Application>Microsoft Macintosh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Supplemental Data Figure 2. </vt:lpstr>
    </vt:vector>
  </TitlesOfParts>
  <Company>Dokkyo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Data 1</dc:title>
  <dc:creator>知花 和行</dc:creator>
  <cp:lastModifiedBy>Kazuyuki Chibana</cp:lastModifiedBy>
  <cp:revision>28</cp:revision>
  <dcterms:created xsi:type="dcterms:W3CDTF">2015-12-07T13:18:16Z</dcterms:created>
  <dcterms:modified xsi:type="dcterms:W3CDTF">2016-02-08T20:57:07Z</dcterms:modified>
</cp:coreProperties>
</file>