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A5749-B8B7-6A4F-BAAA-392D1200EB7B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AEA51-B41E-4946-B81B-09C9CE632A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78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40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34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41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35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87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37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33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1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0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96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19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Supplemental </a:t>
            </a:r>
            <a:r>
              <a:rPr lang="en-US" altLang="ja-JP" dirty="0" smtClean="0"/>
              <a:t>d</a:t>
            </a:r>
            <a:r>
              <a:rPr kumimoji="1" lang="en-US" altLang="ja-JP" dirty="0" smtClean="0"/>
              <a:t>ata Figure 4 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9" y="1828546"/>
            <a:ext cx="4293535" cy="3786051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 rot="16200000">
            <a:off x="-1451704" y="3176318"/>
            <a:ext cx="362884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Distal iNOS mRNA/GAPDH mRNA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10313" y="5429931"/>
            <a:ext cx="362884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Distal DPP4 mRNA/GAPDH mRNA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305621" y="1828546"/>
            <a:ext cx="1068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R=0.48</a:t>
            </a:r>
          </a:p>
          <a:p>
            <a:r>
              <a:rPr lang="en-US" altLang="ja-JP" dirty="0" smtClean="0"/>
              <a:t>N=24</a:t>
            </a:r>
          </a:p>
          <a:p>
            <a:r>
              <a:rPr kumimoji="1" lang="en-US" altLang="ja-JP" dirty="0" smtClean="0"/>
              <a:t>P=0.0176</a:t>
            </a:r>
            <a:endParaRPr kumimoji="1" lang="ja-JP" altLang="en-US" dirty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564" y="1816676"/>
            <a:ext cx="4404713" cy="3786051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5237169" y="5385795"/>
            <a:ext cx="362884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ja-JP" dirty="0"/>
              <a:t>P</a:t>
            </a:r>
            <a:r>
              <a:rPr lang="en-US" altLang="ja-JP" dirty="0" smtClean="0"/>
              <a:t>roximal DPP4 mRNA/GAPDH mRNA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2930822" y="3316848"/>
            <a:ext cx="3628841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Proximal iNOS mRNA/GAPDH mRNA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422448" y="1828546"/>
            <a:ext cx="1068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R=0.59</a:t>
            </a:r>
          </a:p>
          <a:p>
            <a:r>
              <a:rPr lang="en-US" altLang="ja-JP" dirty="0" smtClean="0"/>
              <a:t>N=23</a:t>
            </a:r>
          </a:p>
          <a:p>
            <a:r>
              <a:rPr kumimoji="1" lang="en-US" altLang="ja-JP" dirty="0" smtClean="0"/>
              <a:t>P=0.0033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2064649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46</Words>
  <Application>Microsoft Macintosh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Supplemental data Figure 4 </vt:lpstr>
    </vt:vector>
  </TitlesOfParts>
  <Company>Dokkyo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Data 1</dc:title>
  <dc:creator>知花 和行</dc:creator>
  <cp:lastModifiedBy>Kazuyuki Chibana</cp:lastModifiedBy>
  <cp:revision>28</cp:revision>
  <dcterms:created xsi:type="dcterms:W3CDTF">2015-12-07T13:18:16Z</dcterms:created>
  <dcterms:modified xsi:type="dcterms:W3CDTF">2016-02-08T20:58:02Z</dcterms:modified>
</cp:coreProperties>
</file>