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3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F2E0D-714E-482D-B1CA-294640064B71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7DD69-E0DE-4FCA-9950-E27C725DA3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178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9C80D-A219-4E66-916E-80B03F870E27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047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FBF9-3E41-4FEC-9021-B9B781F46EC1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513DC-566D-43A7-A2A5-F1C246E72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619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FBF9-3E41-4FEC-9021-B9B781F46EC1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513DC-566D-43A7-A2A5-F1C246E72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541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FBF9-3E41-4FEC-9021-B9B781F46EC1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513DC-566D-43A7-A2A5-F1C246E72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677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FBF9-3E41-4FEC-9021-B9B781F46EC1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513DC-566D-43A7-A2A5-F1C246E72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230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FBF9-3E41-4FEC-9021-B9B781F46EC1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513DC-566D-43A7-A2A5-F1C246E72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0755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FBF9-3E41-4FEC-9021-B9B781F46EC1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513DC-566D-43A7-A2A5-F1C246E72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11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FBF9-3E41-4FEC-9021-B9B781F46EC1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513DC-566D-43A7-A2A5-F1C246E72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757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FBF9-3E41-4FEC-9021-B9B781F46EC1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513DC-566D-43A7-A2A5-F1C246E72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320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FBF9-3E41-4FEC-9021-B9B781F46EC1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513DC-566D-43A7-A2A5-F1C246E72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921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FBF9-3E41-4FEC-9021-B9B781F46EC1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513DC-566D-43A7-A2A5-F1C246E72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403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DFBF9-3E41-4FEC-9021-B9B781F46EC1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513DC-566D-43A7-A2A5-F1C246E72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901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DFBF9-3E41-4FEC-9021-B9B781F46EC1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513DC-566D-43A7-A2A5-F1C246E72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09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5134756" y="3748970"/>
            <a:ext cx="3047988" cy="400110"/>
          </a:xfrm>
          <a:prstGeom prst="rect">
            <a:avLst/>
          </a:prstGeom>
          <a:noFill/>
          <a:ln w="6350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Blood Eosinophil:   Baseline  + Exacerbation</a:t>
            </a: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qPCR:	     </a:t>
            </a:r>
            <a:r>
              <a:rPr lang="en-GB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Baseline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+ Exacerbation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34756" y="2509203"/>
            <a:ext cx="3047988" cy="400110"/>
          </a:xfrm>
          <a:prstGeom prst="rect">
            <a:avLst/>
          </a:prstGeom>
          <a:noFill/>
          <a:ln w="6350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Blood Eosinophil:   Baseline  + Exacerbation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qPCR:	                   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+ Exacerbation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34756" y="4886580"/>
            <a:ext cx="3047988" cy="553998"/>
          </a:xfrm>
          <a:prstGeom prst="rect">
            <a:avLst/>
          </a:prstGeom>
          <a:noFill/>
          <a:ln w="6350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Blood Eosinophil:  Baseline  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Exacerbation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qPCR:	    </a:t>
            </a:r>
            <a:r>
              <a:rPr lang="en-GB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Baseline 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+ Exacerbation</a:t>
            </a:r>
          </a:p>
          <a:p>
            <a:r>
              <a:rPr lang="en-GB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Sputum:	    Baseline   + Exacerbation</a:t>
            </a:r>
            <a:endParaRPr lang="en-GB" sz="1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1800" y="2246675"/>
            <a:ext cx="15456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First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xacerbation event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555776" y="3645024"/>
            <a:ext cx="1858900" cy="624621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n=70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555776" y="4797152"/>
            <a:ext cx="1858900" cy="641980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n=30</a:t>
            </a:r>
            <a:endParaRPr lang="en-GB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PPM positive: 22</a:t>
            </a:r>
          </a:p>
          <a:p>
            <a:pPr algn="ctr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PPM negative: 8</a:t>
            </a:r>
          </a:p>
        </p:txBody>
      </p:sp>
      <p:cxnSp>
        <p:nvCxnSpPr>
          <p:cNvPr id="14" name="Straight Arrow Connector 13"/>
          <p:cNvCxnSpPr>
            <a:stCxn id="37" idx="1"/>
          </p:cNvCxnSpPr>
          <p:nvPr/>
        </p:nvCxnSpPr>
        <p:spPr>
          <a:xfrm flipH="1">
            <a:off x="4434670" y="2709258"/>
            <a:ext cx="700086" cy="0"/>
          </a:xfrm>
          <a:prstGeom prst="straightConnector1">
            <a:avLst/>
          </a:prstGeom>
          <a:ln w="63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29" idx="0"/>
          </p:cNvCxnSpPr>
          <p:nvPr/>
        </p:nvCxnSpPr>
        <p:spPr>
          <a:xfrm>
            <a:off x="3485226" y="3078251"/>
            <a:ext cx="0" cy="566773"/>
          </a:xfrm>
          <a:prstGeom prst="straightConnector1">
            <a:avLst/>
          </a:prstGeom>
          <a:ln w="63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3491880" y="4284737"/>
            <a:ext cx="0" cy="531769"/>
          </a:xfrm>
          <a:prstGeom prst="straightConnector1">
            <a:avLst/>
          </a:prstGeom>
          <a:ln w="63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2575770" y="2509203"/>
            <a:ext cx="1858900" cy="624621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n=109</a:t>
            </a:r>
          </a:p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PPM positive: 78</a:t>
            </a:r>
          </a:p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PPM negative: 31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4427984" y="3933056"/>
            <a:ext cx="700086" cy="0"/>
          </a:xfrm>
          <a:prstGeom prst="straightConnector1">
            <a:avLst/>
          </a:prstGeom>
          <a:ln w="63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427984" y="5085184"/>
            <a:ext cx="700086" cy="0"/>
          </a:xfrm>
          <a:prstGeom prst="straightConnector1">
            <a:avLst/>
          </a:prstGeom>
          <a:ln w="63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76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</Words>
  <Application>Microsoft Office PowerPoint</Application>
  <PresentationFormat>On-screen Show (4:3)</PresentationFormat>
  <Paragraphs>17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Umme Kolsum</dc:creator>
  <cp:lastModifiedBy>Umme Kolsum</cp:lastModifiedBy>
  <cp:revision>1</cp:revision>
  <dcterms:created xsi:type="dcterms:W3CDTF">2017-03-01T10:40:06Z</dcterms:created>
  <dcterms:modified xsi:type="dcterms:W3CDTF">2017-03-01T10:40:23Z</dcterms:modified>
</cp:coreProperties>
</file>