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-276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AEECF-8B86-404E-9F78-17AB0F9D22E0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22900-3477-4B56-A63B-189F52CF9F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16677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AEECF-8B86-404E-9F78-17AB0F9D22E0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22900-3477-4B56-A63B-189F52CF9F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59119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AEECF-8B86-404E-9F78-17AB0F9D22E0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22900-3477-4B56-A63B-189F52CF9F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5278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AEECF-8B86-404E-9F78-17AB0F9D22E0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22900-3477-4B56-A63B-189F52CF9F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21752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AEECF-8B86-404E-9F78-17AB0F9D22E0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22900-3477-4B56-A63B-189F52CF9F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33824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AEECF-8B86-404E-9F78-17AB0F9D22E0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22900-3477-4B56-A63B-189F52CF9F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9208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AEECF-8B86-404E-9F78-17AB0F9D22E0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22900-3477-4B56-A63B-189F52CF9F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575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AEECF-8B86-404E-9F78-17AB0F9D22E0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22900-3477-4B56-A63B-189F52CF9F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1759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AEECF-8B86-404E-9F78-17AB0F9D22E0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22900-3477-4B56-A63B-189F52CF9F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7642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AEECF-8B86-404E-9F78-17AB0F9D22E0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22900-3477-4B56-A63B-189F52CF9F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4935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AEECF-8B86-404E-9F78-17AB0F9D22E0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F22900-3477-4B56-A63B-189F52CF9F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45555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CAEECF-8B86-404E-9F78-17AB0F9D22E0}" type="datetimeFigureOut">
              <a:rPr lang="en-GB" smtClean="0"/>
              <a:t>01/03/2017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F22900-3477-4B56-A63B-189F52CF9F0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35280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3475924"/>
              </p:ext>
            </p:extLst>
          </p:nvPr>
        </p:nvGraphicFramePr>
        <p:xfrm>
          <a:off x="1043608" y="908720"/>
          <a:ext cx="6896471" cy="432529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Prism 7" r:id="rId3" imgW="5747766" imgH="3604422" progId="Prism7.Document">
                  <p:embed/>
                </p:oleObj>
              </mc:Choice>
              <mc:Fallback>
                <p:oleObj name="Prism 7" r:id="rId3" imgW="5747766" imgH="3604422" progId="Prism7.Document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043608" y="908720"/>
                        <a:ext cx="6896471" cy="432529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73193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Prism 7</vt:lpstr>
      <vt:lpstr>PowerPoint Presentation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Umme Kolsum</dc:creator>
  <cp:lastModifiedBy>Umme Kolsum</cp:lastModifiedBy>
  <cp:revision>1</cp:revision>
  <dcterms:created xsi:type="dcterms:W3CDTF">2017-03-01T10:40:33Z</dcterms:created>
  <dcterms:modified xsi:type="dcterms:W3CDTF">2017-03-01T10:40:53Z</dcterms:modified>
</cp:coreProperties>
</file>