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word/document.xml" ContentType="application/vnd.openxmlformats-officedocument.wordprocessingml.document.main+xml"/>
  <Override PartName="/word/styles.xml" ContentType="application/vnd.openxmlformats-officedocument.wordprocessingml.styles+xml"/>
  <Override PartName="/word/stylesWithEffects.xml" ContentType="application/vnd.ms-word.stylesWithEffects+xml"/>
  <Override PartName="/word/settings.xml" ContentType="application/vnd.openxmlformats-officedocument.wordprocessingml.settings+xml"/>
  <Override PartName="/word/webSettings.xml" ContentType="application/vnd.openxmlformats-officedocument.wordprocessingml.webSettings+xml"/>
  <Override PartName="/word/footnotes.xml" ContentType="application/vnd.openxmlformats-officedocument.wordprocessingml.footnotes+xml"/>
  <Override PartName="/word/endnotes.xml" ContentType="application/vnd.openxmlformats-officedocument.wordprocessingml.endnotes+xml"/>
  <Override PartName="/word/header1.xml" ContentType="application/vnd.openxmlformats-officedocument.wordprocessingml.header+xml"/>
  <Override PartName="/word/footer1.xml" ContentType="application/vnd.openxmlformats-officedocument.wordprocessingml.footer+xml"/>
  <Override PartName="/word/fontTable.xml" ContentType="application/vnd.openxmlformats-officedocument.wordprocessingml.fontTable+xml"/>
  <Override PartName="/word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word/document.xml"/></Relationships>
</file>

<file path=word/document.xml><?xml version="1.0" encoding="utf-8"?>
<w:document xmlns:wpc="http://schemas.microsoft.com/office/word/2010/wordprocessingCanvas"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p14">
  <w:body>
    <w:p w:rsidR="001A6F2D" w:rsidRPr="00BF7124" w:rsidRDefault="009D46A0" w:rsidP="001A6F2D">
      <w:pPr>
        <w:spacing w:line="480" w:lineRule="auto"/>
        <w:rPr>
          <w:rFonts w:ascii="Times New Roman" w:hAnsi="Times New Roman" w:cs="Times New Roman"/>
          <w:bCs/>
          <w:iCs/>
          <w:sz w:val="24"/>
          <w:szCs w:val="24"/>
        </w:rPr>
      </w:pPr>
      <w:r>
        <w:rPr>
          <w:rFonts w:ascii="Times New Roman" w:hAnsi="Times New Roman" w:cs="Times New Roman"/>
          <w:bCs/>
          <w:iCs/>
          <w:sz w:val="24"/>
          <w:szCs w:val="24"/>
        </w:rPr>
        <w:t xml:space="preserve">Table </w:t>
      </w:r>
      <w:r w:rsidR="00B154E4">
        <w:rPr>
          <w:rFonts w:ascii="Times New Roman" w:hAnsi="Times New Roman" w:cs="Times New Roman"/>
          <w:bCs/>
          <w:iCs/>
          <w:sz w:val="24"/>
          <w:szCs w:val="24"/>
        </w:rPr>
        <w:t>S</w:t>
      </w:r>
      <w:r>
        <w:rPr>
          <w:rFonts w:ascii="Times New Roman" w:hAnsi="Times New Roman" w:cs="Times New Roman"/>
          <w:bCs/>
          <w:iCs/>
          <w:sz w:val="24"/>
          <w:szCs w:val="24"/>
        </w:rPr>
        <w:t>1: The change in blood eosinophil count between RV negative and RV positive exacerbations</w:t>
      </w:r>
    </w:p>
    <w:tbl>
      <w:tblPr>
        <w:tblStyle w:val="TableGrid"/>
        <w:tblW w:w="0" w:type="auto"/>
        <w:tblLayout w:type="fixed"/>
        <w:tblLook w:val="04A0" w:firstRow="1" w:lastRow="0" w:firstColumn="1" w:lastColumn="0" w:noHBand="0" w:noVBand="1"/>
      </w:tblPr>
      <w:tblGrid>
        <w:gridCol w:w="1368"/>
        <w:gridCol w:w="1567"/>
        <w:gridCol w:w="1568"/>
        <w:gridCol w:w="825"/>
        <w:gridCol w:w="1501"/>
        <w:gridCol w:w="1501"/>
        <w:gridCol w:w="912"/>
      </w:tblGrid>
      <w:tr w:rsidR="009D46A0" w:rsidRPr="009D46A0" w:rsidTr="00C8650B">
        <w:tc>
          <w:tcPr>
            <w:tcW w:w="1368" w:type="dxa"/>
            <w:vMerge w:val="restart"/>
          </w:tcPr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</w:p>
        </w:tc>
        <w:tc>
          <w:tcPr>
            <w:tcW w:w="3135" w:type="dxa"/>
            <w:gridSpan w:val="2"/>
          </w:tcPr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RV negative at Exacerbation</w:t>
            </w:r>
          </w:p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n=59</w:t>
            </w:r>
          </w:p>
        </w:tc>
        <w:tc>
          <w:tcPr>
            <w:tcW w:w="825" w:type="dxa"/>
          </w:tcPr>
          <w:p w:rsidR="009D46A0" w:rsidRPr="009D46A0" w:rsidRDefault="009D46A0" w:rsidP="009D46A0">
            <w:pPr>
              <w:rPr>
                <w:rFonts w:ascii="Times New Roman" w:hAnsi="Times New Roman" w:cs="Times New Roman"/>
                <w:sz w:val="24"/>
                <w:szCs w:val="24"/>
              </w:rPr>
            </w:pPr>
          </w:p>
        </w:tc>
        <w:tc>
          <w:tcPr>
            <w:tcW w:w="3002" w:type="dxa"/>
            <w:gridSpan w:val="2"/>
          </w:tcPr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RV positive</w:t>
            </w:r>
            <w:r w:rsidRPr="009D46A0">
              <w:rPr>
                <w:rFonts w:ascii="Times New Roman" w:hAnsi="Times New Roman" w:cs="Times New Roman"/>
                <w:sz w:val="24"/>
                <w:szCs w:val="24"/>
                <w:vertAlign w:val="superscript"/>
              </w:rPr>
              <w:t xml:space="preserve"> </w:t>
            </w: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at Exacerbation</w:t>
            </w:r>
          </w:p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n=16</w:t>
            </w:r>
          </w:p>
        </w:tc>
        <w:tc>
          <w:tcPr>
            <w:tcW w:w="912" w:type="dxa"/>
          </w:tcPr>
          <w:p w:rsidR="009D46A0" w:rsidRPr="009D46A0" w:rsidRDefault="009D46A0" w:rsidP="009D46A0">
            <w:pPr>
              <w:rPr>
                <w:rFonts w:ascii="Times New Roman" w:hAnsi="Times New Roman" w:cs="Times New Roman"/>
                <w:sz w:val="24"/>
                <w:szCs w:val="24"/>
              </w:rPr>
            </w:pPr>
          </w:p>
        </w:tc>
      </w:tr>
      <w:tr w:rsidR="009D46A0" w:rsidRPr="009D46A0" w:rsidTr="00C8650B">
        <w:tc>
          <w:tcPr>
            <w:tcW w:w="1368" w:type="dxa"/>
            <w:vMerge/>
          </w:tcPr>
          <w:p w:rsidR="009D46A0" w:rsidRPr="009D46A0" w:rsidRDefault="009D46A0" w:rsidP="009D46A0">
            <w:pPr>
              <w:rPr>
                <w:rFonts w:ascii="Times New Roman" w:hAnsi="Times New Roman" w:cs="Times New Roman"/>
                <w:sz w:val="24"/>
                <w:szCs w:val="24"/>
              </w:rPr>
            </w:pPr>
          </w:p>
        </w:tc>
        <w:tc>
          <w:tcPr>
            <w:tcW w:w="1567" w:type="dxa"/>
          </w:tcPr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Baseline</w:t>
            </w:r>
          </w:p>
        </w:tc>
        <w:tc>
          <w:tcPr>
            <w:tcW w:w="1568" w:type="dxa"/>
          </w:tcPr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E0</w:t>
            </w:r>
          </w:p>
        </w:tc>
        <w:tc>
          <w:tcPr>
            <w:tcW w:w="825" w:type="dxa"/>
          </w:tcPr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p value</w:t>
            </w:r>
          </w:p>
        </w:tc>
        <w:tc>
          <w:tcPr>
            <w:tcW w:w="1501" w:type="dxa"/>
          </w:tcPr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Baseline</w:t>
            </w:r>
          </w:p>
        </w:tc>
        <w:tc>
          <w:tcPr>
            <w:tcW w:w="1501" w:type="dxa"/>
          </w:tcPr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E0</w:t>
            </w:r>
          </w:p>
        </w:tc>
        <w:tc>
          <w:tcPr>
            <w:tcW w:w="912" w:type="dxa"/>
          </w:tcPr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p value</w:t>
            </w:r>
          </w:p>
        </w:tc>
      </w:tr>
      <w:tr w:rsidR="009D46A0" w:rsidRPr="009D46A0" w:rsidTr="00C8650B">
        <w:tc>
          <w:tcPr>
            <w:tcW w:w="1368" w:type="dxa"/>
          </w:tcPr>
          <w:p w:rsidR="009D46A0" w:rsidRPr="009D46A0" w:rsidRDefault="009D46A0" w:rsidP="009D46A0">
            <w:pPr>
              <w:rPr>
                <w:rFonts w:ascii="Times New Roman" w:hAnsi="Times New Roman" w:cs="Times New Roman"/>
                <w:sz w:val="24"/>
                <w:szCs w:val="24"/>
                <w:lang w:val="en-US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Absolute Blood Eosinophil count (x10</w:t>
            </w:r>
            <w:r w:rsidRPr="009D46A0">
              <w:rPr>
                <w:rFonts w:ascii="Times New Roman" w:hAnsi="Times New Roman" w:cs="Times New Roman"/>
                <w:sz w:val="24"/>
                <w:szCs w:val="24"/>
                <w:vertAlign w:val="superscript"/>
              </w:rPr>
              <w:t>9</w:t>
            </w: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/L)</w:t>
            </w:r>
          </w:p>
          <w:p w:rsidR="009D46A0" w:rsidRPr="009D46A0" w:rsidRDefault="009D46A0" w:rsidP="009D46A0">
            <w:pPr>
              <w:rPr>
                <w:rFonts w:ascii="Times New Roman" w:hAnsi="Times New Roman" w:cs="Times New Roman"/>
                <w:sz w:val="24"/>
                <w:szCs w:val="24"/>
              </w:rPr>
            </w:pPr>
          </w:p>
        </w:tc>
        <w:tc>
          <w:tcPr>
            <w:tcW w:w="1567" w:type="dxa"/>
            <w:vAlign w:val="center"/>
          </w:tcPr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 xml:space="preserve">0.22 </w:t>
            </w:r>
          </w:p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[0.04-0.90]</w:t>
            </w:r>
          </w:p>
        </w:tc>
        <w:tc>
          <w:tcPr>
            <w:tcW w:w="1568" w:type="dxa"/>
            <w:vAlign w:val="center"/>
          </w:tcPr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 xml:space="preserve">0.17 </w:t>
            </w:r>
          </w:p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[0.00-0.78]</w:t>
            </w:r>
          </w:p>
        </w:tc>
        <w:tc>
          <w:tcPr>
            <w:tcW w:w="825" w:type="dxa"/>
            <w:vAlign w:val="center"/>
          </w:tcPr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0.34</w:t>
            </w:r>
          </w:p>
        </w:tc>
        <w:tc>
          <w:tcPr>
            <w:tcW w:w="1501" w:type="dxa"/>
            <w:vAlign w:val="center"/>
          </w:tcPr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 xml:space="preserve">0.26 </w:t>
            </w:r>
          </w:p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[0.08-0.47]</w:t>
            </w:r>
          </w:p>
        </w:tc>
        <w:tc>
          <w:tcPr>
            <w:tcW w:w="1501" w:type="dxa"/>
            <w:vAlign w:val="center"/>
          </w:tcPr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 xml:space="preserve">0.20 </w:t>
            </w:r>
          </w:p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[0.08-0.61]</w:t>
            </w:r>
          </w:p>
        </w:tc>
        <w:tc>
          <w:tcPr>
            <w:tcW w:w="912" w:type="dxa"/>
            <w:vAlign w:val="center"/>
          </w:tcPr>
          <w:p w:rsidR="009D46A0" w:rsidRPr="009D46A0" w:rsidRDefault="009D46A0" w:rsidP="009D46A0">
            <w:pPr>
              <w:jc w:val="center"/>
              <w:rPr>
                <w:rFonts w:ascii="Times New Roman" w:hAnsi="Times New Roman" w:cs="Times New Roman"/>
                <w:sz w:val="24"/>
                <w:szCs w:val="24"/>
              </w:rPr>
            </w:pPr>
            <w:r w:rsidRPr="009D46A0">
              <w:rPr>
                <w:rFonts w:ascii="Times New Roman" w:hAnsi="Times New Roman" w:cs="Times New Roman"/>
                <w:sz w:val="24"/>
                <w:szCs w:val="24"/>
              </w:rPr>
              <w:t>0.87</w:t>
            </w:r>
          </w:p>
        </w:tc>
      </w:tr>
    </w:tbl>
    <w:p w:rsidR="001A6F2D" w:rsidRDefault="001A6F2D" w:rsidP="001A6F2D">
      <w:pPr>
        <w:rPr>
          <w:rFonts w:asciiTheme="majorHAnsi" w:eastAsiaTheme="majorEastAsia" w:hAnsiTheme="majorHAnsi" w:cstheme="majorBidi"/>
          <w:b/>
          <w:bCs/>
        </w:rPr>
      </w:pPr>
    </w:p>
    <w:p w:rsidR="001A6F2D" w:rsidRDefault="001A6F2D" w:rsidP="001A6F2D">
      <w:pPr>
        <w:rPr>
          <w:rFonts w:asciiTheme="majorHAnsi" w:eastAsiaTheme="majorEastAsia" w:hAnsiTheme="majorHAnsi" w:cstheme="majorBidi"/>
          <w:bCs/>
        </w:rPr>
      </w:pPr>
    </w:p>
    <w:p w:rsidR="001A6F2D" w:rsidRDefault="001A6F2D">
      <w:pPr>
        <w:rPr>
          <w:rFonts w:asciiTheme="majorHAnsi" w:eastAsiaTheme="majorEastAsia" w:hAnsiTheme="majorHAnsi" w:cstheme="majorBidi"/>
          <w:b/>
          <w:szCs w:val="26"/>
          <w:lang w:val="en-US"/>
        </w:rPr>
      </w:pPr>
      <w:bookmarkStart w:id="0" w:name="_GoBack"/>
      <w:bookmarkEnd w:id="0"/>
    </w:p>
    <w:sectPr w:rsidR="001A6F2D" w:rsidSect="006A5074">
      <w:headerReference w:type="default" r:id="rId7"/>
      <w:footerReference w:type="default" r:id="rId8"/>
      <w:pgSz w:w="11906" w:h="16838"/>
      <w:pgMar w:top="1418" w:right="1418" w:bottom="1418" w:left="1418" w:header="709" w:footer="709" w:gutter="0"/>
      <w:pgNumType w:start="1"/>
      <w:cols w:space="708"/>
      <w:docGrid w:linePitch="360"/>
    </w:sectPr>
  </w:body>
</w:document>
</file>

<file path=word/endnotes.xml><?xml version="1.0" encoding="utf-8"?>
<w:endnotes xmlns:wpc="http://schemas.microsoft.com/office/word/2010/wordprocessingCanvas"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p14">
  <w:endnote w:type="separator" w:id="-1">
    <w:p w:rsidR="00213C60" w:rsidRDefault="00213C60" w:rsidP="006A5074">
      <w:pPr>
        <w:spacing w:after="0" w:line="240" w:lineRule="auto"/>
      </w:pPr>
      <w:r>
        <w:separator/>
      </w:r>
    </w:p>
  </w:endnote>
  <w:endnote w:type="continuationSeparator" w:id="0">
    <w:p w:rsidR="00213C60" w:rsidRDefault="00213C60" w:rsidP="006A5074">
      <w:pPr>
        <w:spacing w:after="0" w:line="240" w:lineRule="auto"/>
      </w:pPr>
      <w:r>
        <w:continuationSeparator/>
      </w:r>
    </w:p>
  </w:endnote>
</w:endnotes>
</file>

<file path=word/fontTable.xml><?xml version="1.0" encoding="utf-8"?>
<w:font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mc:Ignorable="w14">
  <w:font w:name="Calibri">
    <w:panose1 w:val="020F0502020204030204"/>
    <w:charset w:val="00"/>
    <w:family w:val="swiss"/>
    <w:pitch w:val="variable"/>
    <w:sig w:usb0="E10002FF" w:usb1="4000ACFF" w:usb2="00000009" w:usb3="00000000" w:csb0="0000019F" w:csb1="00000000"/>
  </w:font>
  <w:font w:name="Times New Roman">
    <w:panose1 w:val="02020603050405020304"/>
    <w:charset w:val="00"/>
    <w:family w:val="roman"/>
    <w:pitch w:val="variable"/>
    <w:sig w:usb0="E0002AFF" w:usb1="C0007841" w:usb2="00000009" w:usb3="00000000" w:csb0="000001FF" w:csb1="00000000"/>
  </w:font>
  <w:font w:name="Tahoma">
    <w:panose1 w:val="020B0604030504040204"/>
    <w:charset w:val="00"/>
    <w:family w:val="swiss"/>
    <w:pitch w:val="variable"/>
    <w:sig w:usb0="E1002EFF" w:usb1="C000605B" w:usb2="00000029" w:usb3="00000000" w:csb0="000101FF" w:csb1="00000000"/>
  </w:font>
  <w:font w:name="Cambria">
    <w:panose1 w:val="02040503050406030204"/>
    <w:charset w:val="00"/>
    <w:family w:val="roman"/>
    <w:pitch w:val="variable"/>
    <w:sig w:usb0="E00002FF" w:usb1="400004FF" w:usb2="00000000" w:usb3="00000000" w:csb0="0000019F" w:csb1="00000000"/>
  </w:font>
</w:fonts>
</file>

<file path=word/footer1.xml><?xml version="1.0" encoding="utf-8"?>
<w:ftr xmlns:wpc="http://schemas.microsoft.com/office/word/2010/wordprocessingCanvas"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p14">
  <w:p w:rsidR="006A5074" w:rsidRDefault="006A5074">
    <w:pPr>
      <w:pStyle w:val="Footer"/>
    </w:pPr>
  </w:p>
</w:ftr>
</file>

<file path=word/footnotes.xml><?xml version="1.0" encoding="utf-8"?>
<w:footnotes xmlns:wpc="http://schemas.microsoft.com/office/word/2010/wordprocessingCanvas"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p14">
  <w:footnote w:type="separator" w:id="-1">
    <w:p w:rsidR="00213C60" w:rsidRDefault="00213C60" w:rsidP="006A5074">
      <w:pPr>
        <w:spacing w:after="0" w:line="240" w:lineRule="auto"/>
      </w:pPr>
      <w:r>
        <w:separator/>
      </w:r>
    </w:p>
  </w:footnote>
  <w:footnote w:type="continuationSeparator" w:id="0">
    <w:p w:rsidR="00213C60" w:rsidRDefault="00213C60" w:rsidP="006A5074">
      <w:pPr>
        <w:spacing w:after="0" w:line="240" w:lineRule="auto"/>
      </w:pPr>
      <w:r>
        <w:continuationSeparator/>
      </w:r>
    </w:p>
  </w:footnote>
</w:footnotes>
</file>

<file path=word/header1.xml><?xml version="1.0" encoding="utf-8"?>
<w:hdr xmlns:wpc="http://schemas.microsoft.com/office/word/2010/wordprocessingCanvas"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p14">
  <w:p w:rsidR="006A5074" w:rsidRDefault="006A5074">
    <w:pPr>
      <w:pStyle w:val="Header"/>
      <w:jc w:val="right"/>
    </w:pPr>
  </w:p>
  <w:p w:rsidR="006A5074" w:rsidRDefault="006A5074">
    <w:pPr>
      <w:pStyle w:val="Header"/>
    </w:pPr>
  </w:p>
</w:hdr>
</file>

<file path=word/settings.xml><?xml version="1.0" encoding="utf-8"?>
<w:settings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10="urn:schemas-microsoft-com:office:word" xmlns:w="http://schemas.openxmlformats.org/wordprocessingml/2006/main" xmlns:w14="http://schemas.microsoft.com/office/word/2010/wordml" xmlns:sl="http://schemas.openxmlformats.org/schemaLibrary/2006/main" mc:Ignorable="w14">
  <w:zoom w:percent="100"/>
  <w:proofState w:spelling="clean" w:grammar="clean"/>
  <w:defaultTabStop w:val="720"/>
  <w:characterSpacingControl w:val="doNotCompress"/>
  <w:hdrShapeDefaults>
    <o:shapedefaults v:ext="edit" spidmax="2049"/>
  </w:hdrShapeDefaults>
  <w:footnotePr>
    <w:footnote w:id="-1"/>
    <w:footnote w:id="0"/>
  </w:footnotePr>
  <w:endnotePr>
    <w:endnote w:id="-1"/>
    <w:endnote w:id="0"/>
  </w:endnotePr>
  <w:compat>
    <w:compatSetting w:name="compatibilityMode" w:uri="http://schemas.microsoft.com/office/word" w:val="14"/>
    <w:compatSetting w:name="overrideTableStyleFontSizeAndJustification" w:uri="http://schemas.microsoft.com/office/word" w:val="1"/>
    <w:compatSetting w:name="enableOpenTypeFeatures" w:uri="http://schemas.microsoft.com/office/word" w:val="1"/>
    <w:compatSetting w:name="doNotFlipMirrorIndents" w:uri="http://schemas.microsoft.com/office/word" w:val="1"/>
  </w:compat>
  <w:docVars>
    <w:docVar w:name="EN.Layout" w:val="&lt;ENLayout&gt;&lt;Style&gt;Vancouver&lt;/Style&gt;&lt;LeftDelim&gt;{&lt;/LeftDelim&gt;&lt;RightDelim&gt;}&lt;/RightDelim&gt;&lt;FontName&gt;Calibri&lt;/FontName&gt;&lt;FontSize&gt;11&lt;/FontSize&gt;&lt;ReflistTitle&gt;References&lt;/ReflistTitle&gt;&lt;StartingRefnum&gt;1&lt;/StartingRefnum&gt;&lt;FirstLineIndent&gt;0&lt;/FirstLineIndent&gt;&lt;HangingIndent&gt;720&lt;/HangingIndent&gt;&lt;LineSpacing&gt;0&lt;/LineSpacing&gt;&lt;SpaceAfter&gt;0&lt;/SpaceAfter&gt;&lt;HyperlinksEnabled&gt;1&lt;/HyperlinksEnabled&gt;&lt;HyperlinksVisible&gt;0&lt;/HyperlinksVisible&gt;&lt;/ENLayout&gt;"/>
    <w:docVar w:name="EN.Libraries" w:val="&lt;Libraries&gt;&lt;item db-id=&quot;a9p0rptwsva0fme9psf5svf82we5rxft92vs&quot;&gt;PhD references&lt;record-ids&gt;&lt;item&gt;30&lt;/item&gt;&lt;item&gt;356&lt;/item&gt;&lt;item&gt;374&lt;/item&gt;&lt;item&gt;375&lt;/item&gt;&lt;item&gt;377&lt;/item&gt;&lt;item&gt;399&lt;/item&gt;&lt;item&gt;400&lt;/item&gt;&lt;item&gt;401&lt;/item&gt;&lt;item&gt;404&lt;/item&gt;&lt;item&gt;405&lt;/item&gt;&lt;item&gt;406&lt;/item&gt;&lt;item&gt;407&lt;/item&gt;&lt;/record-ids&gt;&lt;/item&gt;&lt;/Libraries&gt;"/>
  </w:docVars>
  <w:rsids>
    <w:rsidRoot w:val="00A452DB"/>
    <w:rsid w:val="000A3804"/>
    <w:rsid w:val="000C5325"/>
    <w:rsid w:val="001653BB"/>
    <w:rsid w:val="001A6F2D"/>
    <w:rsid w:val="001D3237"/>
    <w:rsid w:val="00213C60"/>
    <w:rsid w:val="0027557D"/>
    <w:rsid w:val="002B6E05"/>
    <w:rsid w:val="002E40B2"/>
    <w:rsid w:val="002E4C60"/>
    <w:rsid w:val="002E5909"/>
    <w:rsid w:val="002F5B78"/>
    <w:rsid w:val="00343BBB"/>
    <w:rsid w:val="00344E83"/>
    <w:rsid w:val="00371E7E"/>
    <w:rsid w:val="003A06DF"/>
    <w:rsid w:val="003A3562"/>
    <w:rsid w:val="003B612C"/>
    <w:rsid w:val="0040058E"/>
    <w:rsid w:val="00407775"/>
    <w:rsid w:val="0042217F"/>
    <w:rsid w:val="00443A9F"/>
    <w:rsid w:val="00444642"/>
    <w:rsid w:val="00483E2A"/>
    <w:rsid w:val="004A3322"/>
    <w:rsid w:val="004B2841"/>
    <w:rsid w:val="004E719A"/>
    <w:rsid w:val="00537F45"/>
    <w:rsid w:val="00586A87"/>
    <w:rsid w:val="006066BA"/>
    <w:rsid w:val="00615CD9"/>
    <w:rsid w:val="006177F3"/>
    <w:rsid w:val="00626637"/>
    <w:rsid w:val="00657974"/>
    <w:rsid w:val="006A5074"/>
    <w:rsid w:val="006B3A20"/>
    <w:rsid w:val="006C3A5F"/>
    <w:rsid w:val="006E4AD6"/>
    <w:rsid w:val="006F72F4"/>
    <w:rsid w:val="00707653"/>
    <w:rsid w:val="00707A1E"/>
    <w:rsid w:val="00754555"/>
    <w:rsid w:val="00763DA2"/>
    <w:rsid w:val="00781833"/>
    <w:rsid w:val="007A361B"/>
    <w:rsid w:val="007E60FD"/>
    <w:rsid w:val="008444F3"/>
    <w:rsid w:val="00862689"/>
    <w:rsid w:val="008712F2"/>
    <w:rsid w:val="00881E84"/>
    <w:rsid w:val="008B32E1"/>
    <w:rsid w:val="008C3035"/>
    <w:rsid w:val="008C459F"/>
    <w:rsid w:val="008D25C0"/>
    <w:rsid w:val="00903228"/>
    <w:rsid w:val="00913AF6"/>
    <w:rsid w:val="009646CE"/>
    <w:rsid w:val="00974D2B"/>
    <w:rsid w:val="00981D56"/>
    <w:rsid w:val="009C6EA0"/>
    <w:rsid w:val="009D46A0"/>
    <w:rsid w:val="009F7107"/>
    <w:rsid w:val="00A3097A"/>
    <w:rsid w:val="00A31245"/>
    <w:rsid w:val="00A335CC"/>
    <w:rsid w:val="00A452DB"/>
    <w:rsid w:val="00A6228F"/>
    <w:rsid w:val="00A80279"/>
    <w:rsid w:val="00AB07E4"/>
    <w:rsid w:val="00AB65B6"/>
    <w:rsid w:val="00B0514B"/>
    <w:rsid w:val="00B154E4"/>
    <w:rsid w:val="00B55362"/>
    <w:rsid w:val="00B66413"/>
    <w:rsid w:val="00BA1CAE"/>
    <w:rsid w:val="00BC0500"/>
    <w:rsid w:val="00BC0821"/>
    <w:rsid w:val="00C748A3"/>
    <w:rsid w:val="00CB1E53"/>
    <w:rsid w:val="00CC6788"/>
    <w:rsid w:val="00CE5374"/>
    <w:rsid w:val="00D25608"/>
    <w:rsid w:val="00D33AD3"/>
    <w:rsid w:val="00D55F4E"/>
    <w:rsid w:val="00D72A71"/>
    <w:rsid w:val="00D865C6"/>
    <w:rsid w:val="00DC7DFC"/>
    <w:rsid w:val="00E04EE4"/>
    <w:rsid w:val="00E31EB3"/>
    <w:rsid w:val="00E51A89"/>
    <w:rsid w:val="00E87E57"/>
    <w:rsid w:val="00EA74E1"/>
    <w:rsid w:val="00ED79FF"/>
    <w:rsid w:val="00F2508D"/>
    <w:rsid w:val="00F86700"/>
    <w:rsid w:val="00FF040B"/>
  </w:rsids>
  <m:mathPr>
    <m:mathFont m:val="Cambria Math"/>
    <m:brkBin m:val="before"/>
    <m:brkBinSub m:val="--"/>
    <m:smallFrac m:val="0"/>
    <m:dispDef/>
    <m:lMargin m:val="0"/>
    <m:rMargin m:val="0"/>
    <m:defJc m:val="centerGroup"/>
    <m:wrapIndent m:val="1440"/>
    <m:intLim m:val="subSup"/>
    <m:naryLim m:val="undOvr"/>
  </m:mathPr>
  <w:themeFontLang w:val="en-GB"/>
  <w:clrSchemeMapping w:bg1="light1" w:t1="dark1" w:bg2="light2" w:t2="dark2" w:accent1="accent1" w:accent2="accent2" w:accent3="accent3" w:accent4="accent4" w:accent5="accent5" w:accent6="accent6" w:hyperlink="hyperlink" w:followedHyperlink="followedHyperlink"/>
  <w:shapeDefaults>
    <o:shapedefaults v:ext="edit" spidmax="2049"/>
    <o:shapelayout v:ext="edit">
      <o:idmap v:ext="edit" data="1"/>
    </o:shapelayout>
  </w:shapeDefaults>
  <w:decimalSymbol w:val="."/>
  <w:listSeparator w:val=","/>
</w:settings>
</file>

<file path=word/styles.xml><?xml version="1.0" encoding="utf-8"?>
<w:style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mc:Ignorable="w14">
  <w:docDefaults>
    <w:rPrDefault>
      <w:rPr>
        <w:rFonts w:asciiTheme="minorHAnsi" w:eastAsiaTheme="minorHAnsi" w:hAnsiTheme="minorHAnsi" w:cstheme="minorBidi"/>
        <w:sz w:val="22"/>
        <w:szCs w:val="22"/>
        <w:lang w:val="en-GB" w:eastAsia="en-US" w:bidi="ar-SA"/>
      </w:rPr>
    </w:rPrDefault>
    <w:pPrDefault>
      <w:pPr>
        <w:spacing w:after="200" w:line="276" w:lineRule="auto"/>
      </w:pPr>
    </w:pPrDefault>
  </w:docDefaults>
  <w:latentStyles w:defLockedState="0" w:defUIPriority="99" w:defSemiHidden="1" w:defUnhideWhenUsed="1" w:defQFormat="0" w:count="267">
    <w:lsdException w:name="Normal" w:semiHidden="0" w:uiPriority="0" w:unhideWhenUsed="0" w:qFormat="1"/>
    <w:lsdException w:name="heading 1" w:semiHidden="0" w:uiPriority="9" w:unhideWhenUsed="0" w:qFormat="1"/>
    <w:lsdException w:name="heading 2" w:uiPriority="9" w:qFormat="1"/>
    <w:lsdException w:name="heading 3" w:uiPriority="9" w:qFormat="1"/>
    <w:lsdException w:name="heading 4" w:uiPriority="9" w:qFormat="1"/>
    <w:lsdException w:name="heading 5" w:uiPriority="9" w:qFormat="1"/>
    <w:lsdException w:name="heading 6" w:uiPriority="9" w:qFormat="1"/>
    <w:lsdException w:name="heading 7" w:uiPriority="9" w:qFormat="1"/>
    <w:lsdException w:name="heading 8" w:uiPriority="9" w:qFormat="1"/>
    <w:lsdException w:name="heading 9" w:uiPriority="9" w:qFormat="1"/>
    <w:lsdException w:name="toc 1" w:uiPriority="39"/>
    <w:lsdException w:name="toc 2" w:uiPriority="39"/>
    <w:lsdException w:name="toc 3" w:uiPriority="39"/>
    <w:lsdException w:name="toc 4" w:uiPriority="39"/>
    <w:lsdException w:name="toc 5" w:uiPriority="39"/>
    <w:lsdException w:name="toc 6" w:uiPriority="39"/>
    <w:lsdException w:name="toc 7" w:uiPriority="39"/>
    <w:lsdException w:name="toc 8" w:uiPriority="39"/>
    <w:lsdException w:name="toc 9" w:uiPriority="39"/>
    <w:lsdException w:name="caption" w:uiPriority="35" w:qFormat="1"/>
    <w:lsdException w:name="Title" w:semiHidden="0" w:uiPriority="10" w:unhideWhenUsed="0" w:qFormat="1"/>
    <w:lsdException w:name="Default Paragraph Font" w:uiPriority="1"/>
    <w:lsdException w:name="Subtitle" w:semiHidden="0" w:uiPriority="11" w:unhideWhenUsed="0" w:qFormat="1"/>
    <w:lsdException w:name="Strong" w:semiHidden="0" w:uiPriority="22" w:unhideWhenUsed="0" w:qFormat="1"/>
    <w:lsdException w:name="Emphasis" w:semiHidden="0" w:uiPriority="20" w:unhideWhenUsed="0" w:qFormat="1"/>
    <w:lsdException w:name="Table Grid" w:semiHidden="0" w:uiPriority="59" w:unhideWhenUsed="0"/>
    <w:lsdException w:name="Placeholder Text" w:unhideWhenUsed="0"/>
    <w:lsdException w:name="No Spacing" w:semiHidden="0" w:uiPriority="1" w:unhideWhenUsed="0" w:qFormat="1"/>
    <w:lsdException w:name="Light Shading" w:semiHidden="0" w:uiPriority="60" w:unhideWhenUsed="0"/>
    <w:lsdException w:name="Light List" w:semiHidden="0" w:uiPriority="61" w:unhideWhenUsed="0"/>
    <w:lsdException w:name="Light Grid" w:semiHidden="0" w:uiPriority="62" w:unhideWhenUsed="0"/>
    <w:lsdException w:name="Medium Shading 1" w:semiHidden="0" w:uiPriority="63" w:unhideWhenUsed="0"/>
    <w:lsdException w:name="Medium Shading 2" w:semiHidden="0" w:uiPriority="64" w:unhideWhenUsed="0"/>
    <w:lsdException w:name="Medium List 1" w:semiHidden="0" w:uiPriority="65" w:unhideWhenUsed="0"/>
    <w:lsdException w:name="Medium List 2" w:semiHidden="0" w:uiPriority="66" w:unhideWhenUsed="0"/>
    <w:lsdException w:name="Medium Grid 1" w:semiHidden="0" w:uiPriority="67" w:unhideWhenUsed="0"/>
    <w:lsdException w:name="Medium Grid 2" w:semiHidden="0" w:uiPriority="68" w:unhideWhenUsed="0"/>
    <w:lsdException w:name="Medium Grid 3" w:semiHidden="0" w:uiPriority="69" w:unhideWhenUsed="0"/>
    <w:lsdException w:name="Dark List" w:semiHidden="0" w:uiPriority="70" w:unhideWhenUsed="0"/>
    <w:lsdException w:name="Colorful Shading" w:semiHidden="0" w:uiPriority="71" w:unhideWhenUsed="0"/>
    <w:lsdException w:name="Colorful List" w:semiHidden="0" w:uiPriority="72" w:unhideWhenUsed="0"/>
    <w:lsdException w:name="Colorful Grid" w:semiHidden="0" w:uiPriority="73" w:unhideWhenUsed="0"/>
    <w:lsdException w:name="Light Shading Accent 1" w:semiHidden="0" w:uiPriority="60" w:unhideWhenUsed="0"/>
    <w:lsdException w:name="Light List Accent 1" w:semiHidden="0" w:uiPriority="61" w:unhideWhenUsed="0"/>
    <w:lsdException w:name="Light Grid Accent 1" w:semiHidden="0" w:uiPriority="62" w:unhideWhenUsed="0"/>
    <w:lsdException w:name="Medium Shading 1 Accent 1" w:semiHidden="0" w:uiPriority="63" w:unhideWhenUsed="0"/>
    <w:lsdException w:name="Medium Shading 2 Accent 1" w:semiHidden="0" w:uiPriority="64" w:unhideWhenUsed="0"/>
    <w:lsdException w:name="Medium List 1 Accent 1" w:semiHidden="0" w:uiPriority="65" w:unhideWhenUsed="0"/>
    <w:lsdException w:name="Revision" w:unhideWhenUsed="0"/>
    <w:lsdException w:name="List Paragraph" w:semiHidden="0" w:uiPriority="34" w:unhideWhenUsed="0" w:qFormat="1"/>
    <w:lsdException w:name="Quote" w:semiHidden="0" w:uiPriority="29" w:unhideWhenUsed="0" w:qFormat="1"/>
    <w:lsdException w:name="Intense Quote" w:semiHidden="0" w:uiPriority="30" w:unhideWhenUsed="0" w:qFormat="1"/>
    <w:lsdException w:name="Medium List 2 Accent 1" w:semiHidden="0" w:uiPriority="66" w:unhideWhenUsed="0"/>
    <w:lsdException w:name="Medium Grid 1 Accent 1" w:semiHidden="0" w:uiPriority="67" w:unhideWhenUsed="0"/>
    <w:lsdException w:name="Medium Grid 2 Accent 1" w:semiHidden="0" w:uiPriority="68" w:unhideWhenUsed="0"/>
    <w:lsdException w:name="Medium Grid 3 Accent 1" w:semiHidden="0" w:uiPriority="69" w:unhideWhenUsed="0"/>
    <w:lsdException w:name="Dark List Accent 1" w:semiHidden="0" w:uiPriority="70" w:unhideWhenUsed="0"/>
    <w:lsdException w:name="Colorful Shading Accent 1" w:semiHidden="0" w:uiPriority="71" w:unhideWhenUsed="0"/>
    <w:lsdException w:name="Colorful List Accent 1" w:semiHidden="0" w:uiPriority="72" w:unhideWhenUsed="0"/>
    <w:lsdException w:name="Colorful Grid Accent 1" w:semiHidden="0" w:uiPriority="73" w:unhideWhenUsed="0"/>
    <w:lsdException w:name="Light Shading Accent 2" w:semiHidden="0" w:uiPriority="60" w:unhideWhenUsed="0"/>
    <w:lsdException w:name="Light List Accent 2" w:semiHidden="0" w:uiPriority="61" w:unhideWhenUsed="0"/>
    <w:lsdException w:name="Light Grid Accent 2" w:semiHidden="0" w:uiPriority="62" w:unhideWhenUsed="0"/>
    <w:lsdException w:name="Medium Shading 1 Accent 2" w:semiHidden="0" w:uiPriority="63" w:unhideWhenUsed="0"/>
    <w:lsdException w:name="Medium Shading 2 Accent 2" w:semiHidden="0" w:uiPriority="64" w:unhideWhenUsed="0"/>
    <w:lsdException w:name="Medium List 1 Accent 2" w:semiHidden="0" w:uiPriority="65" w:unhideWhenUsed="0"/>
    <w:lsdException w:name="Medium List 2 Accent 2" w:semiHidden="0" w:uiPriority="66" w:unhideWhenUsed="0"/>
    <w:lsdException w:name="Medium Grid 1 Accent 2" w:semiHidden="0" w:uiPriority="67" w:unhideWhenUsed="0"/>
    <w:lsdException w:name="Medium Grid 2 Accent 2" w:semiHidden="0" w:uiPriority="68" w:unhideWhenUsed="0"/>
    <w:lsdException w:name="Medium Grid 3 Accent 2" w:semiHidden="0" w:uiPriority="69" w:unhideWhenUsed="0"/>
    <w:lsdException w:name="Dark List Accent 2" w:semiHidden="0" w:uiPriority="70" w:unhideWhenUsed="0"/>
    <w:lsdException w:name="Colorful Shading Accent 2" w:semiHidden="0" w:uiPriority="71" w:unhideWhenUsed="0"/>
    <w:lsdException w:name="Colorful List Accent 2" w:semiHidden="0" w:uiPriority="72" w:unhideWhenUsed="0"/>
    <w:lsdException w:name="Colorful Grid Accent 2" w:semiHidden="0" w:uiPriority="73" w:unhideWhenUsed="0"/>
    <w:lsdException w:name="Light Shading Accent 3" w:semiHidden="0" w:uiPriority="60" w:unhideWhenUsed="0"/>
    <w:lsdException w:name="Light List Accent 3" w:semiHidden="0" w:uiPriority="61" w:unhideWhenUsed="0"/>
    <w:lsdException w:name="Light Grid Accent 3" w:semiHidden="0" w:uiPriority="62" w:unhideWhenUsed="0"/>
    <w:lsdException w:name="Medium Shading 1 Accent 3" w:semiHidden="0" w:uiPriority="63" w:unhideWhenUsed="0"/>
    <w:lsdException w:name="Medium Shading 2 Accent 3" w:semiHidden="0" w:uiPriority="64" w:unhideWhenUsed="0"/>
    <w:lsdException w:name="Medium List 1 Accent 3" w:semiHidden="0" w:uiPriority="65" w:unhideWhenUsed="0"/>
    <w:lsdException w:name="Medium List 2 Accent 3" w:semiHidden="0" w:uiPriority="66" w:unhideWhenUsed="0"/>
    <w:lsdException w:name="Medium Grid 1 Accent 3" w:semiHidden="0" w:uiPriority="67" w:unhideWhenUsed="0"/>
    <w:lsdException w:name="Medium Grid 2 Accent 3" w:semiHidden="0" w:uiPriority="68" w:unhideWhenUsed="0"/>
    <w:lsdException w:name="Medium Grid 3 Accent 3" w:semiHidden="0" w:uiPriority="69" w:unhideWhenUsed="0"/>
    <w:lsdException w:name="Dark List Accent 3" w:semiHidden="0" w:uiPriority="70" w:unhideWhenUsed="0"/>
    <w:lsdException w:name="Colorful Shading Accent 3" w:semiHidden="0" w:uiPriority="71" w:unhideWhenUsed="0"/>
    <w:lsdException w:name="Colorful List Accent 3" w:semiHidden="0" w:uiPriority="72" w:unhideWhenUsed="0"/>
    <w:lsdException w:name="Colorful Grid Accent 3" w:semiHidden="0" w:uiPriority="73" w:unhideWhenUsed="0"/>
    <w:lsdException w:name="Light Shading Accent 4" w:semiHidden="0" w:uiPriority="60" w:unhideWhenUsed="0"/>
    <w:lsdException w:name="Light List Accent 4" w:semiHidden="0" w:uiPriority="61" w:unhideWhenUsed="0"/>
    <w:lsdException w:name="Light Grid Accent 4" w:semiHidden="0" w:uiPriority="62" w:unhideWhenUsed="0"/>
    <w:lsdException w:name="Medium Shading 1 Accent 4" w:semiHidden="0" w:uiPriority="63" w:unhideWhenUsed="0"/>
    <w:lsdException w:name="Medium Shading 2 Accent 4" w:semiHidden="0" w:uiPriority="64" w:unhideWhenUsed="0"/>
    <w:lsdException w:name="Medium List 1 Accent 4" w:semiHidden="0" w:uiPriority="65" w:unhideWhenUsed="0"/>
    <w:lsdException w:name="Medium List 2 Accent 4" w:semiHidden="0" w:uiPriority="66" w:unhideWhenUsed="0"/>
    <w:lsdException w:name="Medium Grid 1 Accent 4" w:semiHidden="0" w:uiPriority="67" w:unhideWhenUsed="0"/>
    <w:lsdException w:name="Medium Grid 2 Accent 4" w:semiHidden="0" w:uiPriority="68" w:unhideWhenUsed="0"/>
    <w:lsdException w:name="Medium Grid 3 Accent 4" w:semiHidden="0" w:uiPriority="69" w:unhideWhenUsed="0"/>
    <w:lsdException w:name="Dark List Accent 4" w:semiHidden="0" w:uiPriority="70" w:unhideWhenUsed="0"/>
    <w:lsdException w:name="Colorful Shading Accent 4" w:semiHidden="0" w:uiPriority="71" w:unhideWhenUsed="0"/>
    <w:lsdException w:name="Colorful List Accent 4" w:semiHidden="0" w:uiPriority="72" w:unhideWhenUsed="0"/>
    <w:lsdException w:name="Colorful Grid Accent 4" w:semiHidden="0" w:uiPriority="73" w:unhideWhenUsed="0"/>
    <w:lsdException w:name="Light Shading Accent 5" w:semiHidden="0" w:uiPriority="60" w:unhideWhenUsed="0"/>
    <w:lsdException w:name="Light List Accent 5" w:semiHidden="0" w:uiPriority="61" w:unhideWhenUsed="0"/>
    <w:lsdException w:name="Light Grid Accent 5" w:semiHidden="0" w:uiPriority="62" w:unhideWhenUsed="0"/>
    <w:lsdException w:name="Medium Shading 1 Accent 5" w:semiHidden="0" w:uiPriority="63" w:unhideWhenUsed="0"/>
    <w:lsdException w:name="Medium Shading 2 Accent 5" w:semiHidden="0" w:uiPriority="64" w:unhideWhenUsed="0"/>
    <w:lsdException w:name="Medium List 1 Accent 5" w:semiHidden="0" w:uiPriority="65" w:unhideWhenUsed="0"/>
    <w:lsdException w:name="Medium List 2 Accent 5" w:semiHidden="0" w:uiPriority="66" w:unhideWhenUsed="0"/>
    <w:lsdException w:name="Medium Grid 1 Accent 5" w:semiHidden="0" w:uiPriority="67" w:unhideWhenUsed="0"/>
    <w:lsdException w:name="Medium Grid 2 Accent 5" w:semiHidden="0" w:uiPriority="68" w:unhideWhenUsed="0"/>
    <w:lsdException w:name="Medium Grid 3 Accent 5" w:semiHidden="0" w:uiPriority="69" w:unhideWhenUsed="0"/>
    <w:lsdException w:name="Dark List Accent 5" w:semiHidden="0" w:uiPriority="70" w:unhideWhenUsed="0"/>
    <w:lsdException w:name="Colorful Shading Accent 5" w:semiHidden="0" w:uiPriority="71" w:unhideWhenUsed="0"/>
    <w:lsdException w:name="Colorful List Accent 5" w:semiHidden="0" w:uiPriority="72" w:unhideWhenUsed="0"/>
    <w:lsdException w:name="Colorful Grid Accent 5" w:semiHidden="0" w:uiPriority="73" w:unhideWhenUsed="0"/>
    <w:lsdException w:name="Light Shading Accent 6" w:semiHidden="0" w:uiPriority="60" w:unhideWhenUsed="0"/>
    <w:lsdException w:name="Light List Accent 6" w:semiHidden="0" w:uiPriority="61" w:unhideWhenUsed="0"/>
    <w:lsdException w:name="Light Grid Accent 6" w:semiHidden="0" w:uiPriority="62" w:unhideWhenUsed="0"/>
    <w:lsdException w:name="Medium Shading 1 Accent 6" w:semiHidden="0" w:uiPriority="63" w:unhideWhenUsed="0"/>
    <w:lsdException w:name="Medium Shading 2 Accent 6" w:semiHidden="0" w:uiPriority="64" w:unhideWhenUsed="0"/>
    <w:lsdException w:name="Medium List 1 Accent 6" w:semiHidden="0" w:uiPriority="65" w:unhideWhenUsed="0"/>
    <w:lsdException w:name="Medium List 2 Accent 6" w:semiHidden="0" w:uiPriority="66" w:unhideWhenUsed="0"/>
    <w:lsdException w:name="Medium Grid 1 Accent 6" w:semiHidden="0" w:uiPriority="67" w:unhideWhenUsed="0"/>
    <w:lsdException w:name="Medium Grid 2 Accent 6" w:semiHidden="0" w:uiPriority="68" w:unhideWhenUsed="0"/>
    <w:lsdException w:name="Medium Grid 3 Accent 6" w:semiHidden="0" w:uiPriority="69" w:unhideWhenUsed="0"/>
    <w:lsdException w:name="Dark List Accent 6" w:semiHidden="0" w:uiPriority="70" w:unhideWhenUsed="0"/>
    <w:lsdException w:name="Colorful Shading Accent 6" w:semiHidden="0" w:uiPriority="71" w:unhideWhenUsed="0"/>
    <w:lsdException w:name="Colorful List Accent 6" w:semiHidden="0" w:uiPriority="72" w:unhideWhenUsed="0"/>
    <w:lsdException w:name="Colorful Grid Accent 6" w:semiHidden="0" w:uiPriority="73" w:unhideWhenUsed="0"/>
    <w:lsdException w:name="Subtle Emphasis" w:semiHidden="0" w:uiPriority="19" w:unhideWhenUsed="0" w:qFormat="1"/>
    <w:lsdException w:name="Intense Emphasis" w:semiHidden="0" w:uiPriority="21" w:unhideWhenUsed="0" w:qFormat="1"/>
    <w:lsdException w:name="Subtle Reference" w:semiHidden="0" w:uiPriority="31" w:unhideWhenUsed="0" w:qFormat="1"/>
    <w:lsdException w:name="Intense Reference" w:semiHidden="0" w:uiPriority="32" w:unhideWhenUsed="0" w:qFormat="1"/>
    <w:lsdException w:name="Book Title" w:semiHidden="0" w:uiPriority="33" w:unhideWhenUsed="0" w:qFormat="1"/>
    <w:lsdException w:name="Bibliography" w:uiPriority="37"/>
    <w:lsdException w:name="TOC Heading" w:uiPriority="39" w:qFormat="1"/>
  </w:latentStyles>
  <w:style w:type="paragraph" w:default="1" w:styleId="Normal">
    <w:name w:val="Normal"/>
    <w:qFormat/>
  </w:style>
  <w:style w:type="character" w:default="1" w:styleId="DefaultParagraphFont">
    <w:name w:val="Default Paragraph Font"/>
    <w:uiPriority w:val="1"/>
    <w:semiHidden/>
    <w:unhideWhenUsed/>
  </w:style>
  <w:style w:type="table" w:default="1" w:styleId="TableNormal">
    <w:name w:val="Normal Table"/>
    <w:uiPriority w:val="99"/>
    <w:semiHidden/>
    <w:unhideWhenUsed/>
    <w:tblPr>
      <w:tblInd w:w="0" w:type="dxa"/>
      <w:tblCellMar>
        <w:top w:w="0" w:type="dxa"/>
        <w:left w:w="108" w:type="dxa"/>
        <w:bottom w:w="0" w:type="dxa"/>
        <w:right w:w="108" w:type="dxa"/>
      </w:tblCellMar>
    </w:tblPr>
  </w:style>
  <w:style w:type="numbering" w:default="1" w:styleId="NoList">
    <w:name w:val="No List"/>
    <w:uiPriority w:val="99"/>
    <w:semiHidden/>
    <w:unhideWhenUsed/>
  </w:style>
  <w:style w:type="character" w:styleId="CommentReference">
    <w:name w:val="annotation reference"/>
    <w:basedOn w:val="DefaultParagraphFont"/>
    <w:uiPriority w:val="99"/>
    <w:semiHidden/>
    <w:unhideWhenUsed/>
    <w:rsid w:val="00A452DB"/>
    <w:rPr>
      <w:sz w:val="16"/>
      <w:szCs w:val="16"/>
    </w:rPr>
  </w:style>
  <w:style w:type="paragraph" w:styleId="CommentText">
    <w:name w:val="annotation text"/>
    <w:basedOn w:val="Normal"/>
    <w:link w:val="CommentTextChar"/>
    <w:uiPriority w:val="99"/>
    <w:unhideWhenUsed/>
    <w:rsid w:val="00A452DB"/>
    <w:pPr>
      <w:spacing w:line="240" w:lineRule="auto"/>
    </w:pPr>
    <w:rPr>
      <w:sz w:val="20"/>
      <w:szCs w:val="20"/>
    </w:rPr>
  </w:style>
  <w:style w:type="character" w:customStyle="1" w:styleId="CommentTextChar">
    <w:name w:val="Comment Text Char"/>
    <w:basedOn w:val="DefaultParagraphFont"/>
    <w:link w:val="CommentText"/>
    <w:uiPriority w:val="99"/>
    <w:rsid w:val="00A452DB"/>
    <w:rPr>
      <w:sz w:val="20"/>
      <w:szCs w:val="20"/>
    </w:rPr>
  </w:style>
  <w:style w:type="character" w:styleId="Hyperlink">
    <w:name w:val="Hyperlink"/>
    <w:basedOn w:val="DefaultParagraphFont"/>
    <w:uiPriority w:val="99"/>
    <w:rsid w:val="00A452DB"/>
    <w:rPr>
      <w:rFonts w:cs="Times New Roman"/>
      <w:color w:val="0000FF"/>
      <w:u w:val="single"/>
    </w:rPr>
  </w:style>
  <w:style w:type="paragraph" w:styleId="BalloonText">
    <w:name w:val="Balloon Text"/>
    <w:basedOn w:val="Normal"/>
    <w:link w:val="BalloonTextChar"/>
    <w:uiPriority w:val="99"/>
    <w:semiHidden/>
    <w:unhideWhenUsed/>
    <w:rsid w:val="00A452DB"/>
    <w:pPr>
      <w:spacing w:after="0" w:line="240" w:lineRule="auto"/>
    </w:pPr>
    <w:rPr>
      <w:rFonts w:ascii="Tahoma" w:hAnsi="Tahoma" w:cs="Tahoma"/>
      <w:sz w:val="16"/>
      <w:szCs w:val="16"/>
    </w:rPr>
  </w:style>
  <w:style w:type="character" w:customStyle="1" w:styleId="BalloonTextChar">
    <w:name w:val="Balloon Text Char"/>
    <w:basedOn w:val="DefaultParagraphFont"/>
    <w:link w:val="BalloonText"/>
    <w:uiPriority w:val="99"/>
    <w:semiHidden/>
    <w:rsid w:val="00A452DB"/>
    <w:rPr>
      <w:rFonts w:ascii="Tahoma" w:hAnsi="Tahoma" w:cs="Tahoma"/>
      <w:sz w:val="16"/>
      <w:szCs w:val="16"/>
    </w:rPr>
  </w:style>
  <w:style w:type="paragraph" w:styleId="CommentSubject">
    <w:name w:val="annotation subject"/>
    <w:basedOn w:val="CommentText"/>
    <w:next w:val="CommentText"/>
    <w:link w:val="CommentSubjectChar"/>
    <w:uiPriority w:val="99"/>
    <w:semiHidden/>
    <w:unhideWhenUsed/>
    <w:rsid w:val="00781833"/>
    <w:rPr>
      <w:b/>
      <w:bCs/>
    </w:rPr>
  </w:style>
  <w:style w:type="character" w:customStyle="1" w:styleId="CommentSubjectChar">
    <w:name w:val="Comment Subject Char"/>
    <w:basedOn w:val="CommentTextChar"/>
    <w:link w:val="CommentSubject"/>
    <w:uiPriority w:val="99"/>
    <w:semiHidden/>
    <w:rsid w:val="00781833"/>
    <w:rPr>
      <w:b/>
      <w:bCs/>
      <w:sz w:val="20"/>
      <w:szCs w:val="20"/>
    </w:rPr>
  </w:style>
  <w:style w:type="table" w:customStyle="1" w:styleId="TableGrid11">
    <w:name w:val="Table Grid11"/>
    <w:basedOn w:val="TableNormal"/>
    <w:next w:val="TableGrid"/>
    <w:uiPriority w:val="59"/>
    <w:rsid w:val="00483E2A"/>
    <w:pPr>
      <w:spacing w:after="0" w:line="240" w:lineRule="auto"/>
    </w:pPr>
    <w:tblPr>
      <w:tblBorders>
        <w:top w:val="single" w:sz="4" w:space="0" w:color="auto"/>
        <w:left w:val="single" w:sz="4" w:space="0" w:color="auto"/>
        <w:bottom w:val="single" w:sz="4" w:space="0" w:color="auto"/>
        <w:right w:val="single" w:sz="4" w:space="0" w:color="auto"/>
        <w:insideH w:val="single" w:sz="4" w:space="0" w:color="auto"/>
        <w:insideV w:val="single" w:sz="4" w:space="0" w:color="auto"/>
      </w:tblBorders>
    </w:tblPr>
  </w:style>
  <w:style w:type="table" w:customStyle="1" w:styleId="TableGrid1">
    <w:name w:val="Table Grid1"/>
    <w:basedOn w:val="TableNormal"/>
    <w:next w:val="TableGrid"/>
    <w:uiPriority w:val="59"/>
    <w:rsid w:val="00483E2A"/>
    <w:pPr>
      <w:spacing w:after="0" w:line="240" w:lineRule="auto"/>
    </w:pPr>
    <w:rPr>
      <w:rFonts w:eastAsiaTheme="minorEastAsia"/>
      <w:lang w:val="en-US"/>
    </w:rPr>
    <w:tblPr>
      <w:tblBorders>
        <w:top w:val="single" w:sz="4" w:space="0" w:color="auto"/>
        <w:left w:val="single" w:sz="4" w:space="0" w:color="auto"/>
        <w:bottom w:val="single" w:sz="4" w:space="0" w:color="auto"/>
        <w:right w:val="single" w:sz="4" w:space="0" w:color="auto"/>
        <w:insideH w:val="single" w:sz="4" w:space="0" w:color="auto"/>
        <w:insideV w:val="single" w:sz="4" w:space="0" w:color="auto"/>
      </w:tblBorders>
    </w:tblPr>
  </w:style>
  <w:style w:type="table" w:styleId="TableGrid">
    <w:name w:val="Table Grid"/>
    <w:basedOn w:val="TableNormal"/>
    <w:uiPriority w:val="59"/>
    <w:rsid w:val="00483E2A"/>
    <w:pPr>
      <w:spacing w:after="0" w:line="240" w:lineRule="auto"/>
    </w:pPr>
    <w:tblPr>
      <w:tblBorders>
        <w:top w:val="single" w:sz="4" w:space="0" w:color="auto"/>
        <w:left w:val="single" w:sz="4" w:space="0" w:color="auto"/>
        <w:bottom w:val="single" w:sz="4" w:space="0" w:color="auto"/>
        <w:right w:val="single" w:sz="4" w:space="0" w:color="auto"/>
        <w:insideH w:val="single" w:sz="4" w:space="0" w:color="auto"/>
        <w:insideV w:val="single" w:sz="4" w:space="0" w:color="auto"/>
      </w:tblBorders>
    </w:tblPr>
  </w:style>
  <w:style w:type="paragraph" w:styleId="Header">
    <w:name w:val="header"/>
    <w:basedOn w:val="Normal"/>
    <w:link w:val="HeaderChar"/>
    <w:uiPriority w:val="99"/>
    <w:unhideWhenUsed/>
    <w:rsid w:val="006A5074"/>
    <w:pPr>
      <w:tabs>
        <w:tab w:val="center" w:pos="4513"/>
        <w:tab w:val="right" w:pos="9026"/>
      </w:tabs>
      <w:spacing w:after="0" w:line="240" w:lineRule="auto"/>
    </w:pPr>
  </w:style>
  <w:style w:type="character" w:customStyle="1" w:styleId="HeaderChar">
    <w:name w:val="Header Char"/>
    <w:basedOn w:val="DefaultParagraphFont"/>
    <w:link w:val="Header"/>
    <w:uiPriority w:val="99"/>
    <w:rsid w:val="006A5074"/>
  </w:style>
  <w:style w:type="paragraph" w:styleId="Footer">
    <w:name w:val="footer"/>
    <w:basedOn w:val="Normal"/>
    <w:link w:val="FooterChar"/>
    <w:uiPriority w:val="99"/>
    <w:unhideWhenUsed/>
    <w:rsid w:val="006A5074"/>
    <w:pPr>
      <w:tabs>
        <w:tab w:val="center" w:pos="4513"/>
        <w:tab w:val="right" w:pos="9026"/>
      </w:tabs>
      <w:spacing w:after="0" w:line="240" w:lineRule="auto"/>
    </w:pPr>
  </w:style>
  <w:style w:type="character" w:customStyle="1" w:styleId="FooterChar">
    <w:name w:val="Footer Char"/>
    <w:basedOn w:val="DefaultParagraphFont"/>
    <w:link w:val="Footer"/>
    <w:uiPriority w:val="99"/>
    <w:rsid w:val="006A5074"/>
  </w:style>
</w:styles>
</file>

<file path=word/stylesWithEffects.xml><?xml version="1.0" encoding="utf-8"?>
<w:styles xmlns:wpc="http://schemas.microsoft.com/office/word/2010/wordprocessingCanvas" xmlns:mc="http://schemas.openxmlformats.org/markup-compatibility/2006" xmlns:o="urn:schemas-microsoft-com:office:office" xmlns:r="http://schemas.openxmlformats.org/officeDocument/2006/relationships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mc:Ignorable="w14 wp14">
  <w:docDefaults>
    <w:rPrDefault>
      <w:rPr>
        <w:rFonts w:asciiTheme="minorHAnsi" w:eastAsiaTheme="minorHAnsi" w:hAnsiTheme="minorHAnsi" w:cstheme="minorBidi"/>
        <w:sz w:val="22"/>
        <w:szCs w:val="22"/>
        <w:lang w:val="en-GB" w:eastAsia="en-US" w:bidi="ar-SA"/>
      </w:rPr>
    </w:rPrDefault>
    <w:pPrDefault>
      <w:pPr>
        <w:spacing w:after="200" w:line="276" w:lineRule="auto"/>
      </w:pPr>
    </w:pPrDefault>
  </w:docDefaults>
  <w:latentStyles w:defLockedState="0" w:defUIPriority="99" w:defSemiHidden="1" w:defUnhideWhenUsed="1" w:defQFormat="0" w:count="267">
    <w:lsdException w:name="Normal" w:semiHidden="0" w:uiPriority="0" w:unhideWhenUsed="0" w:qFormat="1"/>
    <w:lsdException w:name="heading 1" w:semiHidden="0" w:uiPriority="9" w:unhideWhenUsed="0" w:qFormat="1"/>
    <w:lsdException w:name="heading 2" w:uiPriority="9" w:qFormat="1"/>
    <w:lsdException w:name="heading 3" w:uiPriority="9" w:qFormat="1"/>
    <w:lsdException w:name="heading 4" w:uiPriority="9" w:qFormat="1"/>
    <w:lsdException w:name="heading 5" w:uiPriority="9" w:qFormat="1"/>
    <w:lsdException w:name="heading 6" w:uiPriority="9" w:qFormat="1"/>
    <w:lsdException w:name="heading 7" w:uiPriority="9" w:qFormat="1"/>
    <w:lsdException w:name="heading 8" w:uiPriority="9" w:qFormat="1"/>
    <w:lsdException w:name="heading 9" w:uiPriority="9" w:qFormat="1"/>
    <w:lsdException w:name="toc 1" w:uiPriority="39"/>
    <w:lsdException w:name="toc 2" w:uiPriority="39"/>
    <w:lsdException w:name="toc 3" w:uiPriority="39"/>
    <w:lsdException w:name="toc 4" w:uiPriority="39"/>
    <w:lsdException w:name="toc 5" w:uiPriority="39"/>
    <w:lsdException w:name="toc 6" w:uiPriority="39"/>
    <w:lsdException w:name="toc 7" w:uiPriority="39"/>
    <w:lsdException w:name="toc 8" w:uiPriority="39"/>
    <w:lsdException w:name="toc 9" w:uiPriority="39"/>
    <w:lsdException w:name="caption" w:uiPriority="35" w:qFormat="1"/>
    <w:lsdException w:name="Title" w:semiHidden="0" w:uiPriority="10" w:unhideWhenUsed="0" w:qFormat="1"/>
    <w:lsdException w:name="Default Paragraph Font" w:uiPriority="1"/>
    <w:lsdException w:name="Subtitle" w:semiHidden="0" w:uiPriority="11" w:unhideWhenUsed="0" w:qFormat="1"/>
    <w:lsdException w:name="Strong" w:semiHidden="0" w:uiPriority="22" w:unhideWhenUsed="0" w:qFormat="1"/>
    <w:lsdException w:name="Emphasis" w:semiHidden="0" w:uiPriority="20" w:unhideWhenUsed="0" w:qFormat="1"/>
    <w:lsdException w:name="Table Grid" w:semiHidden="0" w:uiPriority="59" w:unhideWhenUsed="0"/>
    <w:lsdException w:name="Placeholder Text" w:unhideWhenUsed="0"/>
    <w:lsdException w:name="No Spacing" w:semiHidden="0" w:uiPriority="1" w:unhideWhenUsed="0" w:qFormat="1"/>
    <w:lsdException w:name="Light Shading" w:semiHidden="0" w:uiPriority="60" w:unhideWhenUsed="0"/>
    <w:lsdException w:name="Light List" w:semiHidden="0" w:uiPriority="61" w:unhideWhenUsed="0"/>
    <w:lsdException w:name="Light Grid" w:semiHidden="0" w:uiPriority="62" w:unhideWhenUsed="0"/>
    <w:lsdException w:name="Medium Shading 1" w:semiHidden="0" w:uiPriority="63" w:unhideWhenUsed="0"/>
    <w:lsdException w:name="Medium Shading 2" w:semiHidden="0" w:uiPriority="64" w:unhideWhenUsed="0"/>
    <w:lsdException w:name="Medium List 1" w:semiHidden="0" w:uiPriority="65" w:unhideWhenUsed="0"/>
    <w:lsdException w:name="Medium List 2" w:semiHidden="0" w:uiPriority="66" w:unhideWhenUsed="0"/>
    <w:lsdException w:name="Medium Grid 1" w:semiHidden="0" w:uiPriority="67" w:unhideWhenUsed="0"/>
    <w:lsdException w:name="Medium Grid 2" w:semiHidden="0" w:uiPriority="68" w:unhideWhenUsed="0"/>
    <w:lsdException w:name="Medium Grid 3" w:semiHidden="0" w:uiPriority="69" w:unhideWhenUsed="0"/>
    <w:lsdException w:name="Dark List" w:semiHidden="0" w:uiPriority="70" w:unhideWhenUsed="0"/>
    <w:lsdException w:name="Colorful Shading" w:semiHidden="0" w:uiPriority="71" w:unhideWhenUsed="0"/>
    <w:lsdException w:name="Colorful List" w:semiHidden="0" w:uiPriority="72" w:unhideWhenUsed="0"/>
    <w:lsdException w:name="Colorful Grid" w:semiHidden="0" w:uiPriority="73" w:unhideWhenUsed="0"/>
    <w:lsdException w:name="Light Shading Accent 1" w:semiHidden="0" w:uiPriority="60" w:unhideWhenUsed="0"/>
    <w:lsdException w:name="Light List Accent 1" w:semiHidden="0" w:uiPriority="61" w:unhideWhenUsed="0"/>
    <w:lsdException w:name="Light Grid Accent 1" w:semiHidden="0" w:uiPriority="62" w:unhideWhenUsed="0"/>
    <w:lsdException w:name="Medium Shading 1 Accent 1" w:semiHidden="0" w:uiPriority="63" w:unhideWhenUsed="0"/>
    <w:lsdException w:name="Medium Shading 2 Accent 1" w:semiHidden="0" w:uiPriority="64" w:unhideWhenUsed="0"/>
    <w:lsdException w:name="Medium List 1 Accent 1" w:semiHidden="0" w:uiPriority="65" w:unhideWhenUsed="0"/>
    <w:lsdException w:name="Revision" w:unhideWhenUsed="0"/>
    <w:lsdException w:name="List Paragraph" w:semiHidden="0" w:uiPriority="34" w:unhideWhenUsed="0" w:qFormat="1"/>
    <w:lsdException w:name="Quote" w:semiHidden="0" w:uiPriority="29" w:unhideWhenUsed="0" w:qFormat="1"/>
    <w:lsdException w:name="Intense Quote" w:semiHidden="0" w:uiPriority="30" w:unhideWhenUsed="0" w:qFormat="1"/>
    <w:lsdException w:name="Medium List 2 Accent 1" w:semiHidden="0" w:uiPriority="66" w:unhideWhenUsed="0"/>
    <w:lsdException w:name="Medium Grid 1 Accent 1" w:semiHidden="0" w:uiPriority="67" w:unhideWhenUsed="0"/>
    <w:lsdException w:name="Medium Grid 2 Accent 1" w:semiHidden="0" w:uiPriority="68" w:unhideWhenUsed="0"/>
    <w:lsdException w:name="Medium Grid 3 Accent 1" w:semiHidden="0" w:uiPriority="69" w:unhideWhenUsed="0"/>
    <w:lsdException w:name="Dark List Accent 1" w:semiHidden="0" w:uiPriority="70" w:unhideWhenUsed="0"/>
    <w:lsdException w:name="Colorful Shading Accent 1" w:semiHidden="0" w:uiPriority="71" w:unhideWhenUsed="0"/>
    <w:lsdException w:name="Colorful List Accent 1" w:semiHidden="0" w:uiPriority="72" w:unhideWhenUsed="0"/>
    <w:lsdException w:name="Colorful Grid Accent 1" w:semiHidden="0" w:uiPriority="73" w:unhideWhenUsed="0"/>
    <w:lsdException w:name="Light Shading Accent 2" w:semiHidden="0" w:uiPriority="60" w:unhideWhenUsed="0"/>
    <w:lsdException w:name="Light List Accent 2" w:semiHidden="0" w:uiPriority="61" w:unhideWhenUsed="0"/>
    <w:lsdException w:name="Light Grid Accent 2" w:semiHidden="0" w:uiPriority="62" w:unhideWhenUsed="0"/>
    <w:lsdException w:name="Medium Shading 1 Accent 2" w:semiHidden="0" w:uiPriority="63" w:unhideWhenUsed="0"/>
    <w:lsdException w:name="Medium Shading 2 Accent 2" w:semiHidden="0" w:uiPriority="64" w:unhideWhenUsed="0"/>
    <w:lsdException w:name="Medium List 1 Accent 2" w:semiHidden="0" w:uiPriority="65" w:unhideWhenUsed="0"/>
    <w:lsdException w:name="Medium List 2 Accent 2" w:semiHidden="0" w:uiPriority="66" w:unhideWhenUsed="0"/>
    <w:lsdException w:name="Medium Grid 1 Accent 2" w:semiHidden="0" w:uiPriority="67" w:unhideWhenUsed="0"/>
    <w:lsdException w:name="Medium Grid 2 Accent 2" w:semiHidden="0" w:uiPriority="68" w:unhideWhenUsed="0"/>
    <w:lsdException w:name="Medium Grid 3 Accent 2" w:semiHidden="0" w:uiPriority="69" w:unhideWhenUsed="0"/>
    <w:lsdException w:name="Dark List Accent 2" w:semiHidden="0" w:uiPriority="70" w:unhideWhenUsed="0"/>
    <w:lsdException w:name="Colorful Shading Accent 2" w:semiHidden="0" w:uiPriority="71" w:unhideWhenUsed="0"/>
    <w:lsdException w:name="Colorful List Accent 2" w:semiHidden="0" w:uiPriority="72" w:unhideWhenUsed="0"/>
    <w:lsdException w:name="Colorful Grid Accent 2" w:semiHidden="0" w:uiPriority="73" w:unhideWhenUsed="0"/>
    <w:lsdException w:name="Light Shading Accent 3" w:semiHidden="0" w:uiPriority="60" w:unhideWhenUsed="0"/>
    <w:lsdException w:name="Light List Accent 3" w:semiHidden="0" w:uiPriority="61" w:unhideWhenUsed="0"/>
    <w:lsdException w:name="Light Grid Accent 3" w:semiHidden="0" w:uiPriority="62" w:unhideWhenUsed="0"/>
    <w:lsdException w:name="Medium Shading 1 Accent 3" w:semiHidden="0" w:uiPriority="63" w:unhideWhenUsed="0"/>
    <w:lsdException w:name="Medium Shading 2 Accent 3" w:semiHidden="0" w:uiPriority="64" w:unhideWhenUsed="0"/>
    <w:lsdException w:name="Medium List 1 Accent 3" w:semiHidden="0" w:uiPriority="65" w:unhideWhenUsed="0"/>
    <w:lsdException w:name="Medium List 2 Accent 3" w:semiHidden="0" w:uiPriority="66" w:unhideWhenUsed="0"/>
    <w:lsdException w:name="Medium Grid 1 Accent 3" w:semiHidden="0" w:uiPriority="67" w:unhideWhenUsed="0"/>
    <w:lsdException w:name="Medium Grid 2 Accent 3" w:semiHidden="0" w:uiPriority="68" w:unhideWhenUsed="0"/>
    <w:lsdException w:name="Medium Grid 3 Accent 3" w:semiHidden="0" w:uiPriority="69" w:unhideWhenUsed="0"/>
    <w:lsdException w:name="Dark List Accent 3" w:semiHidden="0" w:uiPriority="70" w:unhideWhenUsed="0"/>
    <w:lsdException w:name="Colorful Shading Accent 3" w:semiHidden="0" w:uiPriority="71" w:unhideWhenUsed="0"/>
    <w:lsdException w:name="Colorful List Accent 3" w:semiHidden="0" w:uiPriority="72" w:unhideWhenUsed="0"/>
    <w:lsdException w:name="Colorful Grid Accent 3" w:semiHidden="0" w:uiPriority="73" w:unhideWhenUsed="0"/>
    <w:lsdException w:name="Light Shading Accent 4" w:semiHidden="0" w:uiPriority="60" w:unhideWhenUsed="0"/>
    <w:lsdException w:name="Light List Accent 4" w:semiHidden="0" w:uiPriority="61" w:unhideWhenUsed="0"/>
    <w:lsdException w:name="Light Grid Accent 4" w:semiHidden="0" w:uiPriority="62" w:unhideWhenUsed="0"/>
    <w:lsdException w:name="Medium Shading 1 Accent 4" w:semiHidden="0" w:uiPriority="63" w:unhideWhenUsed="0"/>
    <w:lsdException w:name="Medium Shading 2 Accent 4" w:semiHidden="0" w:uiPriority="64" w:unhideWhenUsed="0"/>
    <w:lsdException w:name="Medium List 1 Accent 4" w:semiHidden="0" w:uiPriority="65" w:unhideWhenUsed="0"/>
    <w:lsdException w:name="Medium List 2 Accent 4" w:semiHidden="0" w:uiPriority="66" w:unhideWhenUsed="0"/>
    <w:lsdException w:name="Medium Grid 1 Accent 4" w:semiHidden="0" w:uiPriority="67" w:unhideWhenUsed="0"/>
    <w:lsdException w:name="Medium Grid 2 Accent 4" w:semiHidden="0" w:uiPriority="68" w:unhideWhenUsed="0"/>
    <w:lsdException w:name="Medium Grid 3 Accent 4" w:semiHidden="0" w:uiPriority="69" w:unhideWhenUsed="0"/>
    <w:lsdException w:name="Dark List Accent 4" w:semiHidden="0" w:uiPriority="70" w:unhideWhenUsed="0"/>
    <w:lsdException w:name="Colorful Shading Accent 4" w:semiHidden="0" w:uiPriority="71" w:unhideWhenUsed="0"/>
    <w:lsdException w:name="Colorful List Accent 4" w:semiHidden="0" w:uiPriority="72" w:unhideWhenUsed="0"/>
    <w:lsdException w:name="Colorful Grid Accent 4" w:semiHidden="0" w:uiPriority="73" w:unhideWhenUsed="0"/>
    <w:lsdException w:name="Light Shading Accent 5" w:semiHidden="0" w:uiPriority="60" w:unhideWhenUsed="0"/>
    <w:lsdException w:name="Light List Accent 5" w:semiHidden="0" w:uiPriority="61" w:unhideWhenUsed="0"/>
    <w:lsdException w:name="Light Grid Accent 5" w:semiHidden="0" w:uiPriority="62" w:unhideWhenUsed="0"/>
    <w:lsdException w:name="Medium Shading 1 Accent 5" w:semiHidden="0" w:uiPriority="63" w:unhideWhenUsed="0"/>
    <w:lsdException w:name="Medium Shading 2 Accent 5" w:semiHidden="0" w:uiPriority="64" w:unhideWhenUsed="0"/>
    <w:lsdException w:name="Medium List 1 Accent 5" w:semiHidden="0" w:uiPriority="65" w:unhideWhenUsed="0"/>
    <w:lsdException w:name="Medium List 2 Accent 5" w:semiHidden="0" w:uiPriority="66" w:unhideWhenUsed="0"/>
    <w:lsdException w:name="Medium Grid 1 Accent 5" w:semiHidden="0" w:uiPriority="67" w:unhideWhenUsed="0"/>
    <w:lsdException w:name="Medium Grid 2 Accent 5" w:semiHidden="0" w:uiPriority="68" w:unhideWhenUsed="0"/>
    <w:lsdException w:name="Medium Grid 3 Accent 5" w:semiHidden="0" w:uiPriority="69" w:unhideWhenUsed="0"/>
    <w:lsdException w:name="Dark List Accent 5" w:semiHidden="0" w:uiPriority="70" w:unhideWhenUsed="0"/>
    <w:lsdException w:name="Colorful Shading Accent 5" w:semiHidden="0" w:uiPriority="71" w:unhideWhenUsed="0"/>
    <w:lsdException w:name="Colorful List Accent 5" w:semiHidden="0" w:uiPriority="72" w:unhideWhenUsed="0"/>
    <w:lsdException w:name="Colorful Grid Accent 5" w:semiHidden="0" w:uiPriority="73" w:unhideWhenUsed="0"/>
    <w:lsdException w:name="Light Shading Accent 6" w:semiHidden="0" w:uiPriority="60" w:unhideWhenUsed="0"/>
    <w:lsdException w:name="Light List Accent 6" w:semiHidden="0" w:uiPriority="61" w:unhideWhenUsed="0"/>
    <w:lsdException w:name="Light Grid Accent 6" w:semiHidden="0" w:uiPriority="62" w:unhideWhenUsed="0"/>
    <w:lsdException w:name="Medium Shading 1 Accent 6" w:semiHidden="0" w:uiPriority="63" w:unhideWhenUsed="0"/>
    <w:lsdException w:name="Medium Shading 2 Accent 6" w:semiHidden="0" w:uiPriority="64" w:unhideWhenUsed="0"/>
    <w:lsdException w:name="Medium List 1 Accent 6" w:semiHidden="0" w:uiPriority="65" w:unhideWhenUsed="0"/>
    <w:lsdException w:name="Medium List 2 Accent 6" w:semiHidden="0" w:uiPriority="66" w:unhideWhenUsed="0"/>
    <w:lsdException w:name="Medium Grid 1 Accent 6" w:semiHidden="0" w:uiPriority="67" w:unhideWhenUsed="0"/>
    <w:lsdException w:name="Medium Grid 2 Accent 6" w:semiHidden="0" w:uiPriority="68" w:unhideWhenUsed="0"/>
    <w:lsdException w:name="Medium Grid 3 Accent 6" w:semiHidden="0" w:uiPriority="69" w:unhideWhenUsed="0"/>
    <w:lsdException w:name="Dark List Accent 6" w:semiHidden="0" w:uiPriority="70" w:unhideWhenUsed="0"/>
    <w:lsdException w:name="Colorful Shading Accent 6" w:semiHidden="0" w:uiPriority="71" w:unhideWhenUsed="0"/>
    <w:lsdException w:name="Colorful List Accent 6" w:semiHidden="0" w:uiPriority="72" w:unhideWhenUsed="0"/>
    <w:lsdException w:name="Colorful Grid Accent 6" w:semiHidden="0" w:uiPriority="73" w:unhideWhenUsed="0"/>
    <w:lsdException w:name="Subtle Emphasis" w:semiHidden="0" w:uiPriority="19" w:unhideWhenUsed="0" w:qFormat="1"/>
    <w:lsdException w:name="Intense Emphasis" w:semiHidden="0" w:uiPriority="21" w:unhideWhenUsed="0" w:qFormat="1"/>
    <w:lsdException w:name="Subtle Reference" w:semiHidden="0" w:uiPriority="31" w:unhideWhenUsed="0" w:qFormat="1"/>
    <w:lsdException w:name="Intense Reference" w:semiHidden="0" w:uiPriority="32" w:unhideWhenUsed="0" w:qFormat="1"/>
    <w:lsdException w:name="Book Title" w:semiHidden="0" w:uiPriority="33" w:unhideWhenUsed="0" w:qFormat="1"/>
    <w:lsdException w:name="Bibliography" w:uiPriority="37"/>
    <w:lsdException w:name="TOC Heading" w:uiPriority="39" w:qFormat="1"/>
  </w:latentStyles>
  <w:style w:type="paragraph" w:default="1" w:styleId="Normal">
    <w:name w:val="Normal"/>
    <w:qFormat/>
  </w:style>
  <w:style w:type="character" w:default="1" w:styleId="DefaultParagraphFont">
    <w:name w:val="Default Paragraph Font"/>
    <w:uiPriority w:val="1"/>
    <w:semiHidden/>
    <w:unhideWhenUsed/>
  </w:style>
  <w:style w:type="table" w:default="1" w:styleId="TableNormal">
    <w:name w:val="Normal Table"/>
    <w:uiPriority w:val="99"/>
    <w:semiHidden/>
    <w:unhideWhenUsed/>
    <w:tblPr>
      <w:tblInd w:w="0" w:type="dxa"/>
      <w:tblCellMar>
        <w:top w:w="0" w:type="dxa"/>
        <w:left w:w="108" w:type="dxa"/>
        <w:bottom w:w="0" w:type="dxa"/>
        <w:right w:w="108" w:type="dxa"/>
      </w:tblCellMar>
    </w:tblPr>
  </w:style>
  <w:style w:type="numbering" w:default="1" w:styleId="NoList">
    <w:name w:val="No List"/>
    <w:uiPriority w:val="99"/>
    <w:semiHidden/>
    <w:unhideWhenUsed/>
  </w:style>
  <w:style w:type="character" w:styleId="CommentReference">
    <w:name w:val="annotation reference"/>
    <w:basedOn w:val="DefaultParagraphFont"/>
    <w:uiPriority w:val="99"/>
    <w:semiHidden/>
    <w:unhideWhenUsed/>
    <w:rsid w:val="00A452DB"/>
    <w:rPr>
      <w:sz w:val="16"/>
      <w:szCs w:val="16"/>
    </w:rPr>
  </w:style>
  <w:style w:type="paragraph" w:styleId="CommentText">
    <w:name w:val="annotation text"/>
    <w:basedOn w:val="Normal"/>
    <w:link w:val="CommentTextChar"/>
    <w:uiPriority w:val="99"/>
    <w:unhideWhenUsed/>
    <w:rsid w:val="00A452DB"/>
    <w:pPr>
      <w:spacing w:line="240" w:lineRule="auto"/>
    </w:pPr>
    <w:rPr>
      <w:sz w:val="20"/>
      <w:szCs w:val="20"/>
    </w:rPr>
  </w:style>
  <w:style w:type="character" w:customStyle="1" w:styleId="CommentTextChar">
    <w:name w:val="Comment Text Char"/>
    <w:basedOn w:val="DefaultParagraphFont"/>
    <w:link w:val="CommentText"/>
    <w:uiPriority w:val="99"/>
    <w:rsid w:val="00A452DB"/>
    <w:rPr>
      <w:sz w:val="20"/>
      <w:szCs w:val="20"/>
    </w:rPr>
  </w:style>
  <w:style w:type="character" w:styleId="Hyperlink">
    <w:name w:val="Hyperlink"/>
    <w:basedOn w:val="DefaultParagraphFont"/>
    <w:uiPriority w:val="99"/>
    <w:rsid w:val="00A452DB"/>
    <w:rPr>
      <w:rFonts w:cs="Times New Roman"/>
      <w:color w:val="0000FF"/>
      <w:u w:val="single"/>
    </w:rPr>
  </w:style>
  <w:style w:type="paragraph" w:styleId="BalloonText">
    <w:name w:val="Balloon Text"/>
    <w:basedOn w:val="Normal"/>
    <w:link w:val="BalloonTextChar"/>
    <w:uiPriority w:val="99"/>
    <w:semiHidden/>
    <w:unhideWhenUsed/>
    <w:rsid w:val="00A452DB"/>
    <w:pPr>
      <w:spacing w:after="0" w:line="240" w:lineRule="auto"/>
    </w:pPr>
    <w:rPr>
      <w:rFonts w:ascii="Tahoma" w:hAnsi="Tahoma" w:cs="Tahoma"/>
      <w:sz w:val="16"/>
      <w:szCs w:val="16"/>
    </w:rPr>
  </w:style>
  <w:style w:type="character" w:customStyle="1" w:styleId="BalloonTextChar">
    <w:name w:val="Balloon Text Char"/>
    <w:basedOn w:val="DefaultParagraphFont"/>
    <w:link w:val="BalloonText"/>
    <w:uiPriority w:val="99"/>
    <w:semiHidden/>
    <w:rsid w:val="00A452DB"/>
    <w:rPr>
      <w:rFonts w:ascii="Tahoma" w:hAnsi="Tahoma" w:cs="Tahoma"/>
      <w:sz w:val="16"/>
      <w:szCs w:val="16"/>
    </w:rPr>
  </w:style>
  <w:style w:type="paragraph" w:styleId="CommentSubject">
    <w:name w:val="annotation subject"/>
    <w:basedOn w:val="CommentText"/>
    <w:next w:val="CommentText"/>
    <w:link w:val="CommentSubjectChar"/>
    <w:uiPriority w:val="99"/>
    <w:semiHidden/>
    <w:unhideWhenUsed/>
    <w:rsid w:val="00781833"/>
    <w:rPr>
      <w:b/>
      <w:bCs/>
    </w:rPr>
  </w:style>
  <w:style w:type="character" w:customStyle="1" w:styleId="CommentSubjectChar">
    <w:name w:val="Comment Subject Char"/>
    <w:basedOn w:val="CommentTextChar"/>
    <w:link w:val="CommentSubject"/>
    <w:uiPriority w:val="99"/>
    <w:semiHidden/>
    <w:rsid w:val="00781833"/>
    <w:rPr>
      <w:b/>
      <w:bCs/>
      <w:sz w:val="20"/>
      <w:szCs w:val="20"/>
    </w:rPr>
  </w:style>
  <w:style w:type="table" w:customStyle="1" w:styleId="TableGrid11">
    <w:name w:val="Table Grid11"/>
    <w:basedOn w:val="TableNormal"/>
    <w:next w:val="TableGrid"/>
    <w:uiPriority w:val="59"/>
    <w:rsid w:val="00483E2A"/>
    <w:pPr>
      <w:spacing w:after="0" w:line="240" w:lineRule="auto"/>
    </w:pPr>
    <w:tblPr>
      <w:tblBorders>
        <w:top w:val="single" w:sz="4" w:space="0" w:color="auto"/>
        <w:left w:val="single" w:sz="4" w:space="0" w:color="auto"/>
        <w:bottom w:val="single" w:sz="4" w:space="0" w:color="auto"/>
        <w:right w:val="single" w:sz="4" w:space="0" w:color="auto"/>
        <w:insideH w:val="single" w:sz="4" w:space="0" w:color="auto"/>
        <w:insideV w:val="single" w:sz="4" w:space="0" w:color="auto"/>
      </w:tblBorders>
    </w:tblPr>
  </w:style>
  <w:style w:type="table" w:customStyle="1" w:styleId="TableGrid1">
    <w:name w:val="Table Grid1"/>
    <w:basedOn w:val="TableNormal"/>
    <w:next w:val="TableGrid"/>
    <w:uiPriority w:val="59"/>
    <w:rsid w:val="00483E2A"/>
    <w:pPr>
      <w:spacing w:after="0" w:line="240" w:lineRule="auto"/>
    </w:pPr>
    <w:rPr>
      <w:rFonts w:eastAsiaTheme="minorEastAsia"/>
      <w:lang w:val="en-US"/>
    </w:rPr>
    <w:tblPr>
      <w:tblBorders>
        <w:top w:val="single" w:sz="4" w:space="0" w:color="auto"/>
        <w:left w:val="single" w:sz="4" w:space="0" w:color="auto"/>
        <w:bottom w:val="single" w:sz="4" w:space="0" w:color="auto"/>
        <w:right w:val="single" w:sz="4" w:space="0" w:color="auto"/>
        <w:insideH w:val="single" w:sz="4" w:space="0" w:color="auto"/>
        <w:insideV w:val="single" w:sz="4" w:space="0" w:color="auto"/>
      </w:tblBorders>
    </w:tblPr>
  </w:style>
  <w:style w:type="table" w:styleId="TableGrid">
    <w:name w:val="Table Grid"/>
    <w:basedOn w:val="TableNormal"/>
    <w:uiPriority w:val="59"/>
    <w:rsid w:val="00483E2A"/>
    <w:pPr>
      <w:spacing w:after="0" w:line="240" w:lineRule="auto"/>
    </w:pPr>
    <w:tblPr>
      <w:tblBorders>
        <w:top w:val="single" w:sz="4" w:space="0" w:color="auto"/>
        <w:left w:val="single" w:sz="4" w:space="0" w:color="auto"/>
        <w:bottom w:val="single" w:sz="4" w:space="0" w:color="auto"/>
        <w:right w:val="single" w:sz="4" w:space="0" w:color="auto"/>
        <w:insideH w:val="single" w:sz="4" w:space="0" w:color="auto"/>
        <w:insideV w:val="single" w:sz="4" w:space="0" w:color="auto"/>
      </w:tblBorders>
    </w:tblPr>
  </w:style>
  <w:style w:type="paragraph" w:styleId="Header">
    <w:name w:val="header"/>
    <w:basedOn w:val="Normal"/>
    <w:link w:val="HeaderChar"/>
    <w:uiPriority w:val="99"/>
    <w:unhideWhenUsed/>
    <w:rsid w:val="006A5074"/>
    <w:pPr>
      <w:tabs>
        <w:tab w:val="center" w:pos="4513"/>
        <w:tab w:val="right" w:pos="9026"/>
      </w:tabs>
      <w:spacing w:after="0" w:line="240" w:lineRule="auto"/>
    </w:pPr>
  </w:style>
  <w:style w:type="character" w:customStyle="1" w:styleId="HeaderChar">
    <w:name w:val="Header Char"/>
    <w:basedOn w:val="DefaultParagraphFont"/>
    <w:link w:val="Header"/>
    <w:uiPriority w:val="99"/>
    <w:rsid w:val="006A5074"/>
  </w:style>
  <w:style w:type="paragraph" w:styleId="Footer">
    <w:name w:val="footer"/>
    <w:basedOn w:val="Normal"/>
    <w:link w:val="FooterChar"/>
    <w:uiPriority w:val="99"/>
    <w:unhideWhenUsed/>
    <w:rsid w:val="006A5074"/>
    <w:pPr>
      <w:tabs>
        <w:tab w:val="center" w:pos="4513"/>
        <w:tab w:val="right" w:pos="9026"/>
      </w:tabs>
      <w:spacing w:after="0" w:line="240" w:lineRule="auto"/>
    </w:pPr>
  </w:style>
  <w:style w:type="character" w:customStyle="1" w:styleId="FooterChar">
    <w:name w:val="Footer Char"/>
    <w:basedOn w:val="DefaultParagraphFont"/>
    <w:link w:val="Footer"/>
    <w:uiPriority w:val="99"/>
    <w:rsid w:val="006A5074"/>
  </w:style>
</w:styles>
</file>

<file path=word/webSettings.xml><?xml version="1.0" encoding="utf-8"?>
<w:webSettings xmlns:mc="http://schemas.openxmlformats.org/markup-compatibility/2006" xmlns:r="http://schemas.openxmlformats.org/officeDocument/2006/relationships" xmlns:w="http://schemas.openxmlformats.org/wordprocessingml/2006/main" xmlns:w14="http://schemas.microsoft.com/office/word/2010/wordml" mc:Ignorable="w14">
  <w:optimizeForBrowser/>
  <w:allowPNG/>
</w:webSettings>
</file>

<file path=word/_rels/document.xml.rels><?xml version="1.0" encoding="UTF-8" standalone="yes"?>
<Relationships xmlns="http://schemas.openxmlformats.org/package/2006/relationships"><Relationship Id="rId8" Type="http://schemas.openxmlformats.org/officeDocument/2006/relationships/footer" Target="footer1.xml"/><Relationship Id="rId3" Type="http://schemas.openxmlformats.org/officeDocument/2006/relationships/settings" Target="settings.xml"/><Relationship Id="rId7" Type="http://schemas.openxmlformats.org/officeDocument/2006/relationships/header" Target="header1.xml"/><Relationship Id="rId2" Type="http://schemas.microsoft.com/office/2007/relationships/stylesWithEffects" Target="stylesWithEffects.xml"/><Relationship Id="rId1" Type="http://schemas.openxmlformats.org/officeDocument/2006/relationships/styles" Target="styles.xml"/><Relationship Id="rId6" Type="http://schemas.openxmlformats.org/officeDocument/2006/relationships/endnotes" Target="endnotes.xml"/><Relationship Id="rId5" Type="http://schemas.openxmlformats.org/officeDocument/2006/relationships/footnotes" Target="footnotes.xml"/><Relationship Id="rId10" Type="http://schemas.openxmlformats.org/officeDocument/2006/relationships/theme" Target="theme/theme1.xml"/><Relationship Id="rId4" Type="http://schemas.openxmlformats.org/officeDocument/2006/relationships/webSettings" Target="webSettings.xml"/><Relationship Id="rId9" Type="http://schemas.openxmlformats.org/officeDocument/2006/relationships/fontTable" Target="fontTable.xml"/></Relationships>
</file>

<file path=word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</Template>
  <TotalTime>1</TotalTime>
  <Pages>1</Pages>
  <Words>50</Words>
  <Characters>287</Characters>
  <Application>Microsoft Office Word</Application>
  <DocSecurity>0</DocSecurity>
  <Lines>2</Lines>
  <Paragraphs>1</Paragraphs>
  <ScaleCrop>false</ScaleCrop>
  <HeadingPairs>
    <vt:vector size="2" baseType="variant">
      <vt:variant>
        <vt:lpstr>Title</vt:lpstr>
      </vt:variant>
      <vt:variant>
        <vt:i4>1</vt:i4>
      </vt:variant>
    </vt:vector>
  </HeadingPairs>
  <TitlesOfParts>
    <vt:vector size="1" baseType="lpstr">
      <vt:lpstr/>
    </vt:vector>
  </TitlesOfParts>
  <Company>University of Manchester</Company>
  <LinksUpToDate>false</LinksUpToDate>
  <CharactersWithSpaces>336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Umme Kolsum</dc:creator>
  <cp:lastModifiedBy>Umme Kolsum</cp:lastModifiedBy>
  <cp:revision>2</cp:revision>
  <cp:lastPrinted>2016-08-02T16:03:00Z</cp:lastPrinted>
  <dcterms:created xsi:type="dcterms:W3CDTF">2017-05-05T11:01:00Z</dcterms:created>
  <dcterms:modified xsi:type="dcterms:W3CDTF">2017-05-05T11:01:00Z</dcterms:modified>
</cp:coreProperties>
</file>