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00C49-4550-4A03-8289-AE02ABF81124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9B131-6C52-4B5F-A1B4-2841159A03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735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00C49-4550-4A03-8289-AE02ABF81124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9B131-6C52-4B5F-A1B4-2841159A03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137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00C49-4550-4A03-8289-AE02ABF81124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9B131-6C52-4B5F-A1B4-2841159A03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6086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00C49-4550-4A03-8289-AE02ABF81124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9B131-6C52-4B5F-A1B4-2841159A03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346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00C49-4550-4A03-8289-AE02ABF81124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9B131-6C52-4B5F-A1B4-2841159A03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334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00C49-4550-4A03-8289-AE02ABF81124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9B131-6C52-4B5F-A1B4-2841159A03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998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00C49-4550-4A03-8289-AE02ABF81124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9B131-6C52-4B5F-A1B4-2841159A03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8181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00C49-4550-4A03-8289-AE02ABF81124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9B131-6C52-4B5F-A1B4-2841159A03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1854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00C49-4550-4A03-8289-AE02ABF81124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9B131-6C52-4B5F-A1B4-2841159A03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2016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00C49-4550-4A03-8289-AE02ABF81124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9B131-6C52-4B5F-A1B4-2841159A03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4509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00C49-4550-4A03-8289-AE02ABF81124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9B131-6C52-4B5F-A1B4-2841159A03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6114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00C49-4550-4A03-8289-AE02ABF81124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59B131-6C52-4B5F-A1B4-2841159A03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748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5103825"/>
              </p:ext>
            </p:extLst>
          </p:nvPr>
        </p:nvGraphicFramePr>
        <p:xfrm>
          <a:off x="1115616" y="2060848"/>
          <a:ext cx="6757376" cy="34729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rism 7" r:id="rId3" imgW="5854366" imgH="3006566" progId="Prism7.Document">
                  <p:embed/>
                </p:oleObj>
              </mc:Choice>
              <mc:Fallback>
                <p:oleObj name="Prism 7" r:id="rId3" imgW="5854366" imgH="3006566" progId="Prism7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15616" y="2060848"/>
                        <a:ext cx="6757376" cy="34729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728976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Prism 7</vt:lpstr>
      <vt:lpstr>PowerPoint Presentation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Umme Kolsum</dc:creator>
  <cp:lastModifiedBy>Umme Kolsum</cp:lastModifiedBy>
  <cp:revision>2</cp:revision>
  <dcterms:created xsi:type="dcterms:W3CDTF">2017-03-01T10:41:03Z</dcterms:created>
  <dcterms:modified xsi:type="dcterms:W3CDTF">2017-03-01T12:00:43Z</dcterms:modified>
</cp:coreProperties>
</file>