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8803600" cy="36004500"/>
  <p:notesSz cx="6858000" cy="9144000"/>
  <p:defaultTextStyle>
    <a:defPPr>
      <a:defRPr lang="ja-JP"/>
    </a:defPPr>
    <a:lvl1pPr marL="0" algn="l" defTabSz="3703320" rtl="0" eaLnBrk="1" latinLnBrk="0" hangingPunct="1">
      <a:defRPr kumimoji="1" sz="7300" kern="1200">
        <a:solidFill>
          <a:schemeClr val="tx1"/>
        </a:solidFill>
        <a:latin typeface="+mn-lt"/>
        <a:ea typeface="+mn-ea"/>
        <a:cs typeface="+mn-cs"/>
      </a:defRPr>
    </a:lvl1pPr>
    <a:lvl2pPr marL="1851660" algn="l" defTabSz="3703320" rtl="0" eaLnBrk="1" latinLnBrk="0" hangingPunct="1">
      <a:defRPr kumimoji="1" sz="7300" kern="1200">
        <a:solidFill>
          <a:schemeClr val="tx1"/>
        </a:solidFill>
        <a:latin typeface="+mn-lt"/>
        <a:ea typeface="+mn-ea"/>
        <a:cs typeface="+mn-cs"/>
      </a:defRPr>
    </a:lvl2pPr>
    <a:lvl3pPr marL="3703320" algn="l" defTabSz="3703320" rtl="0" eaLnBrk="1" latinLnBrk="0" hangingPunct="1">
      <a:defRPr kumimoji="1" sz="7300" kern="1200">
        <a:solidFill>
          <a:schemeClr val="tx1"/>
        </a:solidFill>
        <a:latin typeface="+mn-lt"/>
        <a:ea typeface="+mn-ea"/>
        <a:cs typeface="+mn-cs"/>
      </a:defRPr>
    </a:lvl3pPr>
    <a:lvl4pPr marL="5554980" algn="l" defTabSz="3703320" rtl="0" eaLnBrk="1" latinLnBrk="0" hangingPunct="1">
      <a:defRPr kumimoji="1" sz="7300" kern="1200">
        <a:solidFill>
          <a:schemeClr val="tx1"/>
        </a:solidFill>
        <a:latin typeface="+mn-lt"/>
        <a:ea typeface="+mn-ea"/>
        <a:cs typeface="+mn-cs"/>
      </a:defRPr>
    </a:lvl4pPr>
    <a:lvl5pPr marL="7406640" algn="l" defTabSz="3703320" rtl="0" eaLnBrk="1" latinLnBrk="0" hangingPunct="1">
      <a:defRPr kumimoji="1" sz="7300" kern="1200">
        <a:solidFill>
          <a:schemeClr val="tx1"/>
        </a:solidFill>
        <a:latin typeface="+mn-lt"/>
        <a:ea typeface="+mn-ea"/>
        <a:cs typeface="+mn-cs"/>
      </a:defRPr>
    </a:lvl5pPr>
    <a:lvl6pPr marL="9258300" algn="l" defTabSz="3703320" rtl="0" eaLnBrk="1" latinLnBrk="0" hangingPunct="1">
      <a:defRPr kumimoji="1" sz="7300" kern="1200">
        <a:solidFill>
          <a:schemeClr val="tx1"/>
        </a:solidFill>
        <a:latin typeface="+mn-lt"/>
        <a:ea typeface="+mn-ea"/>
        <a:cs typeface="+mn-cs"/>
      </a:defRPr>
    </a:lvl6pPr>
    <a:lvl7pPr marL="11109960" algn="l" defTabSz="3703320" rtl="0" eaLnBrk="1" latinLnBrk="0" hangingPunct="1">
      <a:defRPr kumimoji="1" sz="7300" kern="1200">
        <a:solidFill>
          <a:schemeClr val="tx1"/>
        </a:solidFill>
        <a:latin typeface="+mn-lt"/>
        <a:ea typeface="+mn-ea"/>
        <a:cs typeface="+mn-cs"/>
      </a:defRPr>
    </a:lvl7pPr>
    <a:lvl8pPr marL="12961620" algn="l" defTabSz="3703320" rtl="0" eaLnBrk="1" latinLnBrk="0" hangingPunct="1">
      <a:defRPr kumimoji="1" sz="7300" kern="1200">
        <a:solidFill>
          <a:schemeClr val="tx1"/>
        </a:solidFill>
        <a:latin typeface="+mn-lt"/>
        <a:ea typeface="+mn-ea"/>
        <a:cs typeface="+mn-cs"/>
      </a:defRPr>
    </a:lvl8pPr>
    <a:lvl9pPr marL="14813280" algn="l" defTabSz="3703320" rtl="0" eaLnBrk="1" latinLnBrk="0" hangingPunct="1">
      <a:defRPr kumimoji="1" sz="7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5" d="100"/>
          <a:sy n="25" d="100"/>
        </p:scale>
        <p:origin x="-1044" y="1794"/>
      </p:cViewPr>
      <p:guideLst>
        <p:guide orient="horz" pos="11340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160270" y="11184738"/>
            <a:ext cx="24483060" cy="7717630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320540" y="20402550"/>
            <a:ext cx="20162520" cy="92011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51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703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55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40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258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109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81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156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5970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5661955" y="1925244"/>
            <a:ext cx="4860610" cy="40955119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080137" y="1925244"/>
            <a:ext cx="14101765" cy="40955119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7350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154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75287" y="23136226"/>
            <a:ext cx="24483060" cy="7150894"/>
          </a:xfrm>
        </p:spPr>
        <p:txBody>
          <a:bodyPr anchor="t"/>
          <a:lstStyle>
            <a:lvl1pPr algn="l">
              <a:defRPr sz="162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275287" y="15260248"/>
            <a:ext cx="24483060" cy="7875980"/>
          </a:xfrm>
        </p:spPr>
        <p:txBody>
          <a:bodyPr anchor="b"/>
          <a:lstStyle>
            <a:lvl1pPr marL="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1pPr>
            <a:lvl2pPr marL="185166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2pPr>
            <a:lvl3pPr marL="370332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3pPr>
            <a:lvl4pPr marL="555498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4pPr>
            <a:lvl5pPr marL="740664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5pPr>
            <a:lvl6pPr marL="925830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6pPr>
            <a:lvl7pPr marL="1110996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7pPr>
            <a:lvl8pPr marL="1296162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8pPr>
            <a:lvl9pPr marL="1481328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980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080137" y="11201402"/>
            <a:ext cx="9481185" cy="31678963"/>
          </a:xfrm>
        </p:spPr>
        <p:txBody>
          <a:bodyPr/>
          <a:lstStyle>
            <a:lvl1pPr>
              <a:defRPr sz="11300"/>
            </a:lvl1pPr>
            <a:lvl2pPr>
              <a:defRPr sz="9700"/>
            </a:lvl2pPr>
            <a:lvl3pPr>
              <a:defRPr sz="81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1041382" y="11201402"/>
            <a:ext cx="9481185" cy="31678963"/>
          </a:xfrm>
        </p:spPr>
        <p:txBody>
          <a:bodyPr/>
          <a:lstStyle>
            <a:lvl1pPr>
              <a:defRPr sz="11300"/>
            </a:lvl1pPr>
            <a:lvl2pPr>
              <a:defRPr sz="9700"/>
            </a:lvl2pPr>
            <a:lvl3pPr>
              <a:defRPr sz="81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299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40180" y="1441850"/>
            <a:ext cx="25923240" cy="600075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440182" y="8059342"/>
            <a:ext cx="12726592" cy="3358751"/>
          </a:xfrm>
        </p:spPr>
        <p:txBody>
          <a:bodyPr anchor="b"/>
          <a:lstStyle>
            <a:lvl1pPr marL="0" indent="0">
              <a:buNone/>
              <a:defRPr sz="9700" b="1"/>
            </a:lvl1pPr>
            <a:lvl2pPr marL="1851660" indent="0">
              <a:buNone/>
              <a:defRPr sz="8100" b="1"/>
            </a:lvl2pPr>
            <a:lvl3pPr marL="3703320" indent="0">
              <a:buNone/>
              <a:defRPr sz="7300" b="1"/>
            </a:lvl3pPr>
            <a:lvl4pPr marL="5554980" indent="0">
              <a:buNone/>
              <a:defRPr sz="6500" b="1"/>
            </a:lvl4pPr>
            <a:lvl5pPr marL="7406640" indent="0">
              <a:buNone/>
              <a:defRPr sz="6500" b="1"/>
            </a:lvl5pPr>
            <a:lvl6pPr marL="9258300" indent="0">
              <a:buNone/>
              <a:defRPr sz="6500" b="1"/>
            </a:lvl6pPr>
            <a:lvl7pPr marL="11109960" indent="0">
              <a:buNone/>
              <a:defRPr sz="6500" b="1"/>
            </a:lvl7pPr>
            <a:lvl8pPr marL="12961620" indent="0">
              <a:buNone/>
              <a:defRPr sz="6500" b="1"/>
            </a:lvl8pPr>
            <a:lvl9pPr marL="14813280" indent="0">
              <a:buNone/>
              <a:defRPr sz="65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440182" y="11418092"/>
            <a:ext cx="12726592" cy="20744262"/>
          </a:xfrm>
        </p:spPr>
        <p:txBody>
          <a:bodyPr/>
          <a:lstStyle>
            <a:lvl1pPr>
              <a:defRPr sz="9700"/>
            </a:lvl1pPr>
            <a:lvl2pPr>
              <a:defRPr sz="8100"/>
            </a:lvl2pPr>
            <a:lvl3pPr>
              <a:defRPr sz="73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4631832" y="8059342"/>
            <a:ext cx="12731590" cy="3358751"/>
          </a:xfrm>
        </p:spPr>
        <p:txBody>
          <a:bodyPr anchor="b"/>
          <a:lstStyle>
            <a:lvl1pPr marL="0" indent="0">
              <a:buNone/>
              <a:defRPr sz="9700" b="1"/>
            </a:lvl1pPr>
            <a:lvl2pPr marL="1851660" indent="0">
              <a:buNone/>
              <a:defRPr sz="8100" b="1"/>
            </a:lvl2pPr>
            <a:lvl3pPr marL="3703320" indent="0">
              <a:buNone/>
              <a:defRPr sz="7300" b="1"/>
            </a:lvl3pPr>
            <a:lvl4pPr marL="5554980" indent="0">
              <a:buNone/>
              <a:defRPr sz="6500" b="1"/>
            </a:lvl4pPr>
            <a:lvl5pPr marL="7406640" indent="0">
              <a:buNone/>
              <a:defRPr sz="6500" b="1"/>
            </a:lvl5pPr>
            <a:lvl6pPr marL="9258300" indent="0">
              <a:buNone/>
              <a:defRPr sz="6500" b="1"/>
            </a:lvl6pPr>
            <a:lvl7pPr marL="11109960" indent="0">
              <a:buNone/>
              <a:defRPr sz="6500" b="1"/>
            </a:lvl7pPr>
            <a:lvl8pPr marL="12961620" indent="0">
              <a:buNone/>
              <a:defRPr sz="6500" b="1"/>
            </a:lvl8pPr>
            <a:lvl9pPr marL="14813280" indent="0">
              <a:buNone/>
              <a:defRPr sz="65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14631832" y="11418092"/>
            <a:ext cx="12731590" cy="20744262"/>
          </a:xfrm>
        </p:spPr>
        <p:txBody>
          <a:bodyPr/>
          <a:lstStyle>
            <a:lvl1pPr>
              <a:defRPr sz="9700"/>
            </a:lvl1pPr>
            <a:lvl2pPr>
              <a:defRPr sz="8100"/>
            </a:lvl2pPr>
            <a:lvl3pPr>
              <a:defRPr sz="73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306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779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384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40182" y="1433514"/>
            <a:ext cx="9476187" cy="6100763"/>
          </a:xfrm>
        </p:spPr>
        <p:txBody>
          <a:bodyPr anchor="b"/>
          <a:lstStyle>
            <a:lvl1pPr algn="l">
              <a:defRPr sz="8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261407" y="1433516"/>
            <a:ext cx="16102015" cy="30728845"/>
          </a:xfrm>
        </p:spPr>
        <p:txBody>
          <a:bodyPr/>
          <a:lstStyle>
            <a:lvl1pPr>
              <a:defRPr sz="13000"/>
            </a:lvl1pPr>
            <a:lvl2pPr>
              <a:defRPr sz="11300"/>
            </a:lvl2pPr>
            <a:lvl3pPr>
              <a:defRPr sz="97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40182" y="7534278"/>
            <a:ext cx="9476187" cy="24628082"/>
          </a:xfrm>
        </p:spPr>
        <p:txBody>
          <a:bodyPr/>
          <a:lstStyle>
            <a:lvl1pPr marL="0" indent="0">
              <a:buNone/>
              <a:defRPr sz="5700"/>
            </a:lvl1pPr>
            <a:lvl2pPr marL="1851660" indent="0">
              <a:buNone/>
              <a:defRPr sz="4900"/>
            </a:lvl2pPr>
            <a:lvl3pPr marL="3703320" indent="0">
              <a:buNone/>
              <a:defRPr sz="4100"/>
            </a:lvl3pPr>
            <a:lvl4pPr marL="5554980" indent="0">
              <a:buNone/>
              <a:defRPr sz="3600"/>
            </a:lvl4pPr>
            <a:lvl5pPr marL="7406640" indent="0">
              <a:buNone/>
              <a:defRPr sz="3600"/>
            </a:lvl5pPr>
            <a:lvl6pPr marL="9258300" indent="0">
              <a:buNone/>
              <a:defRPr sz="3600"/>
            </a:lvl6pPr>
            <a:lvl7pPr marL="11109960" indent="0">
              <a:buNone/>
              <a:defRPr sz="3600"/>
            </a:lvl7pPr>
            <a:lvl8pPr marL="12961620" indent="0">
              <a:buNone/>
              <a:defRPr sz="3600"/>
            </a:lvl8pPr>
            <a:lvl9pPr marL="14813280" indent="0">
              <a:buNone/>
              <a:defRPr sz="3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6327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45707" y="25203152"/>
            <a:ext cx="17282160" cy="2975376"/>
          </a:xfrm>
        </p:spPr>
        <p:txBody>
          <a:bodyPr anchor="b"/>
          <a:lstStyle>
            <a:lvl1pPr algn="l">
              <a:defRPr sz="8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645707" y="3217067"/>
            <a:ext cx="17282160" cy="21602700"/>
          </a:xfrm>
        </p:spPr>
        <p:txBody>
          <a:bodyPr/>
          <a:lstStyle>
            <a:lvl1pPr marL="0" indent="0">
              <a:buNone/>
              <a:defRPr sz="13000"/>
            </a:lvl1pPr>
            <a:lvl2pPr marL="1851660" indent="0">
              <a:buNone/>
              <a:defRPr sz="11300"/>
            </a:lvl2pPr>
            <a:lvl3pPr marL="3703320" indent="0">
              <a:buNone/>
              <a:defRPr sz="9700"/>
            </a:lvl3pPr>
            <a:lvl4pPr marL="5554980" indent="0">
              <a:buNone/>
              <a:defRPr sz="8100"/>
            </a:lvl4pPr>
            <a:lvl5pPr marL="7406640" indent="0">
              <a:buNone/>
              <a:defRPr sz="8100"/>
            </a:lvl5pPr>
            <a:lvl6pPr marL="9258300" indent="0">
              <a:buNone/>
              <a:defRPr sz="8100"/>
            </a:lvl6pPr>
            <a:lvl7pPr marL="11109960" indent="0">
              <a:buNone/>
              <a:defRPr sz="8100"/>
            </a:lvl7pPr>
            <a:lvl8pPr marL="12961620" indent="0">
              <a:buNone/>
              <a:defRPr sz="8100"/>
            </a:lvl8pPr>
            <a:lvl9pPr marL="14813280" indent="0">
              <a:buNone/>
              <a:defRPr sz="8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645707" y="28178528"/>
            <a:ext cx="17282160" cy="4225524"/>
          </a:xfrm>
        </p:spPr>
        <p:txBody>
          <a:bodyPr/>
          <a:lstStyle>
            <a:lvl1pPr marL="0" indent="0">
              <a:buNone/>
              <a:defRPr sz="5700"/>
            </a:lvl1pPr>
            <a:lvl2pPr marL="1851660" indent="0">
              <a:buNone/>
              <a:defRPr sz="4900"/>
            </a:lvl2pPr>
            <a:lvl3pPr marL="3703320" indent="0">
              <a:buNone/>
              <a:defRPr sz="4100"/>
            </a:lvl3pPr>
            <a:lvl4pPr marL="5554980" indent="0">
              <a:buNone/>
              <a:defRPr sz="3600"/>
            </a:lvl4pPr>
            <a:lvl5pPr marL="7406640" indent="0">
              <a:buNone/>
              <a:defRPr sz="3600"/>
            </a:lvl5pPr>
            <a:lvl6pPr marL="9258300" indent="0">
              <a:buNone/>
              <a:defRPr sz="3600"/>
            </a:lvl6pPr>
            <a:lvl7pPr marL="11109960" indent="0">
              <a:buNone/>
              <a:defRPr sz="3600"/>
            </a:lvl7pPr>
            <a:lvl8pPr marL="12961620" indent="0">
              <a:buNone/>
              <a:defRPr sz="3600"/>
            </a:lvl8pPr>
            <a:lvl9pPr marL="14813280" indent="0">
              <a:buNone/>
              <a:defRPr sz="3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3724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440180" y="1441850"/>
            <a:ext cx="25923240" cy="6000750"/>
          </a:xfrm>
          <a:prstGeom prst="rect">
            <a:avLst/>
          </a:prstGeom>
        </p:spPr>
        <p:txBody>
          <a:bodyPr vert="horz" lIns="370332" tIns="185166" rIns="370332" bIns="185166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440180" y="8401056"/>
            <a:ext cx="25923240" cy="23761304"/>
          </a:xfrm>
          <a:prstGeom prst="rect">
            <a:avLst/>
          </a:prstGeom>
        </p:spPr>
        <p:txBody>
          <a:bodyPr vert="horz" lIns="370332" tIns="185166" rIns="370332" bIns="185166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1440180" y="33370842"/>
            <a:ext cx="6720840" cy="1916905"/>
          </a:xfrm>
          <a:prstGeom prst="rect">
            <a:avLst/>
          </a:prstGeom>
        </p:spPr>
        <p:txBody>
          <a:bodyPr vert="horz" lIns="370332" tIns="185166" rIns="370332" bIns="185166" rtlCol="0" anchor="ctr"/>
          <a:lstStyle>
            <a:lvl1pPr algn="l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4FBB7-6285-4D0F-8824-1C6E2B1AD02B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9841230" y="33370842"/>
            <a:ext cx="9121140" cy="1916905"/>
          </a:xfrm>
          <a:prstGeom prst="rect">
            <a:avLst/>
          </a:prstGeom>
        </p:spPr>
        <p:txBody>
          <a:bodyPr vert="horz" lIns="370332" tIns="185166" rIns="370332" bIns="185166" rtlCol="0" anchor="ctr"/>
          <a:lstStyle>
            <a:lvl1pPr algn="ct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20642580" y="33370842"/>
            <a:ext cx="6720840" cy="1916905"/>
          </a:xfrm>
          <a:prstGeom prst="rect">
            <a:avLst/>
          </a:prstGeom>
        </p:spPr>
        <p:txBody>
          <a:bodyPr vert="horz" lIns="370332" tIns="185166" rIns="370332" bIns="185166" rtlCol="0" anchor="ctr"/>
          <a:lstStyle>
            <a:lvl1pPr algn="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2A3E4-B314-4AE8-BF45-902C4375ED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40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703320" rtl="0" eaLnBrk="1" latinLnBrk="0" hangingPunct="1">
        <a:spcBef>
          <a:spcPct val="0"/>
        </a:spcBef>
        <a:buNone/>
        <a:defRPr kumimoji="1" sz="17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88745" indent="-1388745" algn="l" defTabSz="370332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000" kern="1200">
          <a:solidFill>
            <a:schemeClr val="tx1"/>
          </a:solidFill>
          <a:latin typeface="+mn-lt"/>
          <a:ea typeface="+mn-ea"/>
          <a:cs typeface="+mn-cs"/>
        </a:defRPr>
      </a:lvl1pPr>
      <a:lvl2pPr marL="3008948" indent="-1157288" algn="l" defTabSz="370332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1300" kern="1200">
          <a:solidFill>
            <a:schemeClr val="tx1"/>
          </a:solidFill>
          <a:latin typeface="+mn-lt"/>
          <a:ea typeface="+mn-ea"/>
          <a:cs typeface="+mn-cs"/>
        </a:defRPr>
      </a:lvl2pPr>
      <a:lvl3pPr marL="4629150" indent="-925830" algn="l" defTabSz="370332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97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indent="-925830" algn="l" defTabSz="370332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332470" indent="-925830" algn="l" defTabSz="370332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184130" indent="-925830" algn="l" defTabSz="370332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035790" indent="-925830" algn="l" defTabSz="370332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3887450" indent="-925830" algn="l" defTabSz="370332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5739110" indent="-925830" algn="l" defTabSz="370332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8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3703320" rtl="0" eaLnBrk="1" latinLnBrk="0" hangingPunct="1">
        <a:defRPr kumimoji="1" sz="7300" kern="1200">
          <a:solidFill>
            <a:schemeClr val="tx1"/>
          </a:solidFill>
          <a:latin typeface="+mn-lt"/>
          <a:ea typeface="+mn-ea"/>
          <a:cs typeface="+mn-cs"/>
        </a:defRPr>
      </a:lvl1pPr>
      <a:lvl2pPr marL="1851660" algn="l" defTabSz="3703320" rtl="0" eaLnBrk="1" latinLnBrk="0" hangingPunct="1">
        <a:defRPr kumimoji="1" sz="7300" kern="1200">
          <a:solidFill>
            <a:schemeClr val="tx1"/>
          </a:solidFill>
          <a:latin typeface="+mn-lt"/>
          <a:ea typeface="+mn-ea"/>
          <a:cs typeface="+mn-cs"/>
        </a:defRPr>
      </a:lvl2pPr>
      <a:lvl3pPr marL="3703320" algn="l" defTabSz="3703320" rtl="0" eaLnBrk="1" latinLnBrk="0" hangingPunct="1">
        <a:defRPr kumimoji="1" sz="7300" kern="1200">
          <a:solidFill>
            <a:schemeClr val="tx1"/>
          </a:solidFill>
          <a:latin typeface="+mn-lt"/>
          <a:ea typeface="+mn-ea"/>
          <a:cs typeface="+mn-cs"/>
        </a:defRPr>
      </a:lvl3pPr>
      <a:lvl4pPr marL="5554980" algn="l" defTabSz="3703320" rtl="0" eaLnBrk="1" latinLnBrk="0" hangingPunct="1">
        <a:defRPr kumimoji="1" sz="730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algn="l" defTabSz="3703320" rtl="0" eaLnBrk="1" latinLnBrk="0" hangingPunct="1">
        <a:defRPr kumimoji="1" sz="7300" kern="1200">
          <a:solidFill>
            <a:schemeClr val="tx1"/>
          </a:solidFill>
          <a:latin typeface="+mn-lt"/>
          <a:ea typeface="+mn-ea"/>
          <a:cs typeface="+mn-cs"/>
        </a:defRPr>
      </a:lvl5pPr>
      <a:lvl6pPr marL="9258300" algn="l" defTabSz="3703320" rtl="0" eaLnBrk="1" latinLnBrk="0" hangingPunct="1">
        <a:defRPr kumimoji="1" sz="7300" kern="1200">
          <a:solidFill>
            <a:schemeClr val="tx1"/>
          </a:solidFill>
          <a:latin typeface="+mn-lt"/>
          <a:ea typeface="+mn-ea"/>
          <a:cs typeface="+mn-cs"/>
        </a:defRPr>
      </a:lvl6pPr>
      <a:lvl7pPr marL="11109960" algn="l" defTabSz="3703320" rtl="0" eaLnBrk="1" latinLnBrk="0" hangingPunct="1">
        <a:defRPr kumimoji="1" sz="7300" kern="1200">
          <a:solidFill>
            <a:schemeClr val="tx1"/>
          </a:solidFill>
          <a:latin typeface="+mn-lt"/>
          <a:ea typeface="+mn-ea"/>
          <a:cs typeface="+mn-cs"/>
        </a:defRPr>
      </a:lvl7pPr>
      <a:lvl8pPr marL="12961620" algn="l" defTabSz="3703320" rtl="0" eaLnBrk="1" latinLnBrk="0" hangingPunct="1">
        <a:defRPr kumimoji="1" sz="7300" kern="1200">
          <a:solidFill>
            <a:schemeClr val="tx1"/>
          </a:solidFill>
          <a:latin typeface="+mn-lt"/>
          <a:ea typeface="+mn-ea"/>
          <a:cs typeface="+mn-cs"/>
        </a:defRPr>
      </a:lvl8pPr>
      <a:lvl9pPr marL="14813280" algn="l" defTabSz="3703320" rtl="0" eaLnBrk="1" latinLnBrk="0" hangingPunct="1">
        <a:defRPr kumimoji="1" sz="7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18" Type="http://schemas.openxmlformats.org/officeDocument/2006/relationships/image" Target="../media/image17.emf"/><Relationship Id="rId26" Type="http://schemas.openxmlformats.org/officeDocument/2006/relationships/image" Target="../media/image25.emf"/><Relationship Id="rId39" Type="http://schemas.openxmlformats.org/officeDocument/2006/relationships/image" Target="../media/image38.emf"/><Relationship Id="rId3" Type="http://schemas.openxmlformats.org/officeDocument/2006/relationships/image" Target="../media/image2.emf"/><Relationship Id="rId21" Type="http://schemas.openxmlformats.org/officeDocument/2006/relationships/image" Target="../media/image20.emf"/><Relationship Id="rId34" Type="http://schemas.openxmlformats.org/officeDocument/2006/relationships/image" Target="../media/image33.emf"/><Relationship Id="rId42" Type="http://schemas.openxmlformats.org/officeDocument/2006/relationships/image" Target="../media/image41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17" Type="http://schemas.openxmlformats.org/officeDocument/2006/relationships/image" Target="../media/image16.emf"/><Relationship Id="rId25" Type="http://schemas.openxmlformats.org/officeDocument/2006/relationships/image" Target="../media/image24.emf"/><Relationship Id="rId33" Type="http://schemas.openxmlformats.org/officeDocument/2006/relationships/image" Target="../media/image32.emf"/><Relationship Id="rId38" Type="http://schemas.openxmlformats.org/officeDocument/2006/relationships/image" Target="../media/image37.emf"/><Relationship Id="rId2" Type="http://schemas.openxmlformats.org/officeDocument/2006/relationships/image" Target="../media/image1.emf"/><Relationship Id="rId16" Type="http://schemas.openxmlformats.org/officeDocument/2006/relationships/image" Target="../media/image15.emf"/><Relationship Id="rId20" Type="http://schemas.openxmlformats.org/officeDocument/2006/relationships/image" Target="../media/image19.emf"/><Relationship Id="rId29" Type="http://schemas.openxmlformats.org/officeDocument/2006/relationships/image" Target="../media/image28.emf"/><Relationship Id="rId41" Type="http://schemas.openxmlformats.org/officeDocument/2006/relationships/image" Target="../media/image4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24" Type="http://schemas.openxmlformats.org/officeDocument/2006/relationships/image" Target="../media/image23.emf"/><Relationship Id="rId32" Type="http://schemas.openxmlformats.org/officeDocument/2006/relationships/image" Target="../media/image31.emf"/><Relationship Id="rId37" Type="http://schemas.openxmlformats.org/officeDocument/2006/relationships/image" Target="../media/image36.emf"/><Relationship Id="rId40" Type="http://schemas.openxmlformats.org/officeDocument/2006/relationships/image" Target="../media/image39.emf"/><Relationship Id="rId45" Type="http://schemas.openxmlformats.org/officeDocument/2006/relationships/image" Target="../media/image44.emf"/><Relationship Id="rId5" Type="http://schemas.openxmlformats.org/officeDocument/2006/relationships/image" Target="../media/image4.emf"/><Relationship Id="rId15" Type="http://schemas.openxmlformats.org/officeDocument/2006/relationships/image" Target="../media/image14.emf"/><Relationship Id="rId23" Type="http://schemas.openxmlformats.org/officeDocument/2006/relationships/image" Target="../media/image22.emf"/><Relationship Id="rId28" Type="http://schemas.openxmlformats.org/officeDocument/2006/relationships/image" Target="../media/image27.emf"/><Relationship Id="rId36" Type="http://schemas.openxmlformats.org/officeDocument/2006/relationships/image" Target="../media/image35.emf"/><Relationship Id="rId10" Type="http://schemas.openxmlformats.org/officeDocument/2006/relationships/image" Target="../media/image9.emf"/><Relationship Id="rId19" Type="http://schemas.openxmlformats.org/officeDocument/2006/relationships/image" Target="../media/image18.emf"/><Relationship Id="rId31" Type="http://schemas.openxmlformats.org/officeDocument/2006/relationships/image" Target="../media/image30.emf"/><Relationship Id="rId44" Type="http://schemas.openxmlformats.org/officeDocument/2006/relationships/image" Target="../media/image43.emf"/><Relationship Id="rId4" Type="http://schemas.openxmlformats.org/officeDocument/2006/relationships/image" Target="../media/image3.emf"/><Relationship Id="rId9" Type="http://schemas.openxmlformats.org/officeDocument/2006/relationships/image" Target="../media/image8.emf"/><Relationship Id="rId14" Type="http://schemas.openxmlformats.org/officeDocument/2006/relationships/image" Target="../media/image13.emf"/><Relationship Id="rId22" Type="http://schemas.openxmlformats.org/officeDocument/2006/relationships/image" Target="../media/image21.emf"/><Relationship Id="rId27" Type="http://schemas.openxmlformats.org/officeDocument/2006/relationships/image" Target="../media/image26.emf"/><Relationship Id="rId30" Type="http://schemas.openxmlformats.org/officeDocument/2006/relationships/image" Target="../media/image29.emf"/><Relationship Id="rId35" Type="http://schemas.openxmlformats.org/officeDocument/2006/relationships/image" Target="../media/image34.emf"/><Relationship Id="rId43" Type="http://schemas.openxmlformats.org/officeDocument/2006/relationships/image" Target="../media/image4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テキスト ボックス 326"/>
          <p:cNvSpPr txBox="1"/>
          <p:nvPr/>
        </p:nvSpPr>
        <p:spPr>
          <a:xfrm>
            <a:off x="2605146" y="4020357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</a:t>
            </a:r>
            <a:endParaRPr kumimoji="1" lang="ja-JP" altLang="en-US" sz="40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grpSp>
        <p:nvGrpSpPr>
          <p:cNvPr id="1634" name="グループ化 1633"/>
          <p:cNvGrpSpPr/>
          <p:nvPr/>
        </p:nvGrpSpPr>
        <p:grpSpPr>
          <a:xfrm>
            <a:off x="22713294" y="4696807"/>
            <a:ext cx="3201572" cy="3068106"/>
            <a:chOff x="877888" y="1320800"/>
            <a:chExt cx="3122612" cy="2992438"/>
          </a:xfrm>
        </p:grpSpPr>
        <p:sp>
          <p:nvSpPr>
            <p:cNvPr id="1635" name="Rectangle 7"/>
            <p:cNvSpPr>
              <a:spLocks noChangeArrowheads="1"/>
            </p:cNvSpPr>
            <p:nvPr/>
          </p:nvSpPr>
          <p:spPr bwMode="auto">
            <a:xfrm>
              <a:off x="962025" y="1331913"/>
              <a:ext cx="3038475" cy="29130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1636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25" y="1331913"/>
              <a:ext cx="3038475" cy="291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7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25" y="1331913"/>
              <a:ext cx="3038475" cy="291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8" name="Freeform 10"/>
            <p:cNvSpPr>
              <a:spLocks/>
            </p:cNvSpPr>
            <p:nvPr/>
          </p:nvSpPr>
          <p:spPr bwMode="auto">
            <a:xfrm>
              <a:off x="1150938" y="2560638"/>
              <a:ext cx="1211263" cy="1593850"/>
            </a:xfrm>
            <a:custGeom>
              <a:avLst/>
              <a:gdLst>
                <a:gd name="T0" fmla="*/ 0 w 763"/>
                <a:gd name="T1" fmla="*/ 15 h 1004"/>
                <a:gd name="T2" fmla="*/ 763 w 763"/>
                <a:gd name="T3" fmla="*/ 0 h 1004"/>
                <a:gd name="T4" fmla="*/ 674 w 763"/>
                <a:gd name="T5" fmla="*/ 638 h 1004"/>
                <a:gd name="T6" fmla="*/ 584 w 763"/>
                <a:gd name="T7" fmla="*/ 846 h 1004"/>
                <a:gd name="T8" fmla="*/ 374 w 763"/>
                <a:gd name="T9" fmla="*/ 968 h 1004"/>
                <a:gd name="T10" fmla="*/ 0 w 763"/>
                <a:gd name="T11" fmla="*/ 1004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3" h="1004">
                  <a:moveTo>
                    <a:pt x="0" y="15"/>
                  </a:moveTo>
                  <a:lnTo>
                    <a:pt x="763" y="0"/>
                  </a:lnTo>
                  <a:lnTo>
                    <a:pt x="674" y="638"/>
                  </a:lnTo>
                  <a:lnTo>
                    <a:pt x="584" y="846"/>
                  </a:lnTo>
                  <a:lnTo>
                    <a:pt x="374" y="968"/>
                  </a:lnTo>
                  <a:lnTo>
                    <a:pt x="0" y="100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39" name="Freeform 11"/>
            <p:cNvSpPr>
              <a:spLocks/>
            </p:cNvSpPr>
            <p:nvPr/>
          </p:nvSpPr>
          <p:spPr bwMode="auto">
            <a:xfrm>
              <a:off x="1150938" y="2584450"/>
              <a:ext cx="0" cy="1570038"/>
            </a:xfrm>
            <a:custGeom>
              <a:avLst/>
              <a:gdLst>
                <a:gd name="T0" fmla="*/ 0 h 989"/>
                <a:gd name="T1" fmla="*/ 0 h 989"/>
                <a:gd name="T2" fmla="*/ 989 h 989"/>
                <a:gd name="T3" fmla="*/ 989 h 989"/>
                <a:gd name="T4" fmla="*/ 989 h 989"/>
                <a:gd name="T5" fmla="*/ 0 h 989"/>
                <a:gd name="T6" fmla="*/ 0 h 98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989">
                  <a:moveTo>
                    <a:pt x="0" y="0"/>
                  </a:moveTo>
                  <a:lnTo>
                    <a:pt x="0" y="0"/>
                  </a:lnTo>
                  <a:lnTo>
                    <a:pt x="0" y="989"/>
                  </a:lnTo>
                  <a:lnTo>
                    <a:pt x="0" y="989"/>
                  </a:lnTo>
                  <a:lnTo>
                    <a:pt x="0" y="98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40" name="Rectangle 12"/>
            <p:cNvSpPr>
              <a:spLocks noChangeArrowheads="1"/>
            </p:cNvSpPr>
            <p:nvPr/>
          </p:nvSpPr>
          <p:spPr bwMode="auto">
            <a:xfrm>
              <a:off x="962025" y="1320800"/>
              <a:ext cx="1685925" cy="5000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41" name="Rectangle 14"/>
            <p:cNvSpPr>
              <a:spLocks noChangeArrowheads="1"/>
            </p:cNvSpPr>
            <p:nvPr/>
          </p:nvSpPr>
          <p:spPr bwMode="auto">
            <a:xfrm>
              <a:off x="1257715" y="2643859"/>
              <a:ext cx="417446" cy="360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0.5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1642" name="Freeform 15"/>
            <p:cNvSpPr>
              <a:spLocks/>
            </p:cNvSpPr>
            <p:nvPr/>
          </p:nvSpPr>
          <p:spPr bwMode="auto">
            <a:xfrm>
              <a:off x="962025" y="1320800"/>
              <a:ext cx="3038475" cy="2913063"/>
            </a:xfrm>
            <a:custGeom>
              <a:avLst/>
              <a:gdLst>
                <a:gd name="T0" fmla="*/ 0 w 1914"/>
                <a:gd name="T1" fmla="*/ 0 h 1835"/>
                <a:gd name="T2" fmla="*/ 1914 w 1914"/>
                <a:gd name="T3" fmla="*/ 0 h 1835"/>
                <a:gd name="T4" fmla="*/ 1914 w 1914"/>
                <a:gd name="T5" fmla="*/ 1835 h 1835"/>
                <a:gd name="T6" fmla="*/ 0 w 1914"/>
                <a:gd name="T7" fmla="*/ 1835 h 1835"/>
                <a:gd name="T8" fmla="*/ 0 w 1914"/>
                <a:gd name="T9" fmla="*/ 0 h 1835"/>
                <a:gd name="T10" fmla="*/ 0 w 1914"/>
                <a:gd name="T11" fmla="*/ 0 h 1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4" h="1835">
                  <a:moveTo>
                    <a:pt x="0" y="0"/>
                  </a:moveTo>
                  <a:lnTo>
                    <a:pt x="1914" y="0"/>
                  </a:lnTo>
                  <a:lnTo>
                    <a:pt x="1914" y="1835"/>
                  </a:lnTo>
                  <a:lnTo>
                    <a:pt x="0" y="183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43" name="Line 16"/>
            <p:cNvSpPr>
              <a:spLocks noChangeShapeType="1"/>
            </p:cNvSpPr>
            <p:nvPr/>
          </p:nvSpPr>
          <p:spPr bwMode="auto">
            <a:xfrm>
              <a:off x="1282700" y="4244975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44" name="Line 17"/>
            <p:cNvSpPr>
              <a:spLocks noChangeShapeType="1"/>
            </p:cNvSpPr>
            <p:nvPr/>
          </p:nvSpPr>
          <p:spPr bwMode="auto">
            <a:xfrm>
              <a:off x="135413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45" name="Line 18"/>
            <p:cNvSpPr>
              <a:spLocks noChangeShapeType="1"/>
            </p:cNvSpPr>
            <p:nvPr/>
          </p:nvSpPr>
          <p:spPr bwMode="auto">
            <a:xfrm>
              <a:off x="1377950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46" name="Line 19"/>
            <p:cNvSpPr>
              <a:spLocks noChangeShapeType="1"/>
            </p:cNvSpPr>
            <p:nvPr/>
          </p:nvSpPr>
          <p:spPr bwMode="auto">
            <a:xfrm>
              <a:off x="1412875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47" name="Line 20"/>
            <p:cNvSpPr>
              <a:spLocks noChangeShapeType="1"/>
            </p:cNvSpPr>
            <p:nvPr/>
          </p:nvSpPr>
          <p:spPr bwMode="auto">
            <a:xfrm>
              <a:off x="1447800" y="4244975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48" name="Line 21"/>
            <p:cNvSpPr>
              <a:spLocks noChangeShapeType="1"/>
            </p:cNvSpPr>
            <p:nvPr/>
          </p:nvSpPr>
          <p:spPr bwMode="auto">
            <a:xfrm>
              <a:off x="1484313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49" name="Line 22"/>
            <p:cNvSpPr>
              <a:spLocks noChangeShapeType="1"/>
            </p:cNvSpPr>
            <p:nvPr/>
          </p:nvSpPr>
          <p:spPr bwMode="auto">
            <a:xfrm>
              <a:off x="1508125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50" name="Line 23"/>
            <p:cNvSpPr>
              <a:spLocks noChangeShapeType="1"/>
            </p:cNvSpPr>
            <p:nvPr/>
          </p:nvSpPr>
          <p:spPr bwMode="auto">
            <a:xfrm>
              <a:off x="1543050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51" name="Line 24"/>
            <p:cNvSpPr>
              <a:spLocks noChangeShapeType="1"/>
            </p:cNvSpPr>
            <p:nvPr/>
          </p:nvSpPr>
          <p:spPr bwMode="auto">
            <a:xfrm>
              <a:off x="1566863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52" name="Line 25"/>
            <p:cNvSpPr>
              <a:spLocks noChangeShapeType="1"/>
            </p:cNvSpPr>
            <p:nvPr/>
          </p:nvSpPr>
          <p:spPr bwMode="auto">
            <a:xfrm>
              <a:off x="1590675" y="4244975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53" name="Line 26"/>
            <p:cNvSpPr>
              <a:spLocks noChangeShapeType="1"/>
            </p:cNvSpPr>
            <p:nvPr/>
          </p:nvSpPr>
          <p:spPr bwMode="auto">
            <a:xfrm>
              <a:off x="180498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54" name="Line 27"/>
            <p:cNvSpPr>
              <a:spLocks noChangeShapeType="1"/>
            </p:cNvSpPr>
            <p:nvPr/>
          </p:nvSpPr>
          <p:spPr bwMode="auto">
            <a:xfrm>
              <a:off x="1935163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55" name="Line 28"/>
            <p:cNvSpPr>
              <a:spLocks noChangeShapeType="1"/>
            </p:cNvSpPr>
            <p:nvPr/>
          </p:nvSpPr>
          <p:spPr bwMode="auto">
            <a:xfrm>
              <a:off x="2030413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56" name="Line 29"/>
            <p:cNvSpPr>
              <a:spLocks noChangeShapeType="1"/>
            </p:cNvSpPr>
            <p:nvPr/>
          </p:nvSpPr>
          <p:spPr bwMode="auto">
            <a:xfrm>
              <a:off x="2101850" y="4244975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57" name="Line 30"/>
            <p:cNvSpPr>
              <a:spLocks noChangeShapeType="1"/>
            </p:cNvSpPr>
            <p:nvPr/>
          </p:nvSpPr>
          <p:spPr bwMode="auto">
            <a:xfrm>
              <a:off x="216058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58" name="Line 31"/>
            <p:cNvSpPr>
              <a:spLocks noChangeShapeType="1"/>
            </p:cNvSpPr>
            <p:nvPr/>
          </p:nvSpPr>
          <p:spPr bwMode="auto">
            <a:xfrm>
              <a:off x="2208213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59" name="Line 32"/>
            <p:cNvSpPr>
              <a:spLocks noChangeShapeType="1"/>
            </p:cNvSpPr>
            <p:nvPr/>
          </p:nvSpPr>
          <p:spPr bwMode="auto">
            <a:xfrm>
              <a:off x="225583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60" name="Line 33"/>
            <p:cNvSpPr>
              <a:spLocks noChangeShapeType="1"/>
            </p:cNvSpPr>
            <p:nvPr/>
          </p:nvSpPr>
          <p:spPr bwMode="auto">
            <a:xfrm>
              <a:off x="2290763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61" name="Line 34"/>
            <p:cNvSpPr>
              <a:spLocks noChangeShapeType="1"/>
            </p:cNvSpPr>
            <p:nvPr/>
          </p:nvSpPr>
          <p:spPr bwMode="auto">
            <a:xfrm>
              <a:off x="2327275" y="4244975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62" name="Line 35"/>
            <p:cNvSpPr>
              <a:spLocks noChangeShapeType="1"/>
            </p:cNvSpPr>
            <p:nvPr/>
          </p:nvSpPr>
          <p:spPr bwMode="auto">
            <a:xfrm>
              <a:off x="2540000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63" name="Line 36"/>
            <p:cNvSpPr>
              <a:spLocks noChangeShapeType="1"/>
            </p:cNvSpPr>
            <p:nvPr/>
          </p:nvSpPr>
          <p:spPr bwMode="auto">
            <a:xfrm>
              <a:off x="2659063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64" name="Line 37"/>
            <p:cNvSpPr>
              <a:spLocks noChangeShapeType="1"/>
            </p:cNvSpPr>
            <p:nvPr/>
          </p:nvSpPr>
          <p:spPr bwMode="auto">
            <a:xfrm>
              <a:off x="2754313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65" name="Line 38"/>
            <p:cNvSpPr>
              <a:spLocks noChangeShapeType="1"/>
            </p:cNvSpPr>
            <p:nvPr/>
          </p:nvSpPr>
          <p:spPr bwMode="auto">
            <a:xfrm>
              <a:off x="2813050" y="4244975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66" name="Line 39"/>
            <p:cNvSpPr>
              <a:spLocks noChangeShapeType="1"/>
            </p:cNvSpPr>
            <p:nvPr/>
          </p:nvSpPr>
          <p:spPr bwMode="auto">
            <a:xfrm>
              <a:off x="2873375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67" name="Line 40"/>
            <p:cNvSpPr>
              <a:spLocks noChangeShapeType="1"/>
            </p:cNvSpPr>
            <p:nvPr/>
          </p:nvSpPr>
          <p:spPr bwMode="auto">
            <a:xfrm>
              <a:off x="2921000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68" name="Line 41"/>
            <p:cNvSpPr>
              <a:spLocks noChangeShapeType="1"/>
            </p:cNvSpPr>
            <p:nvPr/>
          </p:nvSpPr>
          <p:spPr bwMode="auto">
            <a:xfrm>
              <a:off x="2955925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69" name="Line 42"/>
            <p:cNvSpPr>
              <a:spLocks noChangeShapeType="1"/>
            </p:cNvSpPr>
            <p:nvPr/>
          </p:nvSpPr>
          <p:spPr bwMode="auto">
            <a:xfrm>
              <a:off x="299243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70" name="Line 43"/>
            <p:cNvSpPr>
              <a:spLocks noChangeShapeType="1"/>
            </p:cNvSpPr>
            <p:nvPr/>
          </p:nvSpPr>
          <p:spPr bwMode="auto">
            <a:xfrm>
              <a:off x="3027363" y="4244975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71" name="Line 44"/>
            <p:cNvSpPr>
              <a:spLocks noChangeShapeType="1"/>
            </p:cNvSpPr>
            <p:nvPr/>
          </p:nvSpPr>
          <p:spPr bwMode="auto">
            <a:xfrm>
              <a:off x="3228975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72" name="Line 45"/>
            <p:cNvSpPr>
              <a:spLocks noChangeShapeType="1"/>
            </p:cNvSpPr>
            <p:nvPr/>
          </p:nvSpPr>
          <p:spPr bwMode="auto">
            <a:xfrm>
              <a:off x="334803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73" name="Line 46"/>
            <p:cNvSpPr>
              <a:spLocks noChangeShapeType="1"/>
            </p:cNvSpPr>
            <p:nvPr/>
          </p:nvSpPr>
          <p:spPr bwMode="auto">
            <a:xfrm>
              <a:off x="343058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74" name="Line 47"/>
            <p:cNvSpPr>
              <a:spLocks noChangeShapeType="1"/>
            </p:cNvSpPr>
            <p:nvPr/>
          </p:nvSpPr>
          <p:spPr bwMode="auto">
            <a:xfrm>
              <a:off x="3502025" y="4244975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75" name="Line 48"/>
            <p:cNvSpPr>
              <a:spLocks noChangeShapeType="1"/>
            </p:cNvSpPr>
            <p:nvPr/>
          </p:nvSpPr>
          <p:spPr bwMode="auto">
            <a:xfrm>
              <a:off x="3549650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76" name="Line 49"/>
            <p:cNvSpPr>
              <a:spLocks noChangeShapeType="1"/>
            </p:cNvSpPr>
            <p:nvPr/>
          </p:nvSpPr>
          <p:spPr bwMode="auto">
            <a:xfrm>
              <a:off x="3597275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77" name="Line 50"/>
            <p:cNvSpPr>
              <a:spLocks noChangeShapeType="1"/>
            </p:cNvSpPr>
            <p:nvPr/>
          </p:nvSpPr>
          <p:spPr bwMode="auto">
            <a:xfrm>
              <a:off x="363378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78" name="Line 51"/>
            <p:cNvSpPr>
              <a:spLocks noChangeShapeType="1"/>
            </p:cNvSpPr>
            <p:nvPr/>
          </p:nvSpPr>
          <p:spPr bwMode="auto">
            <a:xfrm>
              <a:off x="3668713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79" name="Line 52"/>
            <p:cNvSpPr>
              <a:spLocks noChangeShapeType="1"/>
            </p:cNvSpPr>
            <p:nvPr/>
          </p:nvSpPr>
          <p:spPr bwMode="auto">
            <a:xfrm>
              <a:off x="3703638" y="4244975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80" name="Line 53"/>
            <p:cNvSpPr>
              <a:spLocks noChangeShapeType="1"/>
            </p:cNvSpPr>
            <p:nvPr/>
          </p:nvSpPr>
          <p:spPr bwMode="auto">
            <a:xfrm>
              <a:off x="390683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81" name="Line 54"/>
            <p:cNvSpPr>
              <a:spLocks noChangeShapeType="1"/>
            </p:cNvSpPr>
            <p:nvPr/>
          </p:nvSpPr>
          <p:spPr bwMode="auto">
            <a:xfrm>
              <a:off x="1282700" y="4244975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82" name="Line 55"/>
            <p:cNvSpPr>
              <a:spLocks noChangeShapeType="1"/>
            </p:cNvSpPr>
            <p:nvPr/>
          </p:nvSpPr>
          <p:spPr bwMode="auto">
            <a:xfrm>
              <a:off x="1270000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83" name="Line 56"/>
            <p:cNvSpPr>
              <a:spLocks noChangeShapeType="1"/>
            </p:cNvSpPr>
            <p:nvPr/>
          </p:nvSpPr>
          <p:spPr bwMode="auto">
            <a:xfrm>
              <a:off x="1270000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84" name="Line 57"/>
            <p:cNvSpPr>
              <a:spLocks noChangeShapeType="1"/>
            </p:cNvSpPr>
            <p:nvPr/>
          </p:nvSpPr>
          <p:spPr bwMode="auto">
            <a:xfrm>
              <a:off x="1270000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85" name="Line 58"/>
            <p:cNvSpPr>
              <a:spLocks noChangeShapeType="1"/>
            </p:cNvSpPr>
            <p:nvPr/>
          </p:nvSpPr>
          <p:spPr bwMode="auto">
            <a:xfrm>
              <a:off x="1270000" y="4244975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86" name="Line 59"/>
            <p:cNvSpPr>
              <a:spLocks noChangeShapeType="1"/>
            </p:cNvSpPr>
            <p:nvPr/>
          </p:nvSpPr>
          <p:spPr bwMode="auto">
            <a:xfrm>
              <a:off x="125888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87" name="Line 60"/>
            <p:cNvSpPr>
              <a:spLocks noChangeShapeType="1"/>
            </p:cNvSpPr>
            <p:nvPr/>
          </p:nvSpPr>
          <p:spPr bwMode="auto">
            <a:xfrm>
              <a:off x="125888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88" name="Line 61"/>
            <p:cNvSpPr>
              <a:spLocks noChangeShapeType="1"/>
            </p:cNvSpPr>
            <p:nvPr/>
          </p:nvSpPr>
          <p:spPr bwMode="auto">
            <a:xfrm>
              <a:off x="125888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89" name="Line 62"/>
            <p:cNvSpPr>
              <a:spLocks noChangeShapeType="1"/>
            </p:cNvSpPr>
            <p:nvPr/>
          </p:nvSpPr>
          <p:spPr bwMode="auto">
            <a:xfrm>
              <a:off x="124618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90" name="Line 63"/>
            <p:cNvSpPr>
              <a:spLocks noChangeShapeType="1"/>
            </p:cNvSpPr>
            <p:nvPr/>
          </p:nvSpPr>
          <p:spPr bwMode="auto">
            <a:xfrm>
              <a:off x="1246188" y="4244975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91" name="Line 64"/>
            <p:cNvSpPr>
              <a:spLocks noChangeShapeType="1"/>
            </p:cNvSpPr>
            <p:nvPr/>
          </p:nvSpPr>
          <p:spPr bwMode="auto">
            <a:xfrm>
              <a:off x="1211263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92" name="Line 65"/>
            <p:cNvSpPr>
              <a:spLocks noChangeShapeType="1"/>
            </p:cNvSpPr>
            <p:nvPr/>
          </p:nvSpPr>
          <p:spPr bwMode="auto">
            <a:xfrm>
              <a:off x="1174750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93" name="Line 66"/>
            <p:cNvSpPr>
              <a:spLocks noChangeShapeType="1"/>
            </p:cNvSpPr>
            <p:nvPr/>
          </p:nvSpPr>
          <p:spPr bwMode="auto">
            <a:xfrm>
              <a:off x="115093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94" name="Line 67"/>
            <p:cNvSpPr>
              <a:spLocks noChangeShapeType="1"/>
            </p:cNvSpPr>
            <p:nvPr/>
          </p:nvSpPr>
          <p:spPr bwMode="auto">
            <a:xfrm>
              <a:off x="1116013" y="4244975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95" name="Line 68"/>
            <p:cNvSpPr>
              <a:spLocks noChangeShapeType="1"/>
            </p:cNvSpPr>
            <p:nvPr/>
          </p:nvSpPr>
          <p:spPr bwMode="auto">
            <a:xfrm>
              <a:off x="1081088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96" name="Line 69"/>
            <p:cNvSpPr>
              <a:spLocks noChangeShapeType="1"/>
            </p:cNvSpPr>
            <p:nvPr/>
          </p:nvSpPr>
          <p:spPr bwMode="auto">
            <a:xfrm>
              <a:off x="1057275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97" name="Line 70"/>
            <p:cNvSpPr>
              <a:spLocks noChangeShapeType="1"/>
            </p:cNvSpPr>
            <p:nvPr/>
          </p:nvSpPr>
          <p:spPr bwMode="auto">
            <a:xfrm>
              <a:off x="1020763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98" name="Line 71"/>
            <p:cNvSpPr>
              <a:spLocks noChangeShapeType="1"/>
            </p:cNvSpPr>
            <p:nvPr/>
          </p:nvSpPr>
          <p:spPr bwMode="auto">
            <a:xfrm>
              <a:off x="996950" y="4244975"/>
              <a:ext cx="0" cy="238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99" name="Line 72"/>
            <p:cNvSpPr>
              <a:spLocks noChangeShapeType="1"/>
            </p:cNvSpPr>
            <p:nvPr/>
          </p:nvSpPr>
          <p:spPr bwMode="auto">
            <a:xfrm>
              <a:off x="973138" y="4244975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01" name="Line 74"/>
            <p:cNvSpPr>
              <a:spLocks noChangeShapeType="1"/>
            </p:cNvSpPr>
            <p:nvPr/>
          </p:nvSpPr>
          <p:spPr bwMode="auto">
            <a:xfrm flipH="1">
              <a:off x="877888" y="4233863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02" name="Line 75"/>
            <p:cNvSpPr>
              <a:spLocks noChangeShapeType="1"/>
            </p:cNvSpPr>
            <p:nvPr/>
          </p:nvSpPr>
          <p:spPr bwMode="auto">
            <a:xfrm flipH="1">
              <a:off x="925513" y="412115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03" name="Line 76"/>
            <p:cNvSpPr>
              <a:spLocks noChangeShapeType="1"/>
            </p:cNvSpPr>
            <p:nvPr/>
          </p:nvSpPr>
          <p:spPr bwMode="auto">
            <a:xfrm flipH="1">
              <a:off x="925513" y="401796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04" name="Line 77"/>
            <p:cNvSpPr>
              <a:spLocks noChangeShapeType="1"/>
            </p:cNvSpPr>
            <p:nvPr/>
          </p:nvSpPr>
          <p:spPr bwMode="auto">
            <a:xfrm flipH="1">
              <a:off x="925513" y="390366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05" name="Line 78"/>
            <p:cNvSpPr>
              <a:spLocks noChangeShapeType="1"/>
            </p:cNvSpPr>
            <p:nvPr/>
          </p:nvSpPr>
          <p:spPr bwMode="auto">
            <a:xfrm flipH="1">
              <a:off x="925513" y="379095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06" name="Line 79"/>
            <p:cNvSpPr>
              <a:spLocks noChangeShapeType="1"/>
            </p:cNvSpPr>
            <p:nvPr/>
          </p:nvSpPr>
          <p:spPr bwMode="auto">
            <a:xfrm flipH="1">
              <a:off x="877888" y="3676650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07" name="Line 80"/>
            <p:cNvSpPr>
              <a:spLocks noChangeShapeType="1"/>
            </p:cNvSpPr>
            <p:nvPr/>
          </p:nvSpPr>
          <p:spPr bwMode="auto">
            <a:xfrm flipH="1">
              <a:off x="925513" y="357346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08" name="Line 81"/>
            <p:cNvSpPr>
              <a:spLocks noChangeShapeType="1"/>
            </p:cNvSpPr>
            <p:nvPr/>
          </p:nvSpPr>
          <p:spPr bwMode="auto">
            <a:xfrm flipH="1">
              <a:off x="925513" y="346075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09" name="Line 82"/>
            <p:cNvSpPr>
              <a:spLocks noChangeShapeType="1"/>
            </p:cNvSpPr>
            <p:nvPr/>
          </p:nvSpPr>
          <p:spPr bwMode="auto">
            <a:xfrm flipH="1">
              <a:off x="925513" y="334645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10" name="Line 83"/>
            <p:cNvSpPr>
              <a:spLocks noChangeShapeType="1"/>
            </p:cNvSpPr>
            <p:nvPr/>
          </p:nvSpPr>
          <p:spPr bwMode="auto">
            <a:xfrm flipH="1">
              <a:off x="925513" y="323215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11" name="Line 84"/>
            <p:cNvSpPr>
              <a:spLocks noChangeShapeType="1"/>
            </p:cNvSpPr>
            <p:nvPr/>
          </p:nvSpPr>
          <p:spPr bwMode="auto">
            <a:xfrm flipH="1">
              <a:off x="877888" y="3130550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12" name="Line 85"/>
            <p:cNvSpPr>
              <a:spLocks noChangeShapeType="1"/>
            </p:cNvSpPr>
            <p:nvPr/>
          </p:nvSpPr>
          <p:spPr bwMode="auto">
            <a:xfrm flipH="1">
              <a:off x="925513" y="301625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13" name="Line 86"/>
            <p:cNvSpPr>
              <a:spLocks noChangeShapeType="1"/>
            </p:cNvSpPr>
            <p:nvPr/>
          </p:nvSpPr>
          <p:spPr bwMode="auto">
            <a:xfrm flipH="1">
              <a:off x="925513" y="290195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14" name="Line 87"/>
            <p:cNvSpPr>
              <a:spLocks noChangeShapeType="1"/>
            </p:cNvSpPr>
            <p:nvPr/>
          </p:nvSpPr>
          <p:spPr bwMode="auto">
            <a:xfrm flipH="1">
              <a:off x="925513" y="280035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15" name="Line 88"/>
            <p:cNvSpPr>
              <a:spLocks noChangeShapeType="1"/>
            </p:cNvSpPr>
            <p:nvPr/>
          </p:nvSpPr>
          <p:spPr bwMode="auto">
            <a:xfrm flipH="1">
              <a:off x="925513" y="268605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16" name="Line 89"/>
            <p:cNvSpPr>
              <a:spLocks noChangeShapeType="1"/>
            </p:cNvSpPr>
            <p:nvPr/>
          </p:nvSpPr>
          <p:spPr bwMode="auto">
            <a:xfrm flipH="1">
              <a:off x="877888" y="2571750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17" name="Line 90"/>
            <p:cNvSpPr>
              <a:spLocks noChangeShapeType="1"/>
            </p:cNvSpPr>
            <p:nvPr/>
          </p:nvSpPr>
          <p:spPr bwMode="auto">
            <a:xfrm flipH="1">
              <a:off x="925513" y="24590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18" name="Line 91"/>
            <p:cNvSpPr>
              <a:spLocks noChangeShapeType="1"/>
            </p:cNvSpPr>
            <p:nvPr/>
          </p:nvSpPr>
          <p:spPr bwMode="auto">
            <a:xfrm flipH="1">
              <a:off x="925513" y="235585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19" name="Line 92"/>
            <p:cNvSpPr>
              <a:spLocks noChangeShapeType="1"/>
            </p:cNvSpPr>
            <p:nvPr/>
          </p:nvSpPr>
          <p:spPr bwMode="auto">
            <a:xfrm flipH="1">
              <a:off x="925513" y="224155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20" name="Line 93"/>
            <p:cNvSpPr>
              <a:spLocks noChangeShapeType="1"/>
            </p:cNvSpPr>
            <p:nvPr/>
          </p:nvSpPr>
          <p:spPr bwMode="auto">
            <a:xfrm flipH="1">
              <a:off x="925513" y="21288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21" name="Line 94"/>
            <p:cNvSpPr>
              <a:spLocks noChangeShapeType="1"/>
            </p:cNvSpPr>
            <p:nvPr/>
          </p:nvSpPr>
          <p:spPr bwMode="auto">
            <a:xfrm flipH="1">
              <a:off x="877888" y="2014538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22" name="Line 95"/>
            <p:cNvSpPr>
              <a:spLocks noChangeShapeType="1"/>
            </p:cNvSpPr>
            <p:nvPr/>
          </p:nvSpPr>
          <p:spPr bwMode="auto">
            <a:xfrm flipH="1">
              <a:off x="925513" y="19129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23" name="Line 96"/>
            <p:cNvSpPr>
              <a:spLocks noChangeShapeType="1"/>
            </p:cNvSpPr>
            <p:nvPr/>
          </p:nvSpPr>
          <p:spPr bwMode="auto">
            <a:xfrm flipH="1">
              <a:off x="925513" y="17986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24" name="Line 97"/>
            <p:cNvSpPr>
              <a:spLocks noChangeShapeType="1"/>
            </p:cNvSpPr>
            <p:nvPr/>
          </p:nvSpPr>
          <p:spPr bwMode="auto">
            <a:xfrm flipH="1">
              <a:off x="925513" y="16843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25" name="Line 98"/>
            <p:cNvSpPr>
              <a:spLocks noChangeShapeType="1"/>
            </p:cNvSpPr>
            <p:nvPr/>
          </p:nvSpPr>
          <p:spPr bwMode="auto">
            <a:xfrm flipH="1">
              <a:off x="925513" y="15827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26" name="Line 99"/>
            <p:cNvSpPr>
              <a:spLocks noChangeShapeType="1"/>
            </p:cNvSpPr>
            <p:nvPr/>
          </p:nvSpPr>
          <p:spPr bwMode="auto">
            <a:xfrm flipH="1">
              <a:off x="877888" y="1468438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27" name="Line 100"/>
            <p:cNvSpPr>
              <a:spLocks noChangeShapeType="1"/>
            </p:cNvSpPr>
            <p:nvPr/>
          </p:nvSpPr>
          <p:spPr bwMode="auto">
            <a:xfrm flipH="1">
              <a:off x="925513" y="13541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cxnSp>
          <p:nvCxnSpPr>
            <p:cNvPr id="1729" name="直線コネクタ 1728"/>
            <p:cNvCxnSpPr>
              <a:stCxn id="1638" idx="0"/>
              <a:endCxn id="1638" idx="5"/>
            </p:cNvCxnSpPr>
            <p:nvPr/>
          </p:nvCxnSpPr>
          <p:spPr>
            <a:xfrm>
              <a:off x="1150938" y="2584451"/>
              <a:ext cx="0" cy="1570037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0" name="Rectangle 14"/>
            <p:cNvSpPr>
              <a:spLocks noChangeArrowheads="1"/>
            </p:cNvSpPr>
            <p:nvPr/>
          </p:nvSpPr>
          <p:spPr bwMode="auto">
            <a:xfrm>
              <a:off x="2438400" y="2643859"/>
              <a:ext cx="584737" cy="360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99.5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grpSp>
        <p:nvGrpSpPr>
          <p:cNvPr id="1731" name="グループ化 1730"/>
          <p:cNvGrpSpPr/>
          <p:nvPr/>
        </p:nvGrpSpPr>
        <p:grpSpPr>
          <a:xfrm>
            <a:off x="4710220" y="8113651"/>
            <a:ext cx="3197226" cy="3057525"/>
            <a:chOff x="766763" y="814388"/>
            <a:chExt cx="3197226" cy="3057525"/>
          </a:xfrm>
        </p:grpSpPr>
        <p:sp>
          <p:nvSpPr>
            <p:cNvPr id="1732" name="Rectangle 7"/>
            <p:cNvSpPr>
              <a:spLocks noChangeArrowheads="1"/>
            </p:cNvSpPr>
            <p:nvPr/>
          </p:nvSpPr>
          <p:spPr bwMode="auto">
            <a:xfrm>
              <a:off x="850901" y="825501"/>
              <a:ext cx="3113088" cy="29765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1733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901" y="825501"/>
              <a:ext cx="3113088" cy="297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34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901" y="825501"/>
              <a:ext cx="3113088" cy="297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35" name="Freeform 10"/>
            <p:cNvSpPr>
              <a:spLocks/>
            </p:cNvSpPr>
            <p:nvPr/>
          </p:nvSpPr>
          <p:spPr bwMode="auto">
            <a:xfrm>
              <a:off x="2455863" y="1209676"/>
              <a:ext cx="1058863" cy="1441450"/>
            </a:xfrm>
            <a:custGeom>
              <a:avLst/>
              <a:gdLst>
                <a:gd name="T0" fmla="*/ 192 w 667"/>
                <a:gd name="T1" fmla="*/ 0 h 908"/>
                <a:gd name="T2" fmla="*/ 667 w 667"/>
                <a:gd name="T3" fmla="*/ 7 h 908"/>
                <a:gd name="T4" fmla="*/ 537 w 667"/>
                <a:gd name="T5" fmla="*/ 637 h 908"/>
                <a:gd name="T6" fmla="*/ 238 w 667"/>
                <a:gd name="T7" fmla="*/ 908 h 908"/>
                <a:gd name="T8" fmla="*/ 0 w 667"/>
                <a:gd name="T9" fmla="*/ 908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7" h="908">
                  <a:moveTo>
                    <a:pt x="192" y="0"/>
                  </a:moveTo>
                  <a:lnTo>
                    <a:pt x="667" y="7"/>
                  </a:lnTo>
                  <a:lnTo>
                    <a:pt x="537" y="637"/>
                  </a:lnTo>
                  <a:lnTo>
                    <a:pt x="238" y="908"/>
                  </a:lnTo>
                  <a:lnTo>
                    <a:pt x="0" y="908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36" name="Line 11"/>
            <p:cNvSpPr>
              <a:spLocks noChangeShapeType="1"/>
            </p:cNvSpPr>
            <p:nvPr/>
          </p:nvSpPr>
          <p:spPr bwMode="auto">
            <a:xfrm flipV="1">
              <a:off x="2455863" y="1209676"/>
              <a:ext cx="304800" cy="1441450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37" name="Rectangle 12"/>
            <p:cNvSpPr>
              <a:spLocks noChangeArrowheads="1"/>
            </p:cNvSpPr>
            <p:nvPr/>
          </p:nvSpPr>
          <p:spPr bwMode="auto">
            <a:xfrm>
              <a:off x="850901" y="814388"/>
              <a:ext cx="730250" cy="511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38" name="Rectangle 14"/>
            <p:cNvSpPr>
              <a:spLocks noChangeArrowheads="1"/>
            </p:cNvSpPr>
            <p:nvPr/>
          </p:nvSpPr>
          <p:spPr bwMode="auto">
            <a:xfrm>
              <a:off x="2792188" y="1240972"/>
              <a:ext cx="5995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78.2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1739" name="Line 16"/>
            <p:cNvSpPr>
              <a:spLocks noChangeShapeType="1"/>
            </p:cNvSpPr>
            <p:nvPr/>
          </p:nvSpPr>
          <p:spPr bwMode="auto">
            <a:xfrm flipH="1">
              <a:off x="2820988" y="1709738"/>
              <a:ext cx="25400" cy="698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40" name="Freeform 20"/>
            <p:cNvSpPr>
              <a:spLocks/>
            </p:cNvSpPr>
            <p:nvPr/>
          </p:nvSpPr>
          <p:spPr bwMode="auto">
            <a:xfrm>
              <a:off x="850901" y="814388"/>
              <a:ext cx="3113088" cy="2976563"/>
            </a:xfrm>
            <a:custGeom>
              <a:avLst/>
              <a:gdLst>
                <a:gd name="T0" fmla="*/ 0 w 1961"/>
                <a:gd name="T1" fmla="*/ 0 h 1875"/>
                <a:gd name="T2" fmla="*/ 1961 w 1961"/>
                <a:gd name="T3" fmla="*/ 0 h 1875"/>
                <a:gd name="T4" fmla="*/ 1961 w 1961"/>
                <a:gd name="T5" fmla="*/ 1875 h 1875"/>
                <a:gd name="T6" fmla="*/ 0 w 1961"/>
                <a:gd name="T7" fmla="*/ 1875 h 1875"/>
                <a:gd name="T8" fmla="*/ 0 w 1961"/>
                <a:gd name="T9" fmla="*/ 0 h 1875"/>
                <a:gd name="T10" fmla="*/ 0 w 1961"/>
                <a:gd name="T11" fmla="*/ 0 h 1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1" h="1875">
                  <a:moveTo>
                    <a:pt x="0" y="0"/>
                  </a:moveTo>
                  <a:lnTo>
                    <a:pt x="1961" y="0"/>
                  </a:lnTo>
                  <a:lnTo>
                    <a:pt x="1961" y="1875"/>
                  </a:lnTo>
                  <a:lnTo>
                    <a:pt x="0" y="187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41" name="Line 21"/>
            <p:cNvSpPr>
              <a:spLocks noChangeShapeType="1"/>
            </p:cNvSpPr>
            <p:nvPr/>
          </p:nvSpPr>
          <p:spPr bwMode="auto">
            <a:xfrm>
              <a:off x="1179513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42" name="Line 22"/>
            <p:cNvSpPr>
              <a:spLocks noChangeShapeType="1"/>
            </p:cNvSpPr>
            <p:nvPr/>
          </p:nvSpPr>
          <p:spPr bwMode="auto">
            <a:xfrm>
              <a:off x="125253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43" name="Line 23"/>
            <p:cNvSpPr>
              <a:spLocks noChangeShapeType="1"/>
            </p:cNvSpPr>
            <p:nvPr/>
          </p:nvSpPr>
          <p:spPr bwMode="auto">
            <a:xfrm>
              <a:off x="127635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44" name="Line 24"/>
            <p:cNvSpPr>
              <a:spLocks noChangeShapeType="1"/>
            </p:cNvSpPr>
            <p:nvPr/>
          </p:nvSpPr>
          <p:spPr bwMode="auto">
            <a:xfrm>
              <a:off x="131286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45" name="Line 25"/>
            <p:cNvSpPr>
              <a:spLocks noChangeShapeType="1"/>
            </p:cNvSpPr>
            <p:nvPr/>
          </p:nvSpPr>
          <p:spPr bwMode="auto">
            <a:xfrm>
              <a:off x="1349376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46" name="Line 26"/>
            <p:cNvSpPr>
              <a:spLocks noChangeShapeType="1"/>
            </p:cNvSpPr>
            <p:nvPr/>
          </p:nvSpPr>
          <p:spPr bwMode="auto">
            <a:xfrm>
              <a:off x="13858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47" name="Line 27"/>
            <p:cNvSpPr>
              <a:spLocks noChangeShapeType="1"/>
            </p:cNvSpPr>
            <p:nvPr/>
          </p:nvSpPr>
          <p:spPr bwMode="auto">
            <a:xfrm>
              <a:off x="14112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48" name="Line 28"/>
            <p:cNvSpPr>
              <a:spLocks noChangeShapeType="1"/>
            </p:cNvSpPr>
            <p:nvPr/>
          </p:nvSpPr>
          <p:spPr bwMode="auto">
            <a:xfrm>
              <a:off x="14478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49" name="Line 29"/>
            <p:cNvSpPr>
              <a:spLocks noChangeShapeType="1"/>
            </p:cNvSpPr>
            <p:nvPr/>
          </p:nvSpPr>
          <p:spPr bwMode="auto">
            <a:xfrm>
              <a:off x="14716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50" name="Line 30"/>
            <p:cNvSpPr>
              <a:spLocks noChangeShapeType="1"/>
            </p:cNvSpPr>
            <p:nvPr/>
          </p:nvSpPr>
          <p:spPr bwMode="auto">
            <a:xfrm>
              <a:off x="1495426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51" name="Line 31"/>
            <p:cNvSpPr>
              <a:spLocks noChangeShapeType="1"/>
            </p:cNvSpPr>
            <p:nvPr/>
          </p:nvSpPr>
          <p:spPr bwMode="auto">
            <a:xfrm>
              <a:off x="17145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52" name="Line 32"/>
            <p:cNvSpPr>
              <a:spLocks noChangeShapeType="1"/>
            </p:cNvSpPr>
            <p:nvPr/>
          </p:nvSpPr>
          <p:spPr bwMode="auto">
            <a:xfrm>
              <a:off x="184785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53" name="Line 33"/>
            <p:cNvSpPr>
              <a:spLocks noChangeShapeType="1"/>
            </p:cNvSpPr>
            <p:nvPr/>
          </p:nvSpPr>
          <p:spPr bwMode="auto">
            <a:xfrm>
              <a:off x="194627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54" name="Line 34"/>
            <p:cNvSpPr>
              <a:spLocks noChangeShapeType="1"/>
            </p:cNvSpPr>
            <p:nvPr/>
          </p:nvSpPr>
          <p:spPr bwMode="auto">
            <a:xfrm>
              <a:off x="2019301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55" name="Line 35"/>
            <p:cNvSpPr>
              <a:spLocks noChangeShapeType="1"/>
            </p:cNvSpPr>
            <p:nvPr/>
          </p:nvSpPr>
          <p:spPr bwMode="auto">
            <a:xfrm>
              <a:off x="207962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56" name="Line 36"/>
            <p:cNvSpPr>
              <a:spLocks noChangeShapeType="1"/>
            </p:cNvSpPr>
            <p:nvPr/>
          </p:nvSpPr>
          <p:spPr bwMode="auto">
            <a:xfrm>
              <a:off x="212883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57" name="Line 37"/>
            <p:cNvSpPr>
              <a:spLocks noChangeShapeType="1"/>
            </p:cNvSpPr>
            <p:nvPr/>
          </p:nvSpPr>
          <p:spPr bwMode="auto">
            <a:xfrm>
              <a:off x="217646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58" name="Line 38"/>
            <p:cNvSpPr>
              <a:spLocks noChangeShapeType="1"/>
            </p:cNvSpPr>
            <p:nvPr/>
          </p:nvSpPr>
          <p:spPr bwMode="auto">
            <a:xfrm>
              <a:off x="221297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59" name="Line 39"/>
            <p:cNvSpPr>
              <a:spLocks noChangeShapeType="1"/>
            </p:cNvSpPr>
            <p:nvPr/>
          </p:nvSpPr>
          <p:spPr bwMode="auto">
            <a:xfrm>
              <a:off x="2249488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60" name="Line 40"/>
            <p:cNvSpPr>
              <a:spLocks noChangeShapeType="1"/>
            </p:cNvSpPr>
            <p:nvPr/>
          </p:nvSpPr>
          <p:spPr bwMode="auto">
            <a:xfrm>
              <a:off x="246856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61" name="Line 41"/>
            <p:cNvSpPr>
              <a:spLocks noChangeShapeType="1"/>
            </p:cNvSpPr>
            <p:nvPr/>
          </p:nvSpPr>
          <p:spPr bwMode="auto">
            <a:xfrm>
              <a:off x="25908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62" name="Line 42"/>
            <p:cNvSpPr>
              <a:spLocks noChangeShapeType="1"/>
            </p:cNvSpPr>
            <p:nvPr/>
          </p:nvSpPr>
          <p:spPr bwMode="auto">
            <a:xfrm>
              <a:off x="268763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63" name="Line 43"/>
            <p:cNvSpPr>
              <a:spLocks noChangeShapeType="1"/>
            </p:cNvSpPr>
            <p:nvPr/>
          </p:nvSpPr>
          <p:spPr bwMode="auto">
            <a:xfrm>
              <a:off x="2747963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64" name="Line 44"/>
            <p:cNvSpPr>
              <a:spLocks noChangeShapeType="1"/>
            </p:cNvSpPr>
            <p:nvPr/>
          </p:nvSpPr>
          <p:spPr bwMode="auto">
            <a:xfrm>
              <a:off x="280987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65" name="Line 45"/>
            <p:cNvSpPr>
              <a:spLocks noChangeShapeType="1"/>
            </p:cNvSpPr>
            <p:nvPr/>
          </p:nvSpPr>
          <p:spPr bwMode="auto">
            <a:xfrm>
              <a:off x="28575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66" name="Line 46"/>
            <p:cNvSpPr>
              <a:spLocks noChangeShapeType="1"/>
            </p:cNvSpPr>
            <p:nvPr/>
          </p:nvSpPr>
          <p:spPr bwMode="auto">
            <a:xfrm>
              <a:off x="28940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67" name="Line 47"/>
            <p:cNvSpPr>
              <a:spLocks noChangeShapeType="1"/>
            </p:cNvSpPr>
            <p:nvPr/>
          </p:nvSpPr>
          <p:spPr bwMode="auto">
            <a:xfrm>
              <a:off x="293052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68" name="Line 48"/>
            <p:cNvSpPr>
              <a:spLocks noChangeShapeType="1"/>
            </p:cNvSpPr>
            <p:nvPr/>
          </p:nvSpPr>
          <p:spPr bwMode="auto">
            <a:xfrm>
              <a:off x="2967038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69" name="Line 49"/>
            <p:cNvSpPr>
              <a:spLocks noChangeShapeType="1"/>
            </p:cNvSpPr>
            <p:nvPr/>
          </p:nvSpPr>
          <p:spPr bwMode="auto">
            <a:xfrm>
              <a:off x="31734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70" name="Line 50"/>
            <p:cNvSpPr>
              <a:spLocks noChangeShapeType="1"/>
            </p:cNvSpPr>
            <p:nvPr/>
          </p:nvSpPr>
          <p:spPr bwMode="auto">
            <a:xfrm>
              <a:off x="329565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71" name="Line 51"/>
            <p:cNvSpPr>
              <a:spLocks noChangeShapeType="1"/>
            </p:cNvSpPr>
            <p:nvPr/>
          </p:nvSpPr>
          <p:spPr bwMode="auto">
            <a:xfrm>
              <a:off x="338137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72" name="Line 52"/>
            <p:cNvSpPr>
              <a:spLocks noChangeShapeType="1"/>
            </p:cNvSpPr>
            <p:nvPr/>
          </p:nvSpPr>
          <p:spPr bwMode="auto">
            <a:xfrm>
              <a:off x="3454401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73" name="Line 53"/>
            <p:cNvSpPr>
              <a:spLocks noChangeShapeType="1"/>
            </p:cNvSpPr>
            <p:nvPr/>
          </p:nvSpPr>
          <p:spPr bwMode="auto">
            <a:xfrm>
              <a:off x="350202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74" name="Line 54"/>
            <p:cNvSpPr>
              <a:spLocks noChangeShapeType="1"/>
            </p:cNvSpPr>
            <p:nvPr/>
          </p:nvSpPr>
          <p:spPr bwMode="auto">
            <a:xfrm>
              <a:off x="355123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75" name="Line 55"/>
            <p:cNvSpPr>
              <a:spLocks noChangeShapeType="1"/>
            </p:cNvSpPr>
            <p:nvPr/>
          </p:nvSpPr>
          <p:spPr bwMode="auto">
            <a:xfrm>
              <a:off x="358775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76" name="Line 56"/>
            <p:cNvSpPr>
              <a:spLocks noChangeShapeType="1"/>
            </p:cNvSpPr>
            <p:nvPr/>
          </p:nvSpPr>
          <p:spPr bwMode="auto">
            <a:xfrm>
              <a:off x="362426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77" name="Line 57"/>
            <p:cNvSpPr>
              <a:spLocks noChangeShapeType="1"/>
            </p:cNvSpPr>
            <p:nvPr/>
          </p:nvSpPr>
          <p:spPr bwMode="auto">
            <a:xfrm>
              <a:off x="3660776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78" name="Line 58"/>
            <p:cNvSpPr>
              <a:spLocks noChangeShapeType="1"/>
            </p:cNvSpPr>
            <p:nvPr/>
          </p:nvSpPr>
          <p:spPr bwMode="auto">
            <a:xfrm>
              <a:off x="386715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79" name="Line 59"/>
            <p:cNvSpPr>
              <a:spLocks noChangeShapeType="1"/>
            </p:cNvSpPr>
            <p:nvPr/>
          </p:nvSpPr>
          <p:spPr bwMode="auto">
            <a:xfrm>
              <a:off x="1179513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80" name="Line 60"/>
            <p:cNvSpPr>
              <a:spLocks noChangeShapeType="1"/>
            </p:cNvSpPr>
            <p:nvPr/>
          </p:nvSpPr>
          <p:spPr bwMode="auto">
            <a:xfrm>
              <a:off x="11668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81" name="Line 61"/>
            <p:cNvSpPr>
              <a:spLocks noChangeShapeType="1"/>
            </p:cNvSpPr>
            <p:nvPr/>
          </p:nvSpPr>
          <p:spPr bwMode="auto">
            <a:xfrm>
              <a:off x="11668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82" name="Line 62"/>
            <p:cNvSpPr>
              <a:spLocks noChangeShapeType="1"/>
            </p:cNvSpPr>
            <p:nvPr/>
          </p:nvSpPr>
          <p:spPr bwMode="auto">
            <a:xfrm>
              <a:off x="11668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83" name="Line 63"/>
            <p:cNvSpPr>
              <a:spLocks noChangeShapeType="1"/>
            </p:cNvSpPr>
            <p:nvPr/>
          </p:nvSpPr>
          <p:spPr bwMode="auto">
            <a:xfrm>
              <a:off x="1166813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84" name="Line 64"/>
            <p:cNvSpPr>
              <a:spLocks noChangeShapeType="1"/>
            </p:cNvSpPr>
            <p:nvPr/>
          </p:nvSpPr>
          <p:spPr bwMode="auto">
            <a:xfrm>
              <a:off x="11557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85" name="Line 65"/>
            <p:cNvSpPr>
              <a:spLocks noChangeShapeType="1"/>
            </p:cNvSpPr>
            <p:nvPr/>
          </p:nvSpPr>
          <p:spPr bwMode="auto">
            <a:xfrm>
              <a:off x="11557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86" name="Line 66"/>
            <p:cNvSpPr>
              <a:spLocks noChangeShapeType="1"/>
            </p:cNvSpPr>
            <p:nvPr/>
          </p:nvSpPr>
          <p:spPr bwMode="auto">
            <a:xfrm>
              <a:off x="11557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87" name="Line 67"/>
            <p:cNvSpPr>
              <a:spLocks noChangeShapeType="1"/>
            </p:cNvSpPr>
            <p:nvPr/>
          </p:nvSpPr>
          <p:spPr bwMode="auto">
            <a:xfrm>
              <a:off x="11430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88" name="Line 68"/>
            <p:cNvSpPr>
              <a:spLocks noChangeShapeType="1"/>
            </p:cNvSpPr>
            <p:nvPr/>
          </p:nvSpPr>
          <p:spPr bwMode="auto">
            <a:xfrm>
              <a:off x="1143001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89" name="Line 69"/>
            <p:cNvSpPr>
              <a:spLocks noChangeShapeType="1"/>
            </p:cNvSpPr>
            <p:nvPr/>
          </p:nvSpPr>
          <p:spPr bwMode="auto">
            <a:xfrm>
              <a:off x="11064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90" name="Line 70"/>
            <p:cNvSpPr>
              <a:spLocks noChangeShapeType="1"/>
            </p:cNvSpPr>
            <p:nvPr/>
          </p:nvSpPr>
          <p:spPr bwMode="auto">
            <a:xfrm>
              <a:off x="106997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91" name="Line 71"/>
            <p:cNvSpPr>
              <a:spLocks noChangeShapeType="1"/>
            </p:cNvSpPr>
            <p:nvPr/>
          </p:nvSpPr>
          <p:spPr bwMode="auto">
            <a:xfrm>
              <a:off x="104616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92" name="Line 72"/>
            <p:cNvSpPr>
              <a:spLocks noChangeShapeType="1"/>
            </p:cNvSpPr>
            <p:nvPr/>
          </p:nvSpPr>
          <p:spPr bwMode="auto">
            <a:xfrm>
              <a:off x="1009651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93" name="Line 73"/>
            <p:cNvSpPr>
              <a:spLocks noChangeShapeType="1"/>
            </p:cNvSpPr>
            <p:nvPr/>
          </p:nvSpPr>
          <p:spPr bwMode="auto">
            <a:xfrm>
              <a:off x="97313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94" name="Line 74"/>
            <p:cNvSpPr>
              <a:spLocks noChangeShapeType="1"/>
            </p:cNvSpPr>
            <p:nvPr/>
          </p:nvSpPr>
          <p:spPr bwMode="auto">
            <a:xfrm>
              <a:off x="94932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95" name="Line 75"/>
            <p:cNvSpPr>
              <a:spLocks noChangeShapeType="1"/>
            </p:cNvSpPr>
            <p:nvPr/>
          </p:nvSpPr>
          <p:spPr bwMode="auto">
            <a:xfrm>
              <a:off x="9128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96" name="Line 76"/>
            <p:cNvSpPr>
              <a:spLocks noChangeShapeType="1"/>
            </p:cNvSpPr>
            <p:nvPr/>
          </p:nvSpPr>
          <p:spPr bwMode="auto">
            <a:xfrm>
              <a:off x="8874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97" name="Line 77"/>
            <p:cNvSpPr>
              <a:spLocks noChangeShapeType="1"/>
            </p:cNvSpPr>
            <p:nvPr/>
          </p:nvSpPr>
          <p:spPr bwMode="auto">
            <a:xfrm>
              <a:off x="863601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99" name="Line 79"/>
            <p:cNvSpPr>
              <a:spLocks noChangeShapeType="1"/>
            </p:cNvSpPr>
            <p:nvPr/>
          </p:nvSpPr>
          <p:spPr bwMode="auto">
            <a:xfrm flipH="1">
              <a:off x="766763" y="3476626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00" name="Line 80"/>
            <p:cNvSpPr>
              <a:spLocks noChangeShapeType="1"/>
            </p:cNvSpPr>
            <p:nvPr/>
          </p:nvSpPr>
          <p:spPr bwMode="auto">
            <a:xfrm flipH="1">
              <a:off x="814388" y="3406776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01" name="Line 81"/>
            <p:cNvSpPr>
              <a:spLocks noChangeShapeType="1"/>
            </p:cNvSpPr>
            <p:nvPr/>
          </p:nvSpPr>
          <p:spPr bwMode="auto">
            <a:xfrm flipH="1">
              <a:off x="814388" y="33829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02" name="Line 82"/>
            <p:cNvSpPr>
              <a:spLocks noChangeShapeType="1"/>
            </p:cNvSpPr>
            <p:nvPr/>
          </p:nvSpPr>
          <p:spPr bwMode="auto">
            <a:xfrm flipH="1">
              <a:off x="814388" y="33480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03" name="Line 83"/>
            <p:cNvSpPr>
              <a:spLocks noChangeShapeType="1"/>
            </p:cNvSpPr>
            <p:nvPr/>
          </p:nvSpPr>
          <p:spPr bwMode="auto">
            <a:xfrm flipH="1">
              <a:off x="790576" y="3313113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04" name="Line 84"/>
            <p:cNvSpPr>
              <a:spLocks noChangeShapeType="1"/>
            </p:cNvSpPr>
            <p:nvPr/>
          </p:nvSpPr>
          <p:spPr bwMode="auto">
            <a:xfrm flipH="1">
              <a:off x="814388" y="32781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05" name="Line 85"/>
            <p:cNvSpPr>
              <a:spLocks noChangeShapeType="1"/>
            </p:cNvSpPr>
            <p:nvPr/>
          </p:nvSpPr>
          <p:spPr bwMode="auto">
            <a:xfrm flipH="1">
              <a:off x="814388" y="32559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06" name="Line 86"/>
            <p:cNvSpPr>
              <a:spLocks noChangeShapeType="1"/>
            </p:cNvSpPr>
            <p:nvPr/>
          </p:nvSpPr>
          <p:spPr bwMode="auto">
            <a:xfrm flipH="1">
              <a:off x="814388" y="32210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07" name="Line 87"/>
            <p:cNvSpPr>
              <a:spLocks noChangeShapeType="1"/>
            </p:cNvSpPr>
            <p:nvPr/>
          </p:nvSpPr>
          <p:spPr bwMode="auto">
            <a:xfrm flipH="1">
              <a:off x="814388" y="3197226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08" name="Line 88"/>
            <p:cNvSpPr>
              <a:spLocks noChangeShapeType="1"/>
            </p:cNvSpPr>
            <p:nvPr/>
          </p:nvSpPr>
          <p:spPr bwMode="auto">
            <a:xfrm flipH="1">
              <a:off x="766763" y="317341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09" name="Line 89"/>
            <p:cNvSpPr>
              <a:spLocks noChangeShapeType="1"/>
            </p:cNvSpPr>
            <p:nvPr/>
          </p:nvSpPr>
          <p:spPr bwMode="auto">
            <a:xfrm flipH="1">
              <a:off x="814388" y="296545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10" name="Line 90"/>
            <p:cNvSpPr>
              <a:spLocks noChangeShapeType="1"/>
            </p:cNvSpPr>
            <p:nvPr/>
          </p:nvSpPr>
          <p:spPr bwMode="auto">
            <a:xfrm flipH="1">
              <a:off x="814388" y="28368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11" name="Line 91"/>
            <p:cNvSpPr>
              <a:spLocks noChangeShapeType="1"/>
            </p:cNvSpPr>
            <p:nvPr/>
          </p:nvSpPr>
          <p:spPr bwMode="auto">
            <a:xfrm flipH="1">
              <a:off x="814388" y="274320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12" name="Line 92"/>
            <p:cNvSpPr>
              <a:spLocks noChangeShapeType="1"/>
            </p:cNvSpPr>
            <p:nvPr/>
          </p:nvSpPr>
          <p:spPr bwMode="auto">
            <a:xfrm flipH="1">
              <a:off x="790576" y="2673351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13" name="Line 93"/>
            <p:cNvSpPr>
              <a:spLocks noChangeShapeType="1"/>
            </p:cNvSpPr>
            <p:nvPr/>
          </p:nvSpPr>
          <p:spPr bwMode="auto">
            <a:xfrm flipH="1">
              <a:off x="814388" y="261620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14" name="Line 94"/>
            <p:cNvSpPr>
              <a:spLocks noChangeShapeType="1"/>
            </p:cNvSpPr>
            <p:nvPr/>
          </p:nvSpPr>
          <p:spPr bwMode="auto">
            <a:xfrm flipH="1">
              <a:off x="814388" y="25701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15" name="Line 95"/>
            <p:cNvSpPr>
              <a:spLocks noChangeShapeType="1"/>
            </p:cNvSpPr>
            <p:nvPr/>
          </p:nvSpPr>
          <p:spPr bwMode="auto">
            <a:xfrm flipH="1">
              <a:off x="814388" y="25225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16" name="Line 96"/>
            <p:cNvSpPr>
              <a:spLocks noChangeShapeType="1"/>
            </p:cNvSpPr>
            <p:nvPr/>
          </p:nvSpPr>
          <p:spPr bwMode="auto">
            <a:xfrm flipH="1">
              <a:off x="814388" y="24876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17" name="Line 97"/>
            <p:cNvSpPr>
              <a:spLocks noChangeShapeType="1"/>
            </p:cNvSpPr>
            <p:nvPr/>
          </p:nvSpPr>
          <p:spPr bwMode="auto">
            <a:xfrm flipH="1">
              <a:off x="766763" y="245268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18" name="Line 98"/>
            <p:cNvSpPr>
              <a:spLocks noChangeShapeType="1"/>
            </p:cNvSpPr>
            <p:nvPr/>
          </p:nvSpPr>
          <p:spPr bwMode="auto">
            <a:xfrm flipH="1">
              <a:off x="814388" y="2244726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19" name="Line 99"/>
            <p:cNvSpPr>
              <a:spLocks noChangeShapeType="1"/>
            </p:cNvSpPr>
            <p:nvPr/>
          </p:nvSpPr>
          <p:spPr bwMode="auto">
            <a:xfrm flipH="1">
              <a:off x="814388" y="212725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20" name="Line 100"/>
            <p:cNvSpPr>
              <a:spLocks noChangeShapeType="1"/>
            </p:cNvSpPr>
            <p:nvPr/>
          </p:nvSpPr>
          <p:spPr bwMode="auto">
            <a:xfrm flipH="1">
              <a:off x="814388" y="2035176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21" name="Line 101"/>
            <p:cNvSpPr>
              <a:spLocks noChangeShapeType="1"/>
            </p:cNvSpPr>
            <p:nvPr/>
          </p:nvSpPr>
          <p:spPr bwMode="auto">
            <a:xfrm flipH="1">
              <a:off x="790576" y="1976438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22" name="Line 102"/>
            <p:cNvSpPr>
              <a:spLocks noChangeShapeType="1"/>
            </p:cNvSpPr>
            <p:nvPr/>
          </p:nvSpPr>
          <p:spPr bwMode="auto">
            <a:xfrm flipH="1">
              <a:off x="814388" y="191770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23" name="Line 103"/>
            <p:cNvSpPr>
              <a:spLocks noChangeShapeType="1"/>
            </p:cNvSpPr>
            <p:nvPr/>
          </p:nvSpPr>
          <p:spPr bwMode="auto">
            <a:xfrm flipH="1">
              <a:off x="814388" y="18716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24" name="Line 104"/>
            <p:cNvSpPr>
              <a:spLocks noChangeShapeType="1"/>
            </p:cNvSpPr>
            <p:nvPr/>
          </p:nvSpPr>
          <p:spPr bwMode="auto">
            <a:xfrm flipH="1">
              <a:off x="814388" y="18367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25" name="Line 105"/>
            <p:cNvSpPr>
              <a:spLocks noChangeShapeType="1"/>
            </p:cNvSpPr>
            <p:nvPr/>
          </p:nvSpPr>
          <p:spPr bwMode="auto">
            <a:xfrm flipH="1">
              <a:off x="814388" y="18018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26" name="Line 106"/>
            <p:cNvSpPr>
              <a:spLocks noChangeShapeType="1"/>
            </p:cNvSpPr>
            <p:nvPr/>
          </p:nvSpPr>
          <p:spPr bwMode="auto">
            <a:xfrm flipH="1">
              <a:off x="766763" y="176688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27" name="Line 107"/>
            <p:cNvSpPr>
              <a:spLocks noChangeShapeType="1"/>
            </p:cNvSpPr>
            <p:nvPr/>
          </p:nvSpPr>
          <p:spPr bwMode="auto">
            <a:xfrm flipH="1">
              <a:off x="814388" y="15700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28" name="Line 108"/>
            <p:cNvSpPr>
              <a:spLocks noChangeShapeType="1"/>
            </p:cNvSpPr>
            <p:nvPr/>
          </p:nvSpPr>
          <p:spPr bwMode="auto">
            <a:xfrm flipH="1">
              <a:off x="814388" y="14525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29" name="Line 109"/>
            <p:cNvSpPr>
              <a:spLocks noChangeShapeType="1"/>
            </p:cNvSpPr>
            <p:nvPr/>
          </p:nvSpPr>
          <p:spPr bwMode="auto">
            <a:xfrm flipH="1">
              <a:off x="814388" y="137160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30" name="Line 110"/>
            <p:cNvSpPr>
              <a:spLocks noChangeShapeType="1"/>
            </p:cNvSpPr>
            <p:nvPr/>
          </p:nvSpPr>
          <p:spPr bwMode="auto">
            <a:xfrm flipH="1">
              <a:off x="790576" y="1301751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31" name="Line 111"/>
            <p:cNvSpPr>
              <a:spLocks noChangeShapeType="1"/>
            </p:cNvSpPr>
            <p:nvPr/>
          </p:nvSpPr>
          <p:spPr bwMode="auto">
            <a:xfrm flipH="1">
              <a:off x="814388" y="12557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32" name="Line 112"/>
            <p:cNvSpPr>
              <a:spLocks noChangeShapeType="1"/>
            </p:cNvSpPr>
            <p:nvPr/>
          </p:nvSpPr>
          <p:spPr bwMode="auto">
            <a:xfrm flipH="1">
              <a:off x="814388" y="1209676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33" name="Line 113"/>
            <p:cNvSpPr>
              <a:spLocks noChangeShapeType="1"/>
            </p:cNvSpPr>
            <p:nvPr/>
          </p:nvSpPr>
          <p:spPr bwMode="auto">
            <a:xfrm flipH="1">
              <a:off x="814388" y="117475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34" name="Line 114"/>
            <p:cNvSpPr>
              <a:spLocks noChangeShapeType="1"/>
            </p:cNvSpPr>
            <p:nvPr/>
          </p:nvSpPr>
          <p:spPr bwMode="auto">
            <a:xfrm flipH="1">
              <a:off x="814388" y="1139826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35" name="Line 115"/>
            <p:cNvSpPr>
              <a:spLocks noChangeShapeType="1"/>
            </p:cNvSpPr>
            <p:nvPr/>
          </p:nvSpPr>
          <p:spPr bwMode="auto">
            <a:xfrm flipH="1">
              <a:off x="766763" y="1104901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36" name="Line 116"/>
            <p:cNvSpPr>
              <a:spLocks noChangeShapeType="1"/>
            </p:cNvSpPr>
            <p:nvPr/>
          </p:nvSpPr>
          <p:spPr bwMode="auto">
            <a:xfrm flipH="1">
              <a:off x="814388" y="9064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37" name="Line 117"/>
            <p:cNvSpPr>
              <a:spLocks noChangeShapeType="1"/>
            </p:cNvSpPr>
            <p:nvPr/>
          </p:nvSpPr>
          <p:spPr bwMode="auto">
            <a:xfrm flipH="1">
              <a:off x="766763" y="3476626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38" name="Line 118"/>
            <p:cNvSpPr>
              <a:spLocks noChangeShapeType="1"/>
            </p:cNvSpPr>
            <p:nvPr/>
          </p:nvSpPr>
          <p:spPr bwMode="auto">
            <a:xfrm flipH="1">
              <a:off x="814388" y="34877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39" name="Line 119"/>
            <p:cNvSpPr>
              <a:spLocks noChangeShapeType="1"/>
            </p:cNvSpPr>
            <p:nvPr/>
          </p:nvSpPr>
          <p:spPr bwMode="auto">
            <a:xfrm flipH="1">
              <a:off x="814388" y="34877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0" name="Line 120"/>
            <p:cNvSpPr>
              <a:spLocks noChangeShapeType="1"/>
            </p:cNvSpPr>
            <p:nvPr/>
          </p:nvSpPr>
          <p:spPr bwMode="auto">
            <a:xfrm flipH="1">
              <a:off x="814388" y="34877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1" name="Line 121"/>
            <p:cNvSpPr>
              <a:spLocks noChangeShapeType="1"/>
            </p:cNvSpPr>
            <p:nvPr/>
          </p:nvSpPr>
          <p:spPr bwMode="auto">
            <a:xfrm flipH="1">
              <a:off x="790576" y="3487738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2" name="Line 122"/>
            <p:cNvSpPr>
              <a:spLocks noChangeShapeType="1"/>
            </p:cNvSpPr>
            <p:nvPr/>
          </p:nvSpPr>
          <p:spPr bwMode="auto">
            <a:xfrm flipH="1">
              <a:off x="814388" y="349885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3" name="Line 123"/>
            <p:cNvSpPr>
              <a:spLocks noChangeShapeType="1"/>
            </p:cNvSpPr>
            <p:nvPr/>
          </p:nvSpPr>
          <p:spPr bwMode="auto">
            <a:xfrm flipH="1">
              <a:off x="814388" y="349885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4" name="Line 124"/>
            <p:cNvSpPr>
              <a:spLocks noChangeShapeType="1"/>
            </p:cNvSpPr>
            <p:nvPr/>
          </p:nvSpPr>
          <p:spPr bwMode="auto">
            <a:xfrm flipH="1">
              <a:off x="814388" y="349885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5" name="Line 125"/>
            <p:cNvSpPr>
              <a:spLocks noChangeShapeType="1"/>
            </p:cNvSpPr>
            <p:nvPr/>
          </p:nvSpPr>
          <p:spPr bwMode="auto">
            <a:xfrm flipH="1">
              <a:off x="814388" y="351155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6" name="Line 126"/>
            <p:cNvSpPr>
              <a:spLocks noChangeShapeType="1"/>
            </p:cNvSpPr>
            <p:nvPr/>
          </p:nvSpPr>
          <p:spPr bwMode="auto">
            <a:xfrm flipH="1">
              <a:off x="766763" y="3511551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7" name="Line 127"/>
            <p:cNvSpPr>
              <a:spLocks noChangeShapeType="1"/>
            </p:cNvSpPr>
            <p:nvPr/>
          </p:nvSpPr>
          <p:spPr bwMode="auto">
            <a:xfrm flipH="1">
              <a:off x="814388" y="3546476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8" name="Line 128"/>
            <p:cNvSpPr>
              <a:spLocks noChangeShapeType="1"/>
            </p:cNvSpPr>
            <p:nvPr/>
          </p:nvSpPr>
          <p:spPr bwMode="auto">
            <a:xfrm flipH="1">
              <a:off x="814388" y="3581401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9" name="Line 129"/>
            <p:cNvSpPr>
              <a:spLocks noChangeShapeType="1"/>
            </p:cNvSpPr>
            <p:nvPr/>
          </p:nvSpPr>
          <p:spPr bwMode="auto">
            <a:xfrm flipH="1">
              <a:off x="814388" y="3603626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50" name="Line 130"/>
            <p:cNvSpPr>
              <a:spLocks noChangeShapeType="1"/>
            </p:cNvSpPr>
            <p:nvPr/>
          </p:nvSpPr>
          <p:spPr bwMode="auto">
            <a:xfrm flipH="1">
              <a:off x="790576" y="3638551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51" name="Line 131"/>
            <p:cNvSpPr>
              <a:spLocks noChangeShapeType="1"/>
            </p:cNvSpPr>
            <p:nvPr/>
          </p:nvSpPr>
          <p:spPr bwMode="auto">
            <a:xfrm flipH="1">
              <a:off x="814388" y="3673476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52" name="Line 132"/>
            <p:cNvSpPr>
              <a:spLocks noChangeShapeType="1"/>
            </p:cNvSpPr>
            <p:nvPr/>
          </p:nvSpPr>
          <p:spPr bwMode="auto">
            <a:xfrm flipH="1">
              <a:off x="814388" y="36972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53" name="Line 133"/>
            <p:cNvSpPr>
              <a:spLocks noChangeShapeType="1"/>
            </p:cNvSpPr>
            <p:nvPr/>
          </p:nvSpPr>
          <p:spPr bwMode="auto">
            <a:xfrm flipH="1">
              <a:off x="814388" y="37322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54" name="Line 134"/>
            <p:cNvSpPr>
              <a:spLocks noChangeShapeType="1"/>
            </p:cNvSpPr>
            <p:nvPr/>
          </p:nvSpPr>
          <p:spPr bwMode="auto">
            <a:xfrm flipH="1">
              <a:off x="814388" y="3756026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55" name="Line 135"/>
            <p:cNvSpPr>
              <a:spLocks noChangeShapeType="1"/>
            </p:cNvSpPr>
            <p:nvPr/>
          </p:nvSpPr>
          <p:spPr bwMode="auto">
            <a:xfrm flipH="1">
              <a:off x="766763" y="3778251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857" name="グループ化 1856"/>
          <p:cNvGrpSpPr/>
          <p:nvPr/>
        </p:nvGrpSpPr>
        <p:grpSpPr>
          <a:xfrm>
            <a:off x="8887706" y="8113651"/>
            <a:ext cx="3198813" cy="3057525"/>
            <a:chOff x="4743450" y="814388"/>
            <a:chExt cx="3198813" cy="3057525"/>
          </a:xfrm>
        </p:grpSpPr>
        <p:sp>
          <p:nvSpPr>
            <p:cNvPr id="1858" name="Rectangle 137"/>
            <p:cNvSpPr>
              <a:spLocks noChangeArrowheads="1"/>
            </p:cNvSpPr>
            <p:nvPr/>
          </p:nvSpPr>
          <p:spPr bwMode="auto">
            <a:xfrm>
              <a:off x="4827588" y="825501"/>
              <a:ext cx="3114675" cy="29765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1859" name="Picture 13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7588" y="825501"/>
              <a:ext cx="3114675" cy="297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60" name="Picture 13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7588" y="825501"/>
              <a:ext cx="3114675" cy="297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61" name="Freeform 140"/>
            <p:cNvSpPr>
              <a:spLocks/>
            </p:cNvSpPr>
            <p:nvPr/>
          </p:nvSpPr>
          <p:spPr bwMode="auto">
            <a:xfrm>
              <a:off x="4900613" y="1906588"/>
              <a:ext cx="1216025" cy="1755775"/>
            </a:xfrm>
            <a:custGeom>
              <a:avLst/>
              <a:gdLst>
                <a:gd name="T0" fmla="*/ 0 w 766"/>
                <a:gd name="T1" fmla="*/ 7 h 1106"/>
                <a:gd name="T2" fmla="*/ 766 w 766"/>
                <a:gd name="T3" fmla="*/ 0 h 1106"/>
                <a:gd name="T4" fmla="*/ 720 w 766"/>
                <a:gd name="T5" fmla="*/ 388 h 1106"/>
                <a:gd name="T6" fmla="*/ 644 w 766"/>
                <a:gd name="T7" fmla="*/ 784 h 1106"/>
                <a:gd name="T8" fmla="*/ 445 w 766"/>
                <a:gd name="T9" fmla="*/ 1003 h 1106"/>
                <a:gd name="T10" fmla="*/ 291 w 766"/>
                <a:gd name="T11" fmla="*/ 1106 h 1106"/>
                <a:gd name="T12" fmla="*/ 0 w 766"/>
                <a:gd name="T13" fmla="*/ 1099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6" h="1106">
                  <a:moveTo>
                    <a:pt x="0" y="7"/>
                  </a:moveTo>
                  <a:lnTo>
                    <a:pt x="766" y="0"/>
                  </a:lnTo>
                  <a:lnTo>
                    <a:pt x="720" y="388"/>
                  </a:lnTo>
                  <a:lnTo>
                    <a:pt x="644" y="784"/>
                  </a:lnTo>
                  <a:lnTo>
                    <a:pt x="445" y="1003"/>
                  </a:lnTo>
                  <a:lnTo>
                    <a:pt x="291" y="1106"/>
                  </a:lnTo>
                  <a:lnTo>
                    <a:pt x="0" y="109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62" name="Freeform 141"/>
            <p:cNvSpPr>
              <a:spLocks/>
            </p:cNvSpPr>
            <p:nvPr/>
          </p:nvSpPr>
          <p:spPr bwMode="auto">
            <a:xfrm>
              <a:off x="4900613" y="1917701"/>
              <a:ext cx="0" cy="1733550"/>
            </a:xfrm>
            <a:custGeom>
              <a:avLst/>
              <a:gdLst>
                <a:gd name="T0" fmla="*/ 0 h 1092"/>
                <a:gd name="T1" fmla="*/ 0 h 1092"/>
                <a:gd name="T2" fmla="*/ 1092 h 1092"/>
                <a:gd name="T3" fmla="*/ 1092 h 1092"/>
                <a:gd name="T4" fmla="*/ 1092 h 1092"/>
                <a:gd name="T5" fmla="*/ 0 h 1092"/>
                <a:gd name="T6" fmla="*/ 0 h 109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092">
                  <a:moveTo>
                    <a:pt x="0" y="0"/>
                  </a:moveTo>
                  <a:lnTo>
                    <a:pt x="0" y="0"/>
                  </a:lnTo>
                  <a:lnTo>
                    <a:pt x="0" y="1092"/>
                  </a:lnTo>
                  <a:lnTo>
                    <a:pt x="0" y="1092"/>
                  </a:lnTo>
                  <a:lnTo>
                    <a:pt x="0" y="109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63" name="Rectangle 144"/>
            <p:cNvSpPr>
              <a:spLocks noChangeArrowheads="1"/>
            </p:cNvSpPr>
            <p:nvPr/>
          </p:nvSpPr>
          <p:spPr bwMode="auto">
            <a:xfrm>
              <a:off x="4983801" y="1941512"/>
              <a:ext cx="5995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3.00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1864" name="Freeform 145"/>
            <p:cNvSpPr>
              <a:spLocks/>
            </p:cNvSpPr>
            <p:nvPr/>
          </p:nvSpPr>
          <p:spPr bwMode="auto">
            <a:xfrm>
              <a:off x="4827588" y="814388"/>
              <a:ext cx="3114675" cy="2976563"/>
            </a:xfrm>
            <a:custGeom>
              <a:avLst/>
              <a:gdLst>
                <a:gd name="T0" fmla="*/ 0 w 1962"/>
                <a:gd name="T1" fmla="*/ 0 h 1875"/>
                <a:gd name="T2" fmla="*/ 1962 w 1962"/>
                <a:gd name="T3" fmla="*/ 0 h 1875"/>
                <a:gd name="T4" fmla="*/ 1962 w 1962"/>
                <a:gd name="T5" fmla="*/ 1875 h 1875"/>
                <a:gd name="T6" fmla="*/ 0 w 1962"/>
                <a:gd name="T7" fmla="*/ 1875 h 1875"/>
                <a:gd name="T8" fmla="*/ 0 w 1962"/>
                <a:gd name="T9" fmla="*/ 0 h 1875"/>
                <a:gd name="T10" fmla="*/ 0 w 1962"/>
                <a:gd name="T11" fmla="*/ 0 h 1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2" h="1875">
                  <a:moveTo>
                    <a:pt x="0" y="0"/>
                  </a:moveTo>
                  <a:lnTo>
                    <a:pt x="1962" y="0"/>
                  </a:lnTo>
                  <a:lnTo>
                    <a:pt x="1962" y="1875"/>
                  </a:lnTo>
                  <a:lnTo>
                    <a:pt x="0" y="187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65" name="Line 146"/>
            <p:cNvSpPr>
              <a:spLocks noChangeShapeType="1"/>
            </p:cNvSpPr>
            <p:nvPr/>
          </p:nvSpPr>
          <p:spPr bwMode="auto">
            <a:xfrm>
              <a:off x="5156201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66" name="Line 147"/>
            <p:cNvSpPr>
              <a:spLocks noChangeShapeType="1"/>
            </p:cNvSpPr>
            <p:nvPr/>
          </p:nvSpPr>
          <p:spPr bwMode="auto">
            <a:xfrm>
              <a:off x="522922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67" name="Line 148"/>
            <p:cNvSpPr>
              <a:spLocks noChangeShapeType="1"/>
            </p:cNvSpPr>
            <p:nvPr/>
          </p:nvSpPr>
          <p:spPr bwMode="auto">
            <a:xfrm>
              <a:off x="525303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68" name="Line 149"/>
            <p:cNvSpPr>
              <a:spLocks noChangeShapeType="1"/>
            </p:cNvSpPr>
            <p:nvPr/>
          </p:nvSpPr>
          <p:spPr bwMode="auto">
            <a:xfrm>
              <a:off x="528955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69" name="Line 150"/>
            <p:cNvSpPr>
              <a:spLocks noChangeShapeType="1"/>
            </p:cNvSpPr>
            <p:nvPr/>
          </p:nvSpPr>
          <p:spPr bwMode="auto">
            <a:xfrm>
              <a:off x="5326063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70" name="Line 151"/>
            <p:cNvSpPr>
              <a:spLocks noChangeShapeType="1"/>
            </p:cNvSpPr>
            <p:nvPr/>
          </p:nvSpPr>
          <p:spPr bwMode="auto">
            <a:xfrm>
              <a:off x="536257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71" name="Line 152"/>
            <p:cNvSpPr>
              <a:spLocks noChangeShapeType="1"/>
            </p:cNvSpPr>
            <p:nvPr/>
          </p:nvSpPr>
          <p:spPr bwMode="auto">
            <a:xfrm>
              <a:off x="538797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72" name="Line 153"/>
            <p:cNvSpPr>
              <a:spLocks noChangeShapeType="1"/>
            </p:cNvSpPr>
            <p:nvPr/>
          </p:nvSpPr>
          <p:spPr bwMode="auto">
            <a:xfrm>
              <a:off x="54244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73" name="Line 154"/>
            <p:cNvSpPr>
              <a:spLocks noChangeShapeType="1"/>
            </p:cNvSpPr>
            <p:nvPr/>
          </p:nvSpPr>
          <p:spPr bwMode="auto">
            <a:xfrm>
              <a:off x="54483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74" name="Line 155"/>
            <p:cNvSpPr>
              <a:spLocks noChangeShapeType="1"/>
            </p:cNvSpPr>
            <p:nvPr/>
          </p:nvSpPr>
          <p:spPr bwMode="auto">
            <a:xfrm>
              <a:off x="5472113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75" name="Line 156"/>
            <p:cNvSpPr>
              <a:spLocks noChangeShapeType="1"/>
            </p:cNvSpPr>
            <p:nvPr/>
          </p:nvSpPr>
          <p:spPr bwMode="auto">
            <a:xfrm>
              <a:off x="56911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76" name="Line 157"/>
            <p:cNvSpPr>
              <a:spLocks noChangeShapeType="1"/>
            </p:cNvSpPr>
            <p:nvPr/>
          </p:nvSpPr>
          <p:spPr bwMode="auto">
            <a:xfrm>
              <a:off x="582612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77" name="Line 158"/>
            <p:cNvSpPr>
              <a:spLocks noChangeShapeType="1"/>
            </p:cNvSpPr>
            <p:nvPr/>
          </p:nvSpPr>
          <p:spPr bwMode="auto">
            <a:xfrm>
              <a:off x="592296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78" name="Line 159"/>
            <p:cNvSpPr>
              <a:spLocks noChangeShapeType="1"/>
            </p:cNvSpPr>
            <p:nvPr/>
          </p:nvSpPr>
          <p:spPr bwMode="auto">
            <a:xfrm>
              <a:off x="5995988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79" name="Line 160"/>
            <p:cNvSpPr>
              <a:spLocks noChangeShapeType="1"/>
            </p:cNvSpPr>
            <p:nvPr/>
          </p:nvSpPr>
          <p:spPr bwMode="auto">
            <a:xfrm>
              <a:off x="60563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80" name="Line 161"/>
            <p:cNvSpPr>
              <a:spLocks noChangeShapeType="1"/>
            </p:cNvSpPr>
            <p:nvPr/>
          </p:nvSpPr>
          <p:spPr bwMode="auto">
            <a:xfrm>
              <a:off x="610552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81" name="Line 162"/>
            <p:cNvSpPr>
              <a:spLocks noChangeShapeType="1"/>
            </p:cNvSpPr>
            <p:nvPr/>
          </p:nvSpPr>
          <p:spPr bwMode="auto">
            <a:xfrm>
              <a:off x="615315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82" name="Line 163"/>
            <p:cNvSpPr>
              <a:spLocks noChangeShapeType="1"/>
            </p:cNvSpPr>
            <p:nvPr/>
          </p:nvSpPr>
          <p:spPr bwMode="auto">
            <a:xfrm>
              <a:off x="618966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83" name="Line 164"/>
            <p:cNvSpPr>
              <a:spLocks noChangeShapeType="1"/>
            </p:cNvSpPr>
            <p:nvPr/>
          </p:nvSpPr>
          <p:spPr bwMode="auto">
            <a:xfrm>
              <a:off x="6226176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84" name="Line 165"/>
            <p:cNvSpPr>
              <a:spLocks noChangeShapeType="1"/>
            </p:cNvSpPr>
            <p:nvPr/>
          </p:nvSpPr>
          <p:spPr bwMode="auto">
            <a:xfrm>
              <a:off x="644525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85" name="Line 166"/>
            <p:cNvSpPr>
              <a:spLocks noChangeShapeType="1"/>
            </p:cNvSpPr>
            <p:nvPr/>
          </p:nvSpPr>
          <p:spPr bwMode="auto">
            <a:xfrm>
              <a:off x="65674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86" name="Line 167"/>
            <p:cNvSpPr>
              <a:spLocks noChangeShapeType="1"/>
            </p:cNvSpPr>
            <p:nvPr/>
          </p:nvSpPr>
          <p:spPr bwMode="auto">
            <a:xfrm>
              <a:off x="666432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87" name="Line 168"/>
            <p:cNvSpPr>
              <a:spLocks noChangeShapeType="1"/>
            </p:cNvSpPr>
            <p:nvPr/>
          </p:nvSpPr>
          <p:spPr bwMode="auto">
            <a:xfrm>
              <a:off x="6724651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88" name="Line 169"/>
            <p:cNvSpPr>
              <a:spLocks noChangeShapeType="1"/>
            </p:cNvSpPr>
            <p:nvPr/>
          </p:nvSpPr>
          <p:spPr bwMode="auto">
            <a:xfrm>
              <a:off x="678656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89" name="Line 170"/>
            <p:cNvSpPr>
              <a:spLocks noChangeShapeType="1"/>
            </p:cNvSpPr>
            <p:nvPr/>
          </p:nvSpPr>
          <p:spPr bwMode="auto">
            <a:xfrm>
              <a:off x="68341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90" name="Line 171"/>
            <p:cNvSpPr>
              <a:spLocks noChangeShapeType="1"/>
            </p:cNvSpPr>
            <p:nvPr/>
          </p:nvSpPr>
          <p:spPr bwMode="auto">
            <a:xfrm>
              <a:off x="68707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91" name="Line 172"/>
            <p:cNvSpPr>
              <a:spLocks noChangeShapeType="1"/>
            </p:cNvSpPr>
            <p:nvPr/>
          </p:nvSpPr>
          <p:spPr bwMode="auto">
            <a:xfrm>
              <a:off x="69072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92" name="Line 173"/>
            <p:cNvSpPr>
              <a:spLocks noChangeShapeType="1"/>
            </p:cNvSpPr>
            <p:nvPr/>
          </p:nvSpPr>
          <p:spPr bwMode="auto">
            <a:xfrm>
              <a:off x="6943726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93" name="Line 174"/>
            <p:cNvSpPr>
              <a:spLocks noChangeShapeType="1"/>
            </p:cNvSpPr>
            <p:nvPr/>
          </p:nvSpPr>
          <p:spPr bwMode="auto">
            <a:xfrm>
              <a:off x="71516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94" name="Line 175"/>
            <p:cNvSpPr>
              <a:spLocks noChangeShapeType="1"/>
            </p:cNvSpPr>
            <p:nvPr/>
          </p:nvSpPr>
          <p:spPr bwMode="auto">
            <a:xfrm>
              <a:off x="727233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95" name="Line 176"/>
            <p:cNvSpPr>
              <a:spLocks noChangeShapeType="1"/>
            </p:cNvSpPr>
            <p:nvPr/>
          </p:nvSpPr>
          <p:spPr bwMode="auto">
            <a:xfrm>
              <a:off x="735806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96" name="Line 177"/>
            <p:cNvSpPr>
              <a:spLocks noChangeShapeType="1"/>
            </p:cNvSpPr>
            <p:nvPr/>
          </p:nvSpPr>
          <p:spPr bwMode="auto">
            <a:xfrm>
              <a:off x="7431088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97" name="Line 178"/>
            <p:cNvSpPr>
              <a:spLocks noChangeShapeType="1"/>
            </p:cNvSpPr>
            <p:nvPr/>
          </p:nvSpPr>
          <p:spPr bwMode="auto">
            <a:xfrm>
              <a:off x="74787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98" name="Line 179"/>
            <p:cNvSpPr>
              <a:spLocks noChangeShapeType="1"/>
            </p:cNvSpPr>
            <p:nvPr/>
          </p:nvSpPr>
          <p:spPr bwMode="auto">
            <a:xfrm>
              <a:off x="752792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99" name="Line 180"/>
            <p:cNvSpPr>
              <a:spLocks noChangeShapeType="1"/>
            </p:cNvSpPr>
            <p:nvPr/>
          </p:nvSpPr>
          <p:spPr bwMode="auto">
            <a:xfrm>
              <a:off x="756443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00" name="Line 181"/>
            <p:cNvSpPr>
              <a:spLocks noChangeShapeType="1"/>
            </p:cNvSpPr>
            <p:nvPr/>
          </p:nvSpPr>
          <p:spPr bwMode="auto">
            <a:xfrm>
              <a:off x="760095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01" name="Line 182"/>
            <p:cNvSpPr>
              <a:spLocks noChangeShapeType="1"/>
            </p:cNvSpPr>
            <p:nvPr/>
          </p:nvSpPr>
          <p:spPr bwMode="auto">
            <a:xfrm>
              <a:off x="7637463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02" name="Line 183"/>
            <p:cNvSpPr>
              <a:spLocks noChangeShapeType="1"/>
            </p:cNvSpPr>
            <p:nvPr/>
          </p:nvSpPr>
          <p:spPr bwMode="auto">
            <a:xfrm>
              <a:off x="784383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03" name="Line 184"/>
            <p:cNvSpPr>
              <a:spLocks noChangeShapeType="1"/>
            </p:cNvSpPr>
            <p:nvPr/>
          </p:nvSpPr>
          <p:spPr bwMode="auto">
            <a:xfrm>
              <a:off x="5156201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04" name="Line 185"/>
            <p:cNvSpPr>
              <a:spLocks noChangeShapeType="1"/>
            </p:cNvSpPr>
            <p:nvPr/>
          </p:nvSpPr>
          <p:spPr bwMode="auto">
            <a:xfrm>
              <a:off x="51450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05" name="Line 186"/>
            <p:cNvSpPr>
              <a:spLocks noChangeShapeType="1"/>
            </p:cNvSpPr>
            <p:nvPr/>
          </p:nvSpPr>
          <p:spPr bwMode="auto">
            <a:xfrm>
              <a:off x="51450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06" name="Line 187"/>
            <p:cNvSpPr>
              <a:spLocks noChangeShapeType="1"/>
            </p:cNvSpPr>
            <p:nvPr/>
          </p:nvSpPr>
          <p:spPr bwMode="auto">
            <a:xfrm>
              <a:off x="51450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07" name="Line 188"/>
            <p:cNvSpPr>
              <a:spLocks noChangeShapeType="1"/>
            </p:cNvSpPr>
            <p:nvPr/>
          </p:nvSpPr>
          <p:spPr bwMode="auto">
            <a:xfrm>
              <a:off x="5145088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08" name="Line 189"/>
            <p:cNvSpPr>
              <a:spLocks noChangeShapeType="1"/>
            </p:cNvSpPr>
            <p:nvPr/>
          </p:nvSpPr>
          <p:spPr bwMode="auto">
            <a:xfrm>
              <a:off x="51323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09" name="Line 190"/>
            <p:cNvSpPr>
              <a:spLocks noChangeShapeType="1"/>
            </p:cNvSpPr>
            <p:nvPr/>
          </p:nvSpPr>
          <p:spPr bwMode="auto">
            <a:xfrm>
              <a:off x="51323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10" name="Line 191"/>
            <p:cNvSpPr>
              <a:spLocks noChangeShapeType="1"/>
            </p:cNvSpPr>
            <p:nvPr/>
          </p:nvSpPr>
          <p:spPr bwMode="auto">
            <a:xfrm>
              <a:off x="51323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11" name="Line 192"/>
            <p:cNvSpPr>
              <a:spLocks noChangeShapeType="1"/>
            </p:cNvSpPr>
            <p:nvPr/>
          </p:nvSpPr>
          <p:spPr bwMode="auto">
            <a:xfrm>
              <a:off x="5119688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12" name="Line 193"/>
            <p:cNvSpPr>
              <a:spLocks noChangeShapeType="1"/>
            </p:cNvSpPr>
            <p:nvPr/>
          </p:nvSpPr>
          <p:spPr bwMode="auto">
            <a:xfrm>
              <a:off x="5119688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13" name="Line 194"/>
            <p:cNvSpPr>
              <a:spLocks noChangeShapeType="1"/>
            </p:cNvSpPr>
            <p:nvPr/>
          </p:nvSpPr>
          <p:spPr bwMode="auto">
            <a:xfrm>
              <a:off x="508317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14" name="Line 195"/>
            <p:cNvSpPr>
              <a:spLocks noChangeShapeType="1"/>
            </p:cNvSpPr>
            <p:nvPr/>
          </p:nvSpPr>
          <p:spPr bwMode="auto">
            <a:xfrm>
              <a:off x="504666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15" name="Line 196"/>
            <p:cNvSpPr>
              <a:spLocks noChangeShapeType="1"/>
            </p:cNvSpPr>
            <p:nvPr/>
          </p:nvSpPr>
          <p:spPr bwMode="auto">
            <a:xfrm>
              <a:off x="502285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16" name="Line 197"/>
            <p:cNvSpPr>
              <a:spLocks noChangeShapeType="1"/>
            </p:cNvSpPr>
            <p:nvPr/>
          </p:nvSpPr>
          <p:spPr bwMode="auto">
            <a:xfrm>
              <a:off x="4986338" y="3802063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17" name="Line 198"/>
            <p:cNvSpPr>
              <a:spLocks noChangeShapeType="1"/>
            </p:cNvSpPr>
            <p:nvPr/>
          </p:nvSpPr>
          <p:spPr bwMode="auto">
            <a:xfrm>
              <a:off x="4949826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18" name="Line 199"/>
            <p:cNvSpPr>
              <a:spLocks noChangeShapeType="1"/>
            </p:cNvSpPr>
            <p:nvPr/>
          </p:nvSpPr>
          <p:spPr bwMode="auto">
            <a:xfrm>
              <a:off x="4926013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19" name="Line 200"/>
            <p:cNvSpPr>
              <a:spLocks noChangeShapeType="1"/>
            </p:cNvSpPr>
            <p:nvPr/>
          </p:nvSpPr>
          <p:spPr bwMode="auto">
            <a:xfrm>
              <a:off x="48895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20" name="Line 201"/>
            <p:cNvSpPr>
              <a:spLocks noChangeShapeType="1"/>
            </p:cNvSpPr>
            <p:nvPr/>
          </p:nvSpPr>
          <p:spPr bwMode="auto">
            <a:xfrm>
              <a:off x="4864101" y="38020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21" name="Line 202"/>
            <p:cNvSpPr>
              <a:spLocks noChangeShapeType="1"/>
            </p:cNvSpPr>
            <p:nvPr/>
          </p:nvSpPr>
          <p:spPr bwMode="auto">
            <a:xfrm>
              <a:off x="4840288" y="3802063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23" name="Line 204"/>
            <p:cNvSpPr>
              <a:spLocks noChangeShapeType="1"/>
            </p:cNvSpPr>
            <p:nvPr/>
          </p:nvSpPr>
          <p:spPr bwMode="auto">
            <a:xfrm flipH="1">
              <a:off x="4743451" y="3790951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24" name="Line 206"/>
            <p:cNvSpPr>
              <a:spLocks noChangeShapeType="1"/>
            </p:cNvSpPr>
            <p:nvPr/>
          </p:nvSpPr>
          <p:spPr bwMode="auto">
            <a:xfrm flipH="1">
              <a:off x="4791075" y="36734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25" name="Line 207"/>
            <p:cNvSpPr>
              <a:spLocks noChangeShapeType="1"/>
            </p:cNvSpPr>
            <p:nvPr/>
          </p:nvSpPr>
          <p:spPr bwMode="auto">
            <a:xfrm flipH="1">
              <a:off x="4791075" y="35687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26" name="Line 208"/>
            <p:cNvSpPr>
              <a:spLocks noChangeShapeType="1"/>
            </p:cNvSpPr>
            <p:nvPr/>
          </p:nvSpPr>
          <p:spPr bwMode="auto">
            <a:xfrm flipH="1">
              <a:off x="4791075" y="34528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27" name="Line 209"/>
            <p:cNvSpPr>
              <a:spLocks noChangeShapeType="1"/>
            </p:cNvSpPr>
            <p:nvPr/>
          </p:nvSpPr>
          <p:spPr bwMode="auto">
            <a:xfrm flipH="1">
              <a:off x="4791075" y="33369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28" name="Line 210"/>
            <p:cNvSpPr>
              <a:spLocks noChangeShapeType="1"/>
            </p:cNvSpPr>
            <p:nvPr/>
          </p:nvSpPr>
          <p:spPr bwMode="auto">
            <a:xfrm flipH="1">
              <a:off x="4743450" y="322103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29" name="Line 211"/>
            <p:cNvSpPr>
              <a:spLocks noChangeShapeType="1"/>
            </p:cNvSpPr>
            <p:nvPr/>
          </p:nvSpPr>
          <p:spPr bwMode="auto">
            <a:xfrm flipH="1">
              <a:off x="4791075" y="31162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30" name="Line 212"/>
            <p:cNvSpPr>
              <a:spLocks noChangeShapeType="1"/>
            </p:cNvSpPr>
            <p:nvPr/>
          </p:nvSpPr>
          <p:spPr bwMode="auto">
            <a:xfrm flipH="1">
              <a:off x="4791075" y="30003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31" name="Line 213"/>
            <p:cNvSpPr>
              <a:spLocks noChangeShapeType="1"/>
            </p:cNvSpPr>
            <p:nvPr/>
          </p:nvSpPr>
          <p:spPr bwMode="auto">
            <a:xfrm flipH="1">
              <a:off x="4791075" y="28829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32" name="Line 214"/>
            <p:cNvSpPr>
              <a:spLocks noChangeShapeType="1"/>
            </p:cNvSpPr>
            <p:nvPr/>
          </p:nvSpPr>
          <p:spPr bwMode="auto">
            <a:xfrm flipH="1">
              <a:off x="4791075" y="27670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33" name="Line 215"/>
            <p:cNvSpPr>
              <a:spLocks noChangeShapeType="1"/>
            </p:cNvSpPr>
            <p:nvPr/>
          </p:nvSpPr>
          <p:spPr bwMode="auto">
            <a:xfrm flipH="1">
              <a:off x="4743450" y="266223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34" name="Line 216"/>
            <p:cNvSpPr>
              <a:spLocks noChangeShapeType="1"/>
            </p:cNvSpPr>
            <p:nvPr/>
          </p:nvSpPr>
          <p:spPr bwMode="auto">
            <a:xfrm flipH="1">
              <a:off x="4791075" y="25463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35" name="Line 217"/>
            <p:cNvSpPr>
              <a:spLocks noChangeShapeType="1"/>
            </p:cNvSpPr>
            <p:nvPr/>
          </p:nvSpPr>
          <p:spPr bwMode="auto">
            <a:xfrm flipH="1">
              <a:off x="4791075" y="24304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36" name="Line 218"/>
            <p:cNvSpPr>
              <a:spLocks noChangeShapeType="1"/>
            </p:cNvSpPr>
            <p:nvPr/>
          </p:nvSpPr>
          <p:spPr bwMode="auto">
            <a:xfrm flipH="1">
              <a:off x="4791075" y="23256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37" name="Line 219"/>
            <p:cNvSpPr>
              <a:spLocks noChangeShapeType="1"/>
            </p:cNvSpPr>
            <p:nvPr/>
          </p:nvSpPr>
          <p:spPr bwMode="auto">
            <a:xfrm flipH="1">
              <a:off x="4791075" y="22098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38" name="Line 220"/>
            <p:cNvSpPr>
              <a:spLocks noChangeShapeType="1"/>
            </p:cNvSpPr>
            <p:nvPr/>
          </p:nvSpPr>
          <p:spPr bwMode="auto">
            <a:xfrm flipH="1">
              <a:off x="4743450" y="2092325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39" name="Line 221"/>
            <p:cNvSpPr>
              <a:spLocks noChangeShapeType="1"/>
            </p:cNvSpPr>
            <p:nvPr/>
          </p:nvSpPr>
          <p:spPr bwMode="auto">
            <a:xfrm flipH="1">
              <a:off x="4791075" y="19764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40" name="Line 222"/>
            <p:cNvSpPr>
              <a:spLocks noChangeShapeType="1"/>
            </p:cNvSpPr>
            <p:nvPr/>
          </p:nvSpPr>
          <p:spPr bwMode="auto">
            <a:xfrm flipH="1">
              <a:off x="4791075" y="18716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41" name="Line 223"/>
            <p:cNvSpPr>
              <a:spLocks noChangeShapeType="1"/>
            </p:cNvSpPr>
            <p:nvPr/>
          </p:nvSpPr>
          <p:spPr bwMode="auto">
            <a:xfrm flipH="1">
              <a:off x="4791075" y="17557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42" name="Line 224"/>
            <p:cNvSpPr>
              <a:spLocks noChangeShapeType="1"/>
            </p:cNvSpPr>
            <p:nvPr/>
          </p:nvSpPr>
          <p:spPr bwMode="auto">
            <a:xfrm flipH="1">
              <a:off x="4791075" y="16398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43" name="Line 225"/>
            <p:cNvSpPr>
              <a:spLocks noChangeShapeType="1"/>
            </p:cNvSpPr>
            <p:nvPr/>
          </p:nvSpPr>
          <p:spPr bwMode="auto">
            <a:xfrm flipH="1">
              <a:off x="4743450" y="152241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44" name="Line 226"/>
            <p:cNvSpPr>
              <a:spLocks noChangeShapeType="1"/>
            </p:cNvSpPr>
            <p:nvPr/>
          </p:nvSpPr>
          <p:spPr bwMode="auto">
            <a:xfrm flipH="1">
              <a:off x="4791075" y="14192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45" name="Line 227"/>
            <p:cNvSpPr>
              <a:spLocks noChangeShapeType="1"/>
            </p:cNvSpPr>
            <p:nvPr/>
          </p:nvSpPr>
          <p:spPr bwMode="auto">
            <a:xfrm flipH="1">
              <a:off x="4791075" y="13017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46" name="Line 228"/>
            <p:cNvSpPr>
              <a:spLocks noChangeShapeType="1"/>
            </p:cNvSpPr>
            <p:nvPr/>
          </p:nvSpPr>
          <p:spPr bwMode="auto">
            <a:xfrm flipH="1">
              <a:off x="4791075" y="11858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47" name="Line 229"/>
            <p:cNvSpPr>
              <a:spLocks noChangeShapeType="1"/>
            </p:cNvSpPr>
            <p:nvPr/>
          </p:nvSpPr>
          <p:spPr bwMode="auto">
            <a:xfrm flipH="1">
              <a:off x="4791075" y="10810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48" name="Line 230"/>
            <p:cNvSpPr>
              <a:spLocks noChangeShapeType="1"/>
            </p:cNvSpPr>
            <p:nvPr/>
          </p:nvSpPr>
          <p:spPr bwMode="auto">
            <a:xfrm flipH="1">
              <a:off x="4743450" y="96520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49" name="Line 231"/>
            <p:cNvSpPr>
              <a:spLocks noChangeShapeType="1"/>
            </p:cNvSpPr>
            <p:nvPr/>
          </p:nvSpPr>
          <p:spPr bwMode="auto">
            <a:xfrm flipH="1">
              <a:off x="4791075" y="8493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cxnSp>
          <p:nvCxnSpPr>
            <p:cNvPr id="1951" name="直線コネクタ 1950"/>
            <p:cNvCxnSpPr>
              <a:stCxn id="1861" idx="0"/>
              <a:endCxn id="1861" idx="6"/>
            </p:cNvCxnSpPr>
            <p:nvPr/>
          </p:nvCxnSpPr>
          <p:spPr>
            <a:xfrm>
              <a:off x="4900613" y="1917701"/>
              <a:ext cx="0" cy="17335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2" name="Rectangle 144"/>
            <p:cNvSpPr>
              <a:spLocks noChangeArrowheads="1"/>
            </p:cNvSpPr>
            <p:nvPr/>
          </p:nvSpPr>
          <p:spPr bwMode="auto">
            <a:xfrm>
              <a:off x="6259804" y="1917701"/>
              <a:ext cx="5995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97.0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grpSp>
        <p:nvGrpSpPr>
          <p:cNvPr id="1953" name="グループ化 1952"/>
          <p:cNvGrpSpPr/>
          <p:nvPr/>
        </p:nvGrpSpPr>
        <p:grpSpPr>
          <a:xfrm>
            <a:off x="14733814" y="8090056"/>
            <a:ext cx="3238501" cy="3098800"/>
            <a:chOff x="787400" y="1720850"/>
            <a:chExt cx="3238501" cy="3098800"/>
          </a:xfrm>
        </p:grpSpPr>
        <p:sp>
          <p:nvSpPr>
            <p:cNvPr id="1954" name="Rectangle 102"/>
            <p:cNvSpPr>
              <a:spLocks noChangeArrowheads="1"/>
            </p:cNvSpPr>
            <p:nvPr/>
          </p:nvSpPr>
          <p:spPr bwMode="auto">
            <a:xfrm>
              <a:off x="874713" y="1731963"/>
              <a:ext cx="3151188" cy="3017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1955" name="Picture 10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713" y="1731963"/>
              <a:ext cx="3151188" cy="3017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56" name="Picture 10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713" y="1731963"/>
              <a:ext cx="3151188" cy="3017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7" name="Freeform 105"/>
            <p:cNvSpPr>
              <a:spLocks/>
            </p:cNvSpPr>
            <p:nvPr/>
          </p:nvSpPr>
          <p:spPr bwMode="auto">
            <a:xfrm>
              <a:off x="1908175" y="2781300"/>
              <a:ext cx="2043113" cy="1743075"/>
            </a:xfrm>
            <a:custGeom>
              <a:avLst/>
              <a:gdLst>
                <a:gd name="T0" fmla="*/ 419 w 1287"/>
                <a:gd name="T1" fmla="*/ 0 h 1098"/>
                <a:gd name="T2" fmla="*/ 248 w 1287"/>
                <a:gd name="T3" fmla="*/ 772 h 1098"/>
                <a:gd name="T4" fmla="*/ 0 w 1287"/>
                <a:gd name="T5" fmla="*/ 1098 h 1098"/>
                <a:gd name="T6" fmla="*/ 1272 w 1287"/>
                <a:gd name="T7" fmla="*/ 1098 h 1098"/>
                <a:gd name="T8" fmla="*/ 1287 w 1287"/>
                <a:gd name="T9" fmla="*/ 7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7" h="1098">
                  <a:moveTo>
                    <a:pt x="419" y="0"/>
                  </a:moveTo>
                  <a:lnTo>
                    <a:pt x="248" y="772"/>
                  </a:lnTo>
                  <a:lnTo>
                    <a:pt x="0" y="1098"/>
                  </a:lnTo>
                  <a:lnTo>
                    <a:pt x="1272" y="1098"/>
                  </a:lnTo>
                  <a:lnTo>
                    <a:pt x="1287" y="7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58" name="Line 106"/>
            <p:cNvSpPr>
              <a:spLocks noChangeShapeType="1"/>
            </p:cNvSpPr>
            <p:nvPr/>
          </p:nvSpPr>
          <p:spPr bwMode="auto">
            <a:xfrm flipH="1" flipV="1">
              <a:off x="2573338" y="2781300"/>
              <a:ext cx="1377950" cy="11113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59" name="Rectangle 107"/>
            <p:cNvSpPr>
              <a:spLocks noChangeArrowheads="1"/>
            </p:cNvSpPr>
            <p:nvPr/>
          </p:nvSpPr>
          <p:spPr bwMode="auto">
            <a:xfrm>
              <a:off x="874713" y="1720850"/>
              <a:ext cx="1452563" cy="517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60" name="Rectangle 109"/>
            <p:cNvSpPr>
              <a:spLocks noChangeArrowheads="1"/>
            </p:cNvSpPr>
            <p:nvPr/>
          </p:nvSpPr>
          <p:spPr bwMode="auto">
            <a:xfrm>
              <a:off x="2623886" y="2900211"/>
              <a:ext cx="5995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90.5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1961" name="Freeform 110"/>
            <p:cNvSpPr>
              <a:spLocks/>
            </p:cNvSpPr>
            <p:nvPr/>
          </p:nvSpPr>
          <p:spPr bwMode="auto">
            <a:xfrm>
              <a:off x="874713" y="1720850"/>
              <a:ext cx="3151188" cy="3016250"/>
            </a:xfrm>
            <a:custGeom>
              <a:avLst/>
              <a:gdLst>
                <a:gd name="T0" fmla="*/ 0 w 1985"/>
                <a:gd name="T1" fmla="*/ 0 h 1900"/>
                <a:gd name="T2" fmla="*/ 1985 w 1985"/>
                <a:gd name="T3" fmla="*/ 0 h 1900"/>
                <a:gd name="T4" fmla="*/ 1985 w 1985"/>
                <a:gd name="T5" fmla="*/ 1900 h 1900"/>
                <a:gd name="T6" fmla="*/ 0 w 1985"/>
                <a:gd name="T7" fmla="*/ 1900 h 1900"/>
                <a:gd name="T8" fmla="*/ 0 w 1985"/>
                <a:gd name="T9" fmla="*/ 0 h 1900"/>
                <a:gd name="T10" fmla="*/ 0 w 1985"/>
                <a:gd name="T11" fmla="*/ 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5" h="1900">
                  <a:moveTo>
                    <a:pt x="0" y="0"/>
                  </a:moveTo>
                  <a:lnTo>
                    <a:pt x="1985" y="0"/>
                  </a:lnTo>
                  <a:lnTo>
                    <a:pt x="1985" y="1900"/>
                  </a:lnTo>
                  <a:lnTo>
                    <a:pt x="0" y="190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62" name="Line 111"/>
            <p:cNvSpPr>
              <a:spLocks noChangeShapeType="1"/>
            </p:cNvSpPr>
            <p:nvPr/>
          </p:nvSpPr>
          <p:spPr bwMode="auto">
            <a:xfrm>
              <a:off x="1206500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63" name="Line 112"/>
            <p:cNvSpPr>
              <a:spLocks noChangeShapeType="1"/>
            </p:cNvSpPr>
            <p:nvPr/>
          </p:nvSpPr>
          <p:spPr bwMode="auto">
            <a:xfrm>
              <a:off x="12811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64" name="Line 113"/>
            <p:cNvSpPr>
              <a:spLocks noChangeShapeType="1"/>
            </p:cNvSpPr>
            <p:nvPr/>
          </p:nvSpPr>
          <p:spPr bwMode="auto">
            <a:xfrm>
              <a:off x="130492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65" name="Line 114"/>
            <p:cNvSpPr>
              <a:spLocks noChangeShapeType="1"/>
            </p:cNvSpPr>
            <p:nvPr/>
          </p:nvSpPr>
          <p:spPr bwMode="auto">
            <a:xfrm>
              <a:off x="13414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66" name="Line 115"/>
            <p:cNvSpPr>
              <a:spLocks noChangeShapeType="1"/>
            </p:cNvSpPr>
            <p:nvPr/>
          </p:nvSpPr>
          <p:spPr bwMode="auto">
            <a:xfrm>
              <a:off x="1379538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67" name="Line 116"/>
            <p:cNvSpPr>
              <a:spLocks noChangeShapeType="1"/>
            </p:cNvSpPr>
            <p:nvPr/>
          </p:nvSpPr>
          <p:spPr bwMode="auto">
            <a:xfrm>
              <a:off x="14160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68" name="Line 117"/>
            <p:cNvSpPr>
              <a:spLocks noChangeShapeType="1"/>
            </p:cNvSpPr>
            <p:nvPr/>
          </p:nvSpPr>
          <p:spPr bwMode="auto">
            <a:xfrm>
              <a:off x="143986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69" name="Line 118"/>
            <p:cNvSpPr>
              <a:spLocks noChangeShapeType="1"/>
            </p:cNvSpPr>
            <p:nvPr/>
          </p:nvSpPr>
          <p:spPr bwMode="auto">
            <a:xfrm>
              <a:off x="147796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70" name="Line 119"/>
            <p:cNvSpPr>
              <a:spLocks noChangeShapeType="1"/>
            </p:cNvSpPr>
            <p:nvPr/>
          </p:nvSpPr>
          <p:spPr bwMode="auto">
            <a:xfrm>
              <a:off x="150177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71" name="Line 120"/>
            <p:cNvSpPr>
              <a:spLocks noChangeShapeType="1"/>
            </p:cNvSpPr>
            <p:nvPr/>
          </p:nvSpPr>
          <p:spPr bwMode="auto">
            <a:xfrm>
              <a:off x="1527175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72" name="Line 121"/>
            <p:cNvSpPr>
              <a:spLocks noChangeShapeType="1"/>
            </p:cNvSpPr>
            <p:nvPr/>
          </p:nvSpPr>
          <p:spPr bwMode="auto">
            <a:xfrm>
              <a:off x="17478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73" name="Line 122"/>
            <p:cNvSpPr>
              <a:spLocks noChangeShapeType="1"/>
            </p:cNvSpPr>
            <p:nvPr/>
          </p:nvSpPr>
          <p:spPr bwMode="auto">
            <a:xfrm>
              <a:off x="188436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74" name="Line 123"/>
            <p:cNvSpPr>
              <a:spLocks noChangeShapeType="1"/>
            </p:cNvSpPr>
            <p:nvPr/>
          </p:nvSpPr>
          <p:spPr bwMode="auto">
            <a:xfrm>
              <a:off x="198278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75" name="Line 124"/>
            <p:cNvSpPr>
              <a:spLocks noChangeShapeType="1"/>
            </p:cNvSpPr>
            <p:nvPr/>
          </p:nvSpPr>
          <p:spPr bwMode="auto">
            <a:xfrm>
              <a:off x="2055813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76" name="Line 125"/>
            <p:cNvSpPr>
              <a:spLocks noChangeShapeType="1"/>
            </p:cNvSpPr>
            <p:nvPr/>
          </p:nvSpPr>
          <p:spPr bwMode="auto">
            <a:xfrm>
              <a:off x="211772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77" name="Line 126"/>
            <p:cNvSpPr>
              <a:spLocks noChangeShapeType="1"/>
            </p:cNvSpPr>
            <p:nvPr/>
          </p:nvSpPr>
          <p:spPr bwMode="auto">
            <a:xfrm>
              <a:off x="21669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78" name="Line 127"/>
            <p:cNvSpPr>
              <a:spLocks noChangeShapeType="1"/>
            </p:cNvSpPr>
            <p:nvPr/>
          </p:nvSpPr>
          <p:spPr bwMode="auto">
            <a:xfrm>
              <a:off x="22161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79" name="Line 128"/>
            <p:cNvSpPr>
              <a:spLocks noChangeShapeType="1"/>
            </p:cNvSpPr>
            <p:nvPr/>
          </p:nvSpPr>
          <p:spPr bwMode="auto">
            <a:xfrm>
              <a:off x="225266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80" name="Line 129"/>
            <p:cNvSpPr>
              <a:spLocks noChangeShapeType="1"/>
            </p:cNvSpPr>
            <p:nvPr/>
          </p:nvSpPr>
          <p:spPr bwMode="auto">
            <a:xfrm>
              <a:off x="2289175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81" name="Line 130"/>
            <p:cNvSpPr>
              <a:spLocks noChangeShapeType="1"/>
            </p:cNvSpPr>
            <p:nvPr/>
          </p:nvSpPr>
          <p:spPr bwMode="auto">
            <a:xfrm>
              <a:off x="251142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82" name="Line 131"/>
            <p:cNvSpPr>
              <a:spLocks noChangeShapeType="1"/>
            </p:cNvSpPr>
            <p:nvPr/>
          </p:nvSpPr>
          <p:spPr bwMode="auto">
            <a:xfrm>
              <a:off x="26352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83" name="Line 132"/>
            <p:cNvSpPr>
              <a:spLocks noChangeShapeType="1"/>
            </p:cNvSpPr>
            <p:nvPr/>
          </p:nvSpPr>
          <p:spPr bwMode="auto">
            <a:xfrm>
              <a:off x="273367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84" name="Line 133"/>
            <p:cNvSpPr>
              <a:spLocks noChangeShapeType="1"/>
            </p:cNvSpPr>
            <p:nvPr/>
          </p:nvSpPr>
          <p:spPr bwMode="auto">
            <a:xfrm>
              <a:off x="2794000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85" name="Line 134"/>
            <p:cNvSpPr>
              <a:spLocks noChangeShapeType="1"/>
            </p:cNvSpPr>
            <p:nvPr/>
          </p:nvSpPr>
          <p:spPr bwMode="auto">
            <a:xfrm>
              <a:off x="28559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86" name="Line 135"/>
            <p:cNvSpPr>
              <a:spLocks noChangeShapeType="1"/>
            </p:cNvSpPr>
            <p:nvPr/>
          </p:nvSpPr>
          <p:spPr bwMode="auto">
            <a:xfrm>
              <a:off x="290512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87" name="Line 136"/>
            <p:cNvSpPr>
              <a:spLocks noChangeShapeType="1"/>
            </p:cNvSpPr>
            <p:nvPr/>
          </p:nvSpPr>
          <p:spPr bwMode="auto">
            <a:xfrm>
              <a:off x="29416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88" name="Line 137"/>
            <p:cNvSpPr>
              <a:spLocks noChangeShapeType="1"/>
            </p:cNvSpPr>
            <p:nvPr/>
          </p:nvSpPr>
          <p:spPr bwMode="auto">
            <a:xfrm>
              <a:off x="29797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89" name="Line 138"/>
            <p:cNvSpPr>
              <a:spLocks noChangeShapeType="1"/>
            </p:cNvSpPr>
            <p:nvPr/>
          </p:nvSpPr>
          <p:spPr bwMode="auto">
            <a:xfrm>
              <a:off x="3016250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90" name="Line 139"/>
            <p:cNvSpPr>
              <a:spLocks noChangeShapeType="1"/>
            </p:cNvSpPr>
            <p:nvPr/>
          </p:nvSpPr>
          <p:spPr bwMode="auto">
            <a:xfrm>
              <a:off x="32258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91" name="Line 140"/>
            <p:cNvSpPr>
              <a:spLocks noChangeShapeType="1"/>
            </p:cNvSpPr>
            <p:nvPr/>
          </p:nvSpPr>
          <p:spPr bwMode="auto">
            <a:xfrm>
              <a:off x="33480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92" name="Line 141"/>
            <p:cNvSpPr>
              <a:spLocks noChangeShapeType="1"/>
            </p:cNvSpPr>
            <p:nvPr/>
          </p:nvSpPr>
          <p:spPr bwMode="auto">
            <a:xfrm>
              <a:off x="34353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93" name="Line 142"/>
            <p:cNvSpPr>
              <a:spLocks noChangeShapeType="1"/>
            </p:cNvSpPr>
            <p:nvPr/>
          </p:nvSpPr>
          <p:spPr bwMode="auto">
            <a:xfrm>
              <a:off x="3508375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94" name="Line 143"/>
            <p:cNvSpPr>
              <a:spLocks noChangeShapeType="1"/>
            </p:cNvSpPr>
            <p:nvPr/>
          </p:nvSpPr>
          <p:spPr bwMode="auto">
            <a:xfrm>
              <a:off x="355758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95" name="Line 144"/>
            <p:cNvSpPr>
              <a:spLocks noChangeShapeType="1"/>
            </p:cNvSpPr>
            <p:nvPr/>
          </p:nvSpPr>
          <p:spPr bwMode="auto">
            <a:xfrm>
              <a:off x="36068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96" name="Line 145"/>
            <p:cNvSpPr>
              <a:spLocks noChangeShapeType="1"/>
            </p:cNvSpPr>
            <p:nvPr/>
          </p:nvSpPr>
          <p:spPr bwMode="auto">
            <a:xfrm>
              <a:off x="36449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97" name="Line 146"/>
            <p:cNvSpPr>
              <a:spLocks noChangeShapeType="1"/>
            </p:cNvSpPr>
            <p:nvPr/>
          </p:nvSpPr>
          <p:spPr bwMode="auto">
            <a:xfrm>
              <a:off x="36814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98" name="Line 147"/>
            <p:cNvSpPr>
              <a:spLocks noChangeShapeType="1"/>
            </p:cNvSpPr>
            <p:nvPr/>
          </p:nvSpPr>
          <p:spPr bwMode="auto">
            <a:xfrm>
              <a:off x="3717925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99" name="Line 148"/>
            <p:cNvSpPr>
              <a:spLocks noChangeShapeType="1"/>
            </p:cNvSpPr>
            <p:nvPr/>
          </p:nvSpPr>
          <p:spPr bwMode="auto">
            <a:xfrm>
              <a:off x="392747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00" name="Line 149"/>
            <p:cNvSpPr>
              <a:spLocks noChangeShapeType="1"/>
            </p:cNvSpPr>
            <p:nvPr/>
          </p:nvSpPr>
          <p:spPr bwMode="auto">
            <a:xfrm>
              <a:off x="1206500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01" name="Line 150"/>
            <p:cNvSpPr>
              <a:spLocks noChangeShapeType="1"/>
            </p:cNvSpPr>
            <p:nvPr/>
          </p:nvSpPr>
          <p:spPr bwMode="auto">
            <a:xfrm>
              <a:off x="11938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02" name="Line 151"/>
            <p:cNvSpPr>
              <a:spLocks noChangeShapeType="1"/>
            </p:cNvSpPr>
            <p:nvPr/>
          </p:nvSpPr>
          <p:spPr bwMode="auto">
            <a:xfrm>
              <a:off x="11938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03" name="Line 152"/>
            <p:cNvSpPr>
              <a:spLocks noChangeShapeType="1"/>
            </p:cNvSpPr>
            <p:nvPr/>
          </p:nvSpPr>
          <p:spPr bwMode="auto">
            <a:xfrm>
              <a:off x="11938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04" name="Line 153"/>
            <p:cNvSpPr>
              <a:spLocks noChangeShapeType="1"/>
            </p:cNvSpPr>
            <p:nvPr/>
          </p:nvSpPr>
          <p:spPr bwMode="auto">
            <a:xfrm>
              <a:off x="1193800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05" name="Line 154"/>
            <p:cNvSpPr>
              <a:spLocks noChangeShapeType="1"/>
            </p:cNvSpPr>
            <p:nvPr/>
          </p:nvSpPr>
          <p:spPr bwMode="auto">
            <a:xfrm>
              <a:off x="11811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06" name="Line 155"/>
            <p:cNvSpPr>
              <a:spLocks noChangeShapeType="1"/>
            </p:cNvSpPr>
            <p:nvPr/>
          </p:nvSpPr>
          <p:spPr bwMode="auto">
            <a:xfrm>
              <a:off x="11811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07" name="Line 156"/>
            <p:cNvSpPr>
              <a:spLocks noChangeShapeType="1"/>
            </p:cNvSpPr>
            <p:nvPr/>
          </p:nvSpPr>
          <p:spPr bwMode="auto">
            <a:xfrm>
              <a:off x="11811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08" name="Line 157"/>
            <p:cNvSpPr>
              <a:spLocks noChangeShapeType="1"/>
            </p:cNvSpPr>
            <p:nvPr/>
          </p:nvSpPr>
          <p:spPr bwMode="auto">
            <a:xfrm>
              <a:off x="116998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09" name="Line 158"/>
            <p:cNvSpPr>
              <a:spLocks noChangeShapeType="1"/>
            </p:cNvSpPr>
            <p:nvPr/>
          </p:nvSpPr>
          <p:spPr bwMode="auto">
            <a:xfrm>
              <a:off x="1169988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10" name="Line 159"/>
            <p:cNvSpPr>
              <a:spLocks noChangeShapeType="1"/>
            </p:cNvSpPr>
            <p:nvPr/>
          </p:nvSpPr>
          <p:spPr bwMode="auto">
            <a:xfrm>
              <a:off x="113188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11" name="Line 160"/>
            <p:cNvSpPr>
              <a:spLocks noChangeShapeType="1"/>
            </p:cNvSpPr>
            <p:nvPr/>
          </p:nvSpPr>
          <p:spPr bwMode="auto">
            <a:xfrm>
              <a:off x="109537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12" name="Line 161"/>
            <p:cNvSpPr>
              <a:spLocks noChangeShapeType="1"/>
            </p:cNvSpPr>
            <p:nvPr/>
          </p:nvSpPr>
          <p:spPr bwMode="auto">
            <a:xfrm>
              <a:off x="107156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13" name="Line 162"/>
            <p:cNvSpPr>
              <a:spLocks noChangeShapeType="1"/>
            </p:cNvSpPr>
            <p:nvPr/>
          </p:nvSpPr>
          <p:spPr bwMode="auto">
            <a:xfrm>
              <a:off x="1033463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14" name="Line 163"/>
            <p:cNvSpPr>
              <a:spLocks noChangeShapeType="1"/>
            </p:cNvSpPr>
            <p:nvPr/>
          </p:nvSpPr>
          <p:spPr bwMode="auto">
            <a:xfrm>
              <a:off x="9969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15" name="Line 164"/>
            <p:cNvSpPr>
              <a:spLocks noChangeShapeType="1"/>
            </p:cNvSpPr>
            <p:nvPr/>
          </p:nvSpPr>
          <p:spPr bwMode="auto">
            <a:xfrm>
              <a:off x="9731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16" name="Line 165"/>
            <p:cNvSpPr>
              <a:spLocks noChangeShapeType="1"/>
            </p:cNvSpPr>
            <p:nvPr/>
          </p:nvSpPr>
          <p:spPr bwMode="auto">
            <a:xfrm>
              <a:off x="9350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17" name="Line 166"/>
            <p:cNvSpPr>
              <a:spLocks noChangeShapeType="1"/>
            </p:cNvSpPr>
            <p:nvPr/>
          </p:nvSpPr>
          <p:spPr bwMode="auto">
            <a:xfrm>
              <a:off x="91122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18" name="Line 167"/>
            <p:cNvSpPr>
              <a:spLocks noChangeShapeType="1"/>
            </p:cNvSpPr>
            <p:nvPr/>
          </p:nvSpPr>
          <p:spPr bwMode="auto">
            <a:xfrm>
              <a:off x="885825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20" name="Line 169"/>
            <p:cNvSpPr>
              <a:spLocks noChangeShapeType="1"/>
            </p:cNvSpPr>
            <p:nvPr/>
          </p:nvSpPr>
          <p:spPr bwMode="auto">
            <a:xfrm flipH="1">
              <a:off x="787400" y="4737100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21" name="Line 170"/>
            <p:cNvSpPr>
              <a:spLocks noChangeShapeType="1"/>
            </p:cNvSpPr>
            <p:nvPr/>
          </p:nvSpPr>
          <p:spPr bwMode="auto">
            <a:xfrm flipH="1">
              <a:off x="836613" y="46196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22" name="Line 171"/>
            <p:cNvSpPr>
              <a:spLocks noChangeShapeType="1"/>
            </p:cNvSpPr>
            <p:nvPr/>
          </p:nvSpPr>
          <p:spPr bwMode="auto">
            <a:xfrm flipH="1">
              <a:off x="836613" y="45132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23" name="Line 172"/>
            <p:cNvSpPr>
              <a:spLocks noChangeShapeType="1"/>
            </p:cNvSpPr>
            <p:nvPr/>
          </p:nvSpPr>
          <p:spPr bwMode="auto">
            <a:xfrm flipH="1">
              <a:off x="836613" y="43957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24" name="Line 173"/>
            <p:cNvSpPr>
              <a:spLocks noChangeShapeType="1"/>
            </p:cNvSpPr>
            <p:nvPr/>
          </p:nvSpPr>
          <p:spPr bwMode="auto">
            <a:xfrm flipH="1">
              <a:off x="836613" y="42783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25" name="Line 174"/>
            <p:cNvSpPr>
              <a:spLocks noChangeShapeType="1"/>
            </p:cNvSpPr>
            <p:nvPr/>
          </p:nvSpPr>
          <p:spPr bwMode="auto">
            <a:xfrm flipH="1">
              <a:off x="787400" y="4159250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26" name="Line 175"/>
            <p:cNvSpPr>
              <a:spLocks noChangeShapeType="1"/>
            </p:cNvSpPr>
            <p:nvPr/>
          </p:nvSpPr>
          <p:spPr bwMode="auto">
            <a:xfrm flipH="1">
              <a:off x="836613" y="40544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27" name="Line 176"/>
            <p:cNvSpPr>
              <a:spLocks noChangeShapeType="1"/>
            </p:cNvSpPr>
            <p:nvPr/>
          </p:nvSpPr>
          <p:spPr bwMode="auto">
            <a:xfrm flipH="1">
              <a:off x="836613" y="39354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28" name="Line 177"/>
            <p:cNvSpPr>
              <a:spLocks noChangeShapeType="1"/>
            </p:cNvSpPr>
            <p:nvPr/>
          </p:nvSpPr>
          <p:spPr bwMode="auto">
            <a:xfrm flipH="1">
              <a:off x="836613" y="38179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29" name="Line 178"/>
            <p:cNvSpPr>
              <a:spLocks noChangeShapeType="1"/>
            </p:cNvSpPr>
            <p:nvPr/>
          </p:nvSpPr>
          <p:spPr bwMode="auto">
            <a:xfrm flipH="1">
              <a:off x="836613" y="37004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30" name="Line 179"/>
            <p:cNvSpPr>
              <a:spLocks noChangeShapeType="1"/>
            </p:cNvSpPr>
            <p:nvPr/>
          </p:nvSpPr>
          <p:spPr bwMode="auto">
            <a:xfrm flipH="1">
              <a:off x="787400" y="3594100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31" name="Line 180"/>
            <p:cNvSpPr>
              <a:spLocks noChangeShapeType="1"/>
            </p:cNvSpPr>
            <p:nvPr/>
          </p:nvSpPr>
          <p:spPr bwMode="auto">
            <a:xfrm flipH="1">
              <a:off x="836613" y="34766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32" name="Line 181"/>
            <p:cNvSpPr>
              <a:spLocks noChangeShapeType="1"/>
            </p:cNvSpPr>
            <p:nvPr/>
          </p:nvSpPr>
          <p:spPr bwMode="auto">
            <a:xfrm flipH="1">
              <a:off x="836613" y="33591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33" name="Line 182"/>
            <p:cNvSpPr>
              <a:spLocks noChangeShapeType="1"/>
            </p:cNvSpPr>
            <p:nvPr/>
          </p:nvSpPr>
          <p:spPr bwMode="auto">
            <a:xfrm flipH="1">
              <a:off x="836613" y="32527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34" name="Line 183"/>
            <p:cNvSpPr>
              <a:spLocks noChangeShapeType="1"/>
            </p:cNvSpPr>
            <p:nvPr/>
          </p:nvSpPr>
          <p:spPr bwMode="auto">
            <a:xfrm flipH="1">
              <a:off x="836613" y="31353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35" name="Line 184"/>
            <p:cNvSpPr>
              <a:spLocks noChangeShapeType="1"/>
            </p:cNvSpPr>
            <p:nvPr/>
          </p:nvSpPr>
          <p:spPr bwMode="auto">
            <a:xfrm flipH="1">
              <a:off x="787400" y="3016250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36" name="Line 185"/>
            <p:cNvSpPr>
              <a:spLocks noChangeShapeType="1"/>
            </p:cNvSpPr>
            <p:nvPr/>
          </p:nvSpPr>
          <p:spPr bwMode="auto">
            <a:xfrm flipH="1">
              <a:off x="836613" y="28987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37" name="Line 186"/>
            <p:cNvSpPr>
              <a:spLocks noChangeShapeType="1"/>
            </p:cNvSpPr>
            <p:nvPr/>
          </p:nvSpPr>
          <p:spPr bwMode="auto">
            <a:xfrm flipH="1">
              <a:off x="836613" y="27924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38" name="Line 187"/>
            <p:cNvSpPr>
              <a:spLocks noChangeShapeType="1"/>
            </p:cNvSpPr>
            <p:nvPr/>
          </p:nvSpPr>
          <p:spPr bwMode="auto">
            <a:xfrm flipH="1">
              <a:off x="836613" y="26749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39" name="Line 188"/>
            <p:cNvSpPr>
              <a:spLocks noChangeShapeType="1"/>
            </p:cNvSpPr>
            <p:nvPr/>
          </p:nvSpPr>
          <p:spPr bwMode="auto">
            <a:xfrm flipH="1">
              <a:off x="836613" y="25574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40" name="Line 189"/>
            <p:cNvSpPr>
              <a:spLocks noChangeShapeType="1"/>
            </p:cNvSpPr>
            <p:nvPr/>
          </p:nvSpPr>
          <p:spPr bwMode="auto">
            <a:xfrm flipH="1">
              <a:off x="787400" y="2439988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41" name="Line 190"/>
            <p:cNvSpPr>
              <a:spLocks noChangeShapeType="1"/>
            </p:cNvSpPr>
            <p:nvPr/>
          </p:nvSpPr>
          <p:spPr bwMode="auto">
            <a:xfrm flipH="1">
              <a:off x="836613" y="23336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42" name="Line 191"/>
            <p:cNvSpPr>
              <a:spLocks noChangeShapeType="1"/>
            </p:cNvSpPr>
            <p:nvPr/>
          </p:nvSpPr>
          <p:spPr bwMode="auto">
            <a:xfrm flipH="1">
              <a:off x="836613" y="22161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43" name="Line 192"/>
            <p:cNvSpPr>
              <a:spLocks noChangeShapeType="1"/>
            </p:cNvSpPr>
            <p:nvPr/>
          </p:nvSpPr>
          <p:spPr bwMode="auto">
            <a:xfrm flipH="1">
              <a:off x="836613" y="20970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44" name="Line 193"/>
            <p:cNvSpPr>
              <a:spLocks noChangeShapeType="1"/>
            </p:cNvSpPr>
            <p:nvPr/>
          </p:nvSpPr>
          <p:spPr bwMode="auto">
            <a:xfrm flipH="1">
              <a:off x="836613" y="19923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45" name="Line 194"/>
            <p:cNvSpPr>
              <a:spLocks noChangeShapeType="1"/>
            </p:cNvSpPr>
            <p:nvPr/>
          </p:nvSpPr>
          <p:spPr bwMode="auto">
            <a:xfrm flipH="1">
              <a:off x="787400" y="1873250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46" name="Line 195"/>
            <p:cNvSpPr>
              <a:spLocks noChangeShapeType="1"/>
            </p:cNvSpPr>
            <p:nvPr/>
          </p:nvSpPr>
          <p:spPr bwMode="auto">
            <a:xfrm flipH="1">
              <a:off x="836613" y="17557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048" name="グループ化 2047"/>
          <p:cNvGrpSpPr/>
          <p:nvPr/>
        </p:nvGrpSpPr>
        <p:grpSpPr>
          <a:xfrm>
            <a:off x="18728139" y="8090056"/>
            <a:ext cx="3236913" cy="3098800"/>
            <a:chOff x="4887913" y="1720850"/>
            <a:chExt cx="3236913" cy="3098800"/>
          </a:xfrm>
        </p:grpSpPr>
        <p:sp>
          <p:nvSpPr>
            <p:cNvPr id="2049" name="Rectangle 7"/>
            <p:cNvSpPr>
              <a:spLocks noChangeArrowheads="1"/>
            </p:cNvSpPr>
            <p:nvPr/>
          </p:nvSpPr>
          <p:spPr bwMode="auto">
            <a:xfrm>
              <a:off x="4973638" y="1731963"/>
              <a:ext cx="3151188" cy="3017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2050" name="Picture 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3638" y="1731963"/>
              <a:ext cx="3151188" cy="3017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1" name="Picture 9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3638" y="1731963"/>
              <a:ext cx="3151188" cy="3017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2" name="Freeform 10"/>
            <p:cNvSpPr>
              <a:spLocks/>
            </p:cNvSpPr>
            <p:nvPr/>
          </p:nvSpPr>
          <p:spPr bwMode="auto">
            <a:xfrm>
              <a:off x="5884863" y="2898775"/>
              <a:ext cx="1230313" cy="1579563"/>
            </a:xfrm>
            <a:custGeom>
              <a:avLst/>
              <a:gdLst>
                <a:gd name="T0" fmla="*/ 372 w 775"/>
                <a:gd name="T1" fmla="*/ 0 h 995"/>
                <a:gd name="T2" fmla="*/ 264 w 775"/>
                <a:gd name="T3" fmla="*/ 453 h 995"/>
                <a:gd name="T4" fmla="*/ 186 w 775"/>
                <a:gd name="T5" fmla="*/ 646 h 995"/>
                <a:gd name="T6" fmla="*/ 124 w 775"/>
                <a:gd name="T7" fmla="*/ 824 h 995"/>
                <a:gd name="T8" fmla="*/ 31 w 775"/>
                <a:gd name="T9" fmla="*/ 950 h 995"/>
                <a:gd name="T10" fmla="*/ 0 w 775"/>
                <a:gd name="T11" fmla="*/ 995 h 995"/>
                <a:gd name="T12" fmla="*/ 744 w 775"/>
                <a:gd name="T13" fmla="*/ 980 h 995"/>
                <a:gd name="T14" fmla="*/ 775 w 775"/>
                <a:gd name="T15" fmla="*/ 0 h 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5" h="995">
                  <a:moveTo>
                    <a:pt x="372" y="0"/>
                  </a:moveTo>
                  <a:lnTo>
                    <a:pt x="264" y="453"/>
                  </a:lnTo>
                  <a:lnTo>
                    <a:pt x="186" y="646"/>
                  </a:lnTo>
                  <a:lnTo>
                    <a:pt x="124" y="824"/>
                  </a:lnTo>
                  <a:lnTo>
                    <a:pt x="31" y="950"/>
                  </a:lnTo>
                  <a:lnTo>
                    <a:pt x="0" y="995"/>
                  </a:lnTo>
                  <a:lnTo>
                    <a:pt x="744" y="980"/>
                  </a:lnTo>
                  <a:lnTo>
                    <a:pt x="775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53" name="Freeform 11"/>
            <p:cNvSpPr>
              <a:spLocks/>
            </p:cNvSpPr>
            <p:nvPr/>
          </p:nvSpPr>
          <p:spPr bwMode="auto">
            <a:xfrm>
              <a:off x="6475413" y="2898775"/>
              <a:ext cx="639763" cy="0"/>
            </a:xfrm>
            <a:custGeom>
              <a:avLst/>
              <a:gdLst>
                <a:gd name="T0" fmla="*/ 0 w 403"/>
                <a:gd name="T1" fmla="*/ 0 w 403"/>
                <a:gd name="T2" fmla="*/ 0 w 403"/>
                <a:gd name="T3" fmla="*/ 403 w 403"/>
                <a:gd name="T4" fmla="*/ 403 w 403"/>
                <a:gd name="T5" fmla="*/ 403 w 403"/>
                <a:gd name="T6" fmla="*/ 0 w 40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40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03" y="0"/>
                  </a:lnTo>
                  <a:lnTo>
                    <a:pt x="403" y="0"/>
                  </a:lnTo>
                  <a:lnTo>
                    <a:pt x="40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54" name="Rectangle 12"/>
            <p:cNvSpPr>
              <a:spLocks noChangeArrowheads="1"/>
            </p:cNvSpPr>
            <p:nvPr/>
          </p:nvSpPr>
          <p:spPr bwMode="auto">
            <a:xfrm>
              <a:off x="4973638" y="1720850"/>
              <a:ext cx="1108075" cy="517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55" name="Rectangle 14"/>
            <p:cNvSpPr>
              <a:spLocks noChangeArrowheads="1"/>
            </p:cNvSpPr>
            <p:nvPr/>
          </p:nvSpPr>
          <p:spPr bwMode="auto">
            <a:xfrm>
              <a:off x="6493215" y="2972219"/>
              <a:ext cx="5995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84.4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2056" name="Freeform 15"/>
            <p:cNvSpPr>
              <a:spLocks/>
            </p:cNvSpPr>
            <p:nvPr/>
          </p:nvSpPr>
          <p:spPr bwMode="auto">
            <a:xfrm>
              <a:off x="4973638" y="1720850"/>
              <a:ext cx="3151188" cy="3016250"/>
            </a:xfrm>
            <a:custGeom>
              <a:avLst/>
              <a:gdLst>
                <a:gd name="T0" fmla="*/ 0 w 1985"/>
                <a:gd name="T1" fmla="*/ 0 h 1900"/>
                <a:gd name="T2" fmla="*/ 1985 w 1985"/>
                <a:gd name="T3" fmla="*/ 0 h 1900"/>
                <a:gd name="T4" fmla="*/ 1985 w 1985"/>
                <a:gd name="T5" fmla="*/ 1900 h 1900"/>
                <a:gd name="T6" fmla="*/ 0 w 1985"/>
                <a:gd name="T7" fmla="*/ 1900 h 1900"/>
                <a:gd name="T8" fmla="*/ 0 w 1985"/>
                <a:gd name="T9" fmla="*/ 0 h 1900"/>
                <a:gd name="T10" fmla="*/ 0 w 1985"/>
                <a:gd name="T11" fmla="*/ 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5" h="1900">
                  <a:moveTo>
                    <a:pt x="0" y="0"/>
                  </a:moveTo>
                  <a:lnTo>
                    <a:pt x="1985" y="0"/>
                  </a:lnTo>
                  <a:lnTo>
                    <a:pt x="1985" y="1900"/>
                  </a:lnTo>
                  <a:lnTo>
                    <a:pt x="0" y="190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57" name="Line 16"/>
            <p:cNvSpPr>
              <a:spLocks noChangeShapeType="1"/>
            </p:cNvSpPr>
            <p:nvPr/>
          </p:nvSpPr>
          <p:spPr bwMode="auto">
            <a:xfrm>
              <a:off x="5305425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58" name="Line 17"/>
            <p:cNvSpPr>
              <a:spLocks noChangeShapeType="1"/>
            </p:cNvSpPr>
            <p:nvPr/>
          </p:nvSpPr>
          <p:spPr bwMode="auto">
            <a:xfrm>
              <a:off x="53800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59" name="Line 18"/>
            <p:cNvSpPr>
              <a:spLocks noChangeShapeType="1"/>
            </p:cNvSpPr>
            <p:nvPr/>
          </p:nvSpPr>
          <p:spPr bwMode="auto">
            <a:xfrm>
              <a:off x="54054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60" name="Line 19"/>
            <p:cNvSpPr>
              <a:spLocks noChangeShapeType="1"/>
            </p:cNvSpPr>
            <p:nvPr/>
          </p:nvSpPr>
          <p:spPr bwMode="auto">
            <a:xfrm>
              <a:off x="54419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61" name="Line 20"/>
            <p:cNvSpPr>
              <a:spLocks noChangeShapeType="1"/>
            </p:cNvSpPr>
            <p:nvPr/>
          </p:nvSpPr>
          <p:spPr bwMode="auto">
            <a:xfrm>
              <a:off x="5478463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62" name="Line 21"/>
            <p:cNvSpPr>
              <a:spLocks noChangeShapeType="1"/>
            </p:cNvSpPr>
            <p:nvPr/>
          </p:nvSpPr>
          <p:spPr bwMode="auto">
            <a:xfrm>
              <a:off x="551497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63" name="Line 22"/>
            <p:cNvSpPr>
              <a:spLocks noChangeShapeType="1"/>
            </p:cNvSpPr>
            <p:nvPr/>
          </p:nvSpPr>
          <p:spPr bwMode="auto">
            <a:xfrm>
              <a:off x="554037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64" name="Line 23"/>
            <p:cNvSpPr>
              <a:spLocks noChangeShapeType="1"/>
            </p:cNvSpPr>
            <p:nvPr/>
          </p:nvSpPr>
          <p:spPr bwMode="auto">
            <a:xfrm>
              <a:off x="557688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65" name="Line 24"/>
            <p:cNvSpPr>
              <a:spLocks noChangeShapeType="1"/>
            </p:cNvSpPr>
            <p:nvPr/>
          </p:nvSpPr>
          <p:spPr bwMode="auto">
            <a:xfrm>
              <a:off x="560228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66" name="Line 25"/>
            <p:cNvSpPr>
              <a:spLocks noChangeShapeType="1"/>
            </p:cNvSpPr>
            <p:nvPr/>
          </p:nvSpPr>
          <p:spPr bwMode="auto">
            <a:xfrm>
              <a:off x="5626100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67" name="Line 26"/>
            <p:cNvSpPr>
              <a:spLocks noChangeShapeType="1"/>
            </p:cNvSpPr>
            <p:nvPr/>
          </p:nvSpPr>
          <p:spPr bwMode="auto">
            <a:xfrm>
              <a:off x="58483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68" name="Line 27"/>
            <p:cNvSpPr>
              <a:spLocks noChangeShapeType="1"/>
            </p:cNvSpPr>
            <p:nvPr/>
          </p:nvSpPr>
          <p:spPr bwMode="auto">
            <a:xfrm>
              <a:off x="598328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69" name="Line 28"/>
            <p:cNvSpPr>
              <a:spLocks noChangeShapeType="1"/>
            </p:cNvSpPr>
            <p:nvPr/>
          </p:nvSpPr>
          <p:spPr bwMode="auto">
            <a:xfrm>
              <a:off x="60817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70" name="Line 29"/>
            <p:cNvSpPr>
              <a:spLocks noChangeShapeType="1"/>
            </p:cNvSpPr>
            <p:nvPr/>
          </p:nvSpPr>
          <p:spPr bwMode="auto">
            <a:xfrm>
              <a:off x="6156325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71" name="Line 30"/>
            <p:cNvSpPr>
              <a:spLocks noChangeShapeType="1"/>
            </p:cNvSpPr>
            <p:nvPr/>
          </p:nvSpPr>
          <p:spPr bwMode="auto">
            <a:xfrm>
              <a:off x="62166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72" name="Line 31"/>
            <p:cNvSpPr>
              <a:spLocks noChangeShapeType="1"/>
            </p:cNvSpPr>
            <p:nvPr/>
          </p:nvSpPr>
          <p:spPr bwMode="auto">
            <a:xfrm>
              <a:off x="626586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73" name="Line 32"/>
            <p:cNvSpPr>
              <a:spLocks noChangeShapeType="1"/>
            </p:cNvSpPr>
            <p:nvPr/>
          </p:nvSpPr>
          <p:spPr bwMode="auto">
            <a:xfrm>
              <a:off x="631507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74" name="Line 33"/>
            <p:cNvSpPr>
              <a:spLocks noChangeShapeType="1"/>
            </p:cNvSpPr>
            <p:nvPr/>
          </p:nvSpPr>
          <p:spPr bwMode="auto">
            <a:xfrm>
              <a:off x="635317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75" name="Line 34"/>
            <p:cNvSpPr>
              <a:spLocks noChangeShapeType="1"/>
            </p:cNvSpPr>
            <p:nvPr/>
          </p:nvSpPr>
          <p:spPr bwMode="auto">
            <a:xfrm>
              <a:off x="6389688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76" name="Line 35"/>
            <p:cNvSpPr>
              <a:spLocks noChangeShapeType="1"/>
            </p:cNvSpPr>
            <p:nvPr/>
          </p:nvSpPr>
          <p:spPr bwMode="auto">
            <a:xfrm>
              <a:off x="66119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77" name="Line 36"/>
            <p:cNvSpPr>
              <a:spLocks noChangeShapeType="1"/>
            </p:cNvSpPr>
            <p:nvPr/>
          </p:nvSpPr>
          <p:spPr bwMode="auto">
            <a:xfrm>
              <a:off x="673417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78" name="Line 37"/>
            <p:cNvSpPr>
              <a:spLocks noChangeShapeType="1"/>
            </p:cNvSpPr>
            <p:nvPr/>
          </p:nvSpPr>
          <p:spPr bwMode="auto">
            <a:xfrm>
              <a:off x="68326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79" name="Line 38"/>
            <p:cNvSpPr>
              <a:spLocks noChangeShapeType="1"/>
            </p:cNvSpPr>
            <p:nvPr/>
          </p:nvSpPr>
          <p:spPr bwMode="auto">
            <a:xfrm>
              <a:off x="6894513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80" name="Line 39"/>
            <p:cNvSpPr>
              <a:spLocks noChangeShapeType="1"/>
            </p:cNvSpPr>
            <p:nvPr/>
          </p:nvSpPr>
          <p:spPr bwMode="auto">
            <a:xfrm>
              <a:off x="695642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81" name="Line 40"/>
            <p:cNvSpPr>
              <a:spLocks noChangeShapeType="1"/>
            </p:cNvSpPr>
            <p:nvPr/>
          </p:nvSpPr>
          <p:spPr bwMode="auto">
            <a:xfrm>
              <a:off x="70056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82" name="Line 41"/>
            <p:cNvSpPr>
              <a:spLocks noChangeShapeType="1"/>
            </p:cNvSpPr>
            <p:nvPr/>
          </p:nvSpPr>
          <p:spPr bwMode="auto">
            <a:xfrm>
              <a:off x="70421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83" name="Line 42"/>
            <p:cNvSpPr>
              <a:spLocks noChangeShapeType="1"/>
            </p:cNvSpPr>
            <p:nvPr/>
          </p:nvSpPr>
          <p:spPr bwMode="auto">
            <a:xfrm>
              <a:off x="707866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84" name="Line 43"/>
            <p:cNvSpPr>
              <a:spLocks noChangeShapeType="1"/>
            </p:cNvSpPr>
            <p:nvPr/>
          </p:nvSpPr>
          <p:spPr bwMode="auto">
            <a:xfrm>
              <a:off x="7115175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85" name="Line 44"/>
            <p:cNvSpPr>
              <a:spLocks noChangeShapeType="1"/>
            </p:cNvSpPr>
            <p:nvPr/>
          </p:nvSpPr>
          <p:spPr bwMode="auto">
            <a:xfrm>
              <a:off x="732472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86" name="Line 45"/>
            <p:cNvSpPr>
              <a:spLocks noChangeShapeType="1"/>
            </p:cNvSpPr>
            <p:nvPr/>
          </p:nvSpPr>
          <p:spPr bwMode="auto">
            <a:xfrm>
              <a:off x="74485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87" name="Line 46"/>
            <p:cNvSpPr>
              <a:spLocks noChangeShapeType="1"/>
            </p:cNvSpPr>
            <p:nvPr/>
          </p:nvSpPr>
          <p:spPr bwMode="auto">
            <a:xfrm>
              <a:off x="753427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88" name="Line 47"/>
            <p:cNvSpPr>
              <a:spLocks noChangeShapeType="1"/>
            </p:cNvSpPr>
            <p:nvPr/>
          </p:nvSpPr>
          <p:spPr bwMode="auto">
            <a:xfrm>
              <a:off x="7608888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89" name="Line 48"/>
            <p:cNvSpPr>
              <a:spLocks noChangeShapeType="1"/>
            </p:cNvSpPr>
            <p:nvPr/>
          </p:nvSpPr>
          <p:spPr bwMode="auto">
            <a:xfrm>
              <a:off x="76581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90" name="Line 49"/>
            <p:cNvSpPr>
              <a:spLocks noChangeShapeType="1"/>
            </p:cNvSpPr>
            <p:nvPr/>
          </p:nvSpPr>
          <p:spPr bwMode="auto">
            <a:xfrm>
              <a:off x="77073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91" name="Line 50"/>
            <p:cNvSpPr>
              <a:spLocks noChangeShapeType="1"/>
            </p:cNvSpPr>
            <p:nvPr/>
          </p:nvSpPr>
          <p:spPr bwMode="auto">
            <a:xfrm>
              <a:off x="7743825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92" name="Line 51"/>
            <p:cNvSpPr>
              <a:spLocks noChangeShapeType="1"/>
            </p:cNvSpPr>
            <p:nvPr/>
          </p:nvSpPr>
          <p:spPr bwMode="auto">
            <a:xfrm>
              <a:off x="778033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93" name="Line 52"/>
            <p:cNvSpPr>
              <a:spLocks noChangeShapeType="1"/>
            </p:cNvSpPr>
            <p:nvPr/>
          </p:nvSpPr>
          <p:spPr bwMode="auto">
            <a:xfrm>
              <a:off x="7818438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94" name="Line 53"/>
            <p:cNvSpPr>
              <a:spLocks noChangeShapeType="1"/>
            </p:cNvSpPr>
            <p:nvPr/>
          </p:nvSpPr>
          <p:spPr bwMode="auto">
            <a:xfrm>
              <a:off x="80264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95" name="Line 54"/>
            <p:cNvSpPr>
              <a:spLocks noChangeShapeType="1"/>
            </p:cNvSpPr>
            <p:nvPr/>
          </p:nvSpPr>
          <p:spPr bwMode="auto">
            <a:xfrm>
              <a:off x="5305425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96" name="Line 55"/>
            <p:cNvSpPr>
              <a:spLocks noChangeShapeType="1"/>
            </p:cNvSpPr>
            <p:nvPr/>
          </p:nvSpPr>
          <p:spPr bwMode="auto">
            <a:xfrm>
              <a:off x="52943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97" name="Line 56"/>
            <p:cNvSpPr>
              <a:spLocks noChangeShapeType="1"/>
            </p:cNvSpPr>
            <p:nvPr/>
          </p:nvSpPr>
          <p:spPr bwMode="auto">
            <a:xfrm>
              <a:off x="52943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98" name="Line 57"/>
            <p:cNvSpPr>
              <a:spLocks noChangeShapeType="1"/>
            </p:cNvSpPr>
            <p:nvPr/>
          </p:nvSpPr>
          <p:spPr bwMode="auto">
            <a:xfrm>
              <a:off x="52943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99" name="Line 58"/>
            <p:cNvSpPr>
              <a:spLocks noChangeShapeType="1"/>
            </p:cNvSpPr>
            <p:nvPr/>
          </p:nvSpPr>
          <p:spPr bwMode="auto">
            <a:xfrm>
              <a:off x="5294313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00" name="Line 59"/>
            <p:cNvSpPr>
              <a:spLocks noChangeShapeType="1"/>
            </p:cNvSpPr>
            <p:nvPr/>
          </p:nvSpPr>
          <p:spPr bwMode="auto">
            <a:xfrm>
              <a:off x="52816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01" name="Line 60"/>
            <p:cNvSpPr>
              <a:spLocks noChangeShapeType="1"/>
            </p:cNvSpPr>
            <p:nvPr/>
          </p:nvSpPr>
          <p:spPr bwMode="auto">
            <a:xfrm>
              <a:off x="52816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02" name="Line 61"/>
            <p:cNvSpPr>
              <a:spLocks noChangeShapeType="1"/>
            </p:cNvSpPr>
            <p:nvPr/>
          </p:nvSpPr>
          <p:spPr bwMode="auto">
            <a:xfrm>
              <a:off x="52816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03" name="Line 62"/>
            <p:cNvSpPr>
              <a:spLocks noChangeShapeType="1"/>
            </p:cNvSpPr>
            <p:nvPr/>
          </p:nvSpPr>
          <p:spPr bwMode="auto">
            <a:xfrm>
              <a:off x="526891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04" name="Line 63"/>
            <p:cNvSpPr>
              <a:spLocks noChangeShapeType="1"/>
            </p:cNvSpPr>
            <p:nvPr/>
          </p:nvSpPr>
          <p:spPr bwMode="auto">
            <a:xfrm>
              <a:off x="5268913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05" name="Line 64"/>
            <p:cNvSpPr>
              <a:spLocks noChangeShapeType="1"/>
            </p:cNvSpPr>
            <p:nvPr/>
          </p:nvSpPr>
          <p:spPr bwMode="auto">
            <a:xfrm>
              <a:off x="523240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06" name="Line 65"/>
            <p:cNvSpPr>
              <a:spLocks noChangeShapeType="1"/>
            </p:cNvSpPr>
            <p:nvPr/>
          </p:nvSpPr>
          <p:spPr bwMode="auto">
            <a:xfrm>
              <a:off x="519588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07" name="Line 66"/>
            <p:cNvSpPr>
              <a:spLocks noChangeShapeType="1"/>
            </p:cNvSpPr>
            <p:nvPr/>
          </p:nvSpPr>
          <p:spPr bwMode="auto">
            <a:xfrm>
              <a:off x="5170488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08" name="Line 67"/>
            <p:cNvSpPr>
              <a:spLocks noChangeShapeType="1"/>
            </p:cNvSpPr>
            <p:nvPr/>
          </p:nvSpPr>
          <p:spPr bwMode="auto">
            <a:xfrm>
              <a:off x="5133975" y="474980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09" name="Line 68"/>
            <p:cNvSpPr>
              <a:spLocks noChangeShapeType="1"/>
            </p:cNvSpPr>
            <p:nvPr/>
          </p:nvSpPr>
          <p:spPr bwMode="auto">
            <a:xfrm>
              <a:off x="509746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10" name="Line 69"/>
            <p:cNvSpPr>
              <a:spLocks noChangeShapeType="1"/>
            </p:cNvSpPr>
            <p:nvPr/>
          </p:nvSpPr>
          <p:spPr bwMode="auto">
            <a:xfrm>
              <a:off x="5072063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11" name="Line 70"/>
            <p:cNvSpPr>
              <a:spLocks noChangeShapeType="1"/>
            </p:cNvSpPr>
            <p:nvPr/>
          </p:nvSpPr>
          <p:spPr bwMode="auto">
            <a:xfrm>
              <a:off x="50355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12" name="Line 71"/>
            <p:cNvSpPr>
              <a:spLocks noChangeShapeType="1"/>
            </p:cNvSpPr>
            <p:nvPr/>
          </p:nvSpPr>
          <p:spPr bwMode="auto">
            <a:xfrm>
              <a:off x="5010150" y="474980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13" name="Line 72"/>
            <p:cNvSpPr>
              <a:spLocks noChangeShapeType="1"/>
            </p:cNvSpPr>
            <p:nvPr/>
          </p:nvSpPr>
          <p:spPr bwMode="auto">
            <a:xfrm>
              <a:off x="4986338" y="474980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15" name="Line 74"/>
            <p:cNvSpPr>
              <a:spLocks noChangeShapeType="1"/>
            </p:cNvSpPr>
            <p:nvPr/>
          </p:nvSpPr>
          <p:spPr bwMode="auto">
            <a:xfrm flipH="1">
              <a:off x="4887913" y="473710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16" name="Line 75"/>
            <p:cNvSpPr>
              <a:spLocks noChangeShapeType="1"/>
            </p:cNvSpPr>
            <p:nvPr/>
          </p:nvSpPr>
          <p:spPr bwMode="auto">
            <a:xfrm flipH="1">
              <a:off x="4937125" y="46196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17" name="Line 76"/>
            <p:cNvSpPr>
              <a:spLocks noChangeShapeType="1"/>
            </p:cNvSpPr>
            <p:nvPr/>
          </p:nvSpPr>
          <p:spPr bwMode="auto">
            <a:xfrm flipH="1">
              <a:off x="4937125" y="45132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18" name="Line 77"/>
            <p:cNvSpPr>
              <a:spLocks noChangeShapeType="1"/>
            </p:cNvSpPr>
            <p:nvPr/>
          </p:nvSpPr>
          <p:spPr bwMode="auto">
            <a:xfrm flipH="1">
              <a:off x="4937125" y="43957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19" name="Line 78"/>
            <p:cNvSpPr>
              <a:spLocks noChangeShapeType="1"/>
            </p:cNvSpPr>
            <p:nvPr/>
          </p:nvSpPr>
          <p:spPr bwMode="auto">
            <a:xfrm flipH="1">
              <a:off x="4937125" y="42783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20" name="Line 79"/>
            <p:cNvSpPr>
              <a:spLocks noChangeShapeType="1"/>
            </p:cNvSpPr>
            <p:nvPr/>
          </p:nvSpPr>
          <p:spPr bwMode="auto">
            <a:xfrm flipH="1">
              <a:off x="4887913" y="415925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21" name="Line 80"/>
            <p:cNvSpPr>
              <a:spLocks noChangeShapeType="1"/>
            </p:cNvSpPr>
            <p:nvPr/>
          </p:nvSpPr>
          <p:spPr bwMode="auto">
            <a:xfrm flipH="1">
              <a:off x="4937125" y="40544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22" name="Line 81"/>
            <p:cNvSpPr>
              <a:spLocks noChangeShapeType="1"/>
            </p:cNvSpPr>
            <p:nvPr/>
          </p:nvSpPr>
          <p:spPr bwMode="auto">
            <a:xfrm flipH="1">
              <a:off x="4937125" y="39354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23" name="Line 82"/>
            <p:cNvSpPr>
              <a:spLocks noChangeShapeType="1"/>
            </p:cNvSpPr>
            <p:nvPr/>
          </p:nvSpPr>
          <p:spPr bwMode="auto">
            <a:xfrm flipH="1">
              <a:off x="4937125" y="38179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24" name="Line 83"/>
            <p:cNvSpPr>
              <a:spLocks noChangeShapeType="1"/>
            </p:cNvSpPr>
            <p:nvPr/>
          </p:nvSpPr>
          <p:spPr bwMode="auto">
            <a:xfrm flipH="1">
              <a:off x="4937125" y="37004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25" name="Line 84"/>
            <p:cNvSpPr>
              <a:spLocks noChangeShapeType="1"/>
            </p:cNvSpPr>
            <p:nvPr/>
          </p:nvSpPr>
          <p:spPr bwMode="auto">
            <a:xfrm flipH="1">
              <a:off x="4887913" y="359410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26" name="Line 85"/>
            <p:cNvSpPr>
              <a:spLocks noChangeShapeType="1"/>
            </p:cNvSpPr>
            <p:nvPr/>
          </p:nvSpPr>
          <p:spPr bwMode="auto">
            <a:xfrm flipH="1">
              <a:off x="4937125" y="34766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27" name="Line 86"/>
            <p:cNvSpPr>
              <a:spLocks noChangeShapeType="1"/>
            </p:cNvSpPr>
            <p:nvPr/>
          </p:nvSpPr>
          <p:spPr bwMode="auto">
            <a:xfrm flipH="1">
              <a:off x="4937125" y="33591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28" name="Line 87"/>
            <p:cNvSpPr>
              <a:spLocks noChangeShapeType="1"/>
            </p:cNvSpPr>
            <p:nvPr/>
          </p:nvSpPr>
          <p:spPr bwMode="auto">
            <a:xfrm flipH="1">
              <a:off x="4937125" y="32527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29" name="Line 88"/>
            <p:cNvSpPr>
              <a:spLocks noChangeShapeType="1"/>
            </p:cNvSpPr>
            <p:nvPr/>
          </p:nvSpPr>
          <p:spPr bwMode="auto">
            <a:xfrm flipH="1">
              <a:off x="4937125" y="31353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30" name="Line 89"/>
            <p:cNvSpPr>
              <a:spLocks noChangeShapeType="1"/>
            </p:cNvSpPr>
            <p:nvPr/>
          </p:nvSpPr>
          <p:spPr bwMode="auto">
            <a:xfrm flipH="1">
              <a:off x="4887913" y="301625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31" name="Line 90"/>
            <p:cNvSpPr>
              <a:spLocks noChangeShapeType="1"/>
            </p:cNvSpPr>
            <p:nvPr/>
          </p:nvSpPr>
          <p:spPr bwMode="auto">
            <a:xfrm flipH="1">
              <a:off x="4937125" y="28987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32" name="Line 91"/>
            <p:cNvSpPr>
              <a:spLocks noChangeShapeType="1"/>
            </p:cNvSpPr>
            <p:nvPr/>
          </p:nvSpPr>
          <p:spPr bwMode="auto">
            <a:xfrm flipH="1">
              <a:off x="4937125" y="27924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33" name="Line 92"/>
            <p:cNvSpPr>
              <a:spLocks noChangeShapeType="1"/>
            </p:cNvSpPr>
            <p:nvPr/>
          </p:nvSpPr>
          <p:spPr bwMode="auto">
            <a:xfrm flipH="1">
              <a:off x="4937125" y="26749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34" name="Line 93"/>
            <p:cNvSpPr>
              <a:spLocks noChangeShapeType="1"/>
            </p:cNvSpPr>
            <p:nvPr/>
          </p:nvSpPr>
          <p:spPr bwMode="auto">
            <a:xfrm flipH="1">
              <a:off x="4937125" y="25574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35" name="Line 94"/>
            <p:cNvSpPr>
              <a:spLocks noChangeShapeType="1"/>
            </p:cNvSpPr>
            <p:nvPr/>
          </p:nvSpPr>
          <p:spPr bwMode="auto">
            <a:xfrm flipH="1">
              <a:off x="4887913" y="243998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36" name="Line 95"/>
            <p:cNvSpPr>
              <a:spLocks noChangeShapeType="1"/>
            </p:cNvSpPr>
            <p:nvPr/>
          </p:nvSpPr>
          <p:spPr bwMode="auto">
            <a:xfrm flipH="1">
              <a:off x="4937125" y="23336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37" name="Line 96"/>
            <p:cNvSpPr>
              <a:spLocks noChangeShapeType="1"/>
            </p:cNvSpPr>
            <p:nvPr/>
          </p:nvSpPr>
          <p:spPr bwMode="auto">
            <a:xfrm flipH="1">
              <a:off x="4937125" y="22161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38" name="Line 97"/>
            <p:cNvSpPr>
              <a:spLocks noChangeShapeType="1"/>
            </p:cNvSpPr>
            <p:nvPr/>
          </p:nvSpPr>
          <p:spPr bwMode="auto">
            <a:xfrm flipH="1">
              <a:off x="4937125" y="20970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39" name="Line 98"/>
            <p:cNvSpPr>
              <a:spLocks noChangeShapeType="1"/>
            </p:cNvSpPr>
            <p:nvPr/>
          </p:nvSpPr>
          <p:spPr bwMode="auto">
            <a:xfrm flipH="1">
              <a:off x="4937125" y="19923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40" name="Line 99"/>
            <p:cNvSpPr>
              <a:spLocks noChangeShapeType="1"/>
            </p:cNvSpPr>
            <p:nvPr/>
          </p:nvSpPr>
          <p:spPr bwMode="auto">
            <a:xfrm flipH="1">
              <a:off x="4887913" y="187325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41" name="Line 100"/>
            <p:cNvSpPr>
              <a:spLocks noChangeShapeType="1"/>
            </p:cNvSpPr>
            <p:nvPr/>
          </p:nvSpPr>
          <p:spPr bwMode="auto">
            <a:xfrm flipH="1">
              <a:off x="4937125" y="17557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cxnSp>
          <p:nvCxnSpPr>
            <p:cNvPr id="2143" name="直線コネクタ 2142"/>
            <p:cNvCxnSpPr>
              <a:stCxn id="2052" idx="0"/>
              <a:endCxn id="2052" idx="7"/>
            </p:cNvCxnSpPr>
            <p:nvPr/>
          </p:nvCxnSpPr>
          <p:spPr>
            <a:xfrm>
              <a:off x="6475413" y="2898775"/>
              <a:ext cx="639763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44" name="グループ化 2143"/>
          <p:cNvGrpSpPr/>
          <p:nvPr/>
        </p:nvGrpSpPr>
        <p:grpSpPr>
          <a:xfrm>
            <a:off x="22719287" y="8090056"/>
            <a:ext cx="3236913" cy="3098801"/>
            <a:chOff x="1219200" y="825500"/>
            <a:chExt cx="3236913" cy="3098801"/>
          </a:xfrm>
        </p:grpSpPr>
        <p:sp>
          <p:nvSpPr>
            <p:cNvPr id="2145" name="Rectangle 7"/>
            <p:cNvSpPr>
              <a:spLocks noChangeArrowheads="1"/>
            </p:cNvSpPr>
            <p:nvPr/>
          </p:nvSpPr>
          <p:spPr bwMode="auto">
            <a:xfrm>
              <a:off x="1304925" y="836613"/>
              <a:ext cx="3151188" cy="3016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2146" name="Picture 8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925" y="836613"/>
              <a:ext cx="3151188" cy="301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47" name="Picture 9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925" y="836613"/>
              <a:ext cx="3151188" cy="301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48" name="Freeform 10"/>
            <p:cNvSpPr>
              <a:spLocks/>
            </p:cNvSpPr>
            <p:nvPr/>
          </p:nvSpPr>
          <p:spPr bwMode="auto">
            <a:xfrm>
              <a:off x="1379538" y="1885950"/>
              <a:ext cx="1452563" cy="1838325"/>
            </a:xfrm>
            <a:custGeom>
              <a:avLst/>
              <a:gdLst>
                <a:gd name="T0" fmla="*/ 0 w 915"/>
                <a:gd name="T1" fmla="*/ 0 h 1158"/>
                <a:gd name="T2" fmla="*/ 915 w 915"/>
                <a:gd name="T3" fmla="*/ 7 h 1158"/>
                <a:gd name="T4" fmla="*/ 822 w 915"/>
                <a:gd name="T5" fmla="*/ 705 h 1158"/>
                <a:gd name="T6" fmla="*/ 604 w 915"/>
                <a:gd name="T7" fmla="*/ 1076 h 1158"/>
                <a:gd name="T8" fmla="*/ 201 w 915"/>
                <a:gd name="T9" fmla="*/ 1150 h 1158"/>
                <a:gd name="T10" fmla="*/ 0 w 915"/>
                <a:gd name="T11" fmla="*/ 1158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5" h="1158">
                  <a:moveTo>
                    <a:pt x="0" y="0"/>
                  </a:moveTo>
                  <a:lnTo>
                    <a:pt x="915" y="7"/>
                  </a:lnTo>
                  <a:lnTo>
                    <a:pt x="822" y="705"/>
                  </a:lnTo>
                  <a:lnTo>
                    <a:pt x="604" y="1076"/>
                  </a:lnTo>
                  <a:lnTo>
                    <a:pt x="201" y="1150"/>
                  </a:lnTo>
                  <a:lnTo>
                    <a:pt x="0" y="115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49" name="Freeform 11"/>
            <p:cNvSpPr>
              <a:spLocks/>
            </p:cNvSpPr>
            <p:nvPr/>
          </p:nvSpPr>
          <p:spPr bwMode="auto">
            <a:xfrm>
              <a:off x="1379538" y="1885950"/>
              <a:ext cx="0" cy="1838325"/>
            </a:xfrm>
            <a:custGeom>
              <a:avLst/>
              <a:gdLst>
                <a:gd name="T0" fmla="*/ 0 h 1158"/>
                <a:gd name="T1" fmla="*/ 0 h 1158"/>
                <a:gd name="T2" fmla="*/ 1158 h 1158"/>
                <a:gd name="T3" fmla="*/ 1158 h 1158"/>
                <a:gd name="T4" fmla="*/ 1158 h 1158"/>
                <a:gd name="T5" fmla="*/ 0 h 1158"/>
                <a:gd name="T6" fmla="*/ 0 h 115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158">
                  <a:moveTo>
                    <a:pt x="0" y="0"/>
                  </a:moveTo>
                  <a:lnTo>
                    <a:pt x="0" y="0"/>
                  </a:lnTo>
                  <a:lnTo>
                    <a:pt x="0" y="1158"/>
                  </a:lnTo>
                  <a:lnTo>
                    <a:pt x="0" y="1158"/>
                  </a:lnTo>
                  <a:lnTo>
                    <a:pt x="0" y="115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50" name="Rectangle 12"/>
            <p:cNvSpPr>
              <a:spLocks noChangeArrowheads="1"/>
            </p:cNvSpPr>
            <p:nvPr/>
          </p:nvSpPr>
          <p:spPr bwMode="auto">
            <a:xfrm>
              <a:off x="1304925" y="825500"/>
              <a:ext cx="862013" cy="517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51" name="Rectangle 14"/>
            <p:cNvSpPr>
              <a:spLocks noChangeArrowheads="1"/>
            </p:cNvSpPr>
            <p:nvPr/>
          </p:nvSpPr>
          <p:spPr bwMode="auto">
            <a:xfrm>
              <a:off x="1448029" y="1897063"/>
              <a:ext cx="42800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0.</a:t>
              </a:r>
              <a:r>
                <a:rPr kumimoji="1" lang="en-US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2152" name="Freeform 15"/>
            <p:cNvSpPr>
              <a:spLocks/>
            </p:cNvSpPr>
            <p:nvPr/>
          </p:nvSpPr>
          <p:spPr bwMode="auto">
            <a:xfrm>
              <a:off x="1304925" y="825500"/>
              <a:ext cx="3151188" cy="3016250"/>
            </a:xfrm>
            <a:custGeom>
              <a:avLst/>
              <a:gdLst>
                <a:gd name="T0" fmla="*/ 0 w 1985"/>
                <a:gd name="T1" fmla="*/ 0 h 1900"/>
                <a:gd name="T2" fmla="*/ 1985 w 1985"/>
                <a:gd name="T3" fmla="*/ 0 h 1900"/>
                <a:gd name="T4" fmla="*/ 1985 w 1985"/>
                <a:gd name="T5" fmla="*/ 1900 h 1900"/>
                <a:gd name="T6" fmla="*/ 0 w 1985"/>
                <a:gd name="T7" fmla="*/ 1900 h 1900"/>
                <a:gd name="T8" fmla="*/ 0 w 1985"/>
                <a:gd name="T9" fmla="*/ 0 h 1900"/>
                <a:gd name="T10" fmla="*/ 0 w 1985"/>
                <a:gd name="T11" fmla="*/ 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5" h="1900">
                  <a:moveTo>
                    <a:pt x="0" y="0"/>
                  </a:moveTo>
                  <a:lnTo>
                    <a:pt x="1985" y="0"/>
                  </a:lnTo>
                  <a:lnTo>
                    <a:pt x="1985" y="1900"/>
                  </a:lnTo>
                  <a:lnTo>
                    <a:pt x="0" y="190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53" name="Line 16"/>
            <p:cNvSpPr>
              <a:spLocks noChangeShapeType="1"/>
            </p:cNvSpPr>
            <p:nvPr/>
          </p:nvSpPr>
          <p:spPr bwMode="auto">
            <a:xfrm>
              <a:off x="1636713" y="3852863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54" name="Line 17"/>
            <p:cNvSpPr>
              <a:spLocks noChangeShapeType="1"/>
            </p:cNvSpPr>
            <p:nvPr/>
          </p:nvSpPr>
          <p:spPr bwMode="auto">
            <a:xfrm>
              <a:off x="1711325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55" name="Line 18"/>
            <p:cNvSpPr>
              <a:spLocks noChangeShapeType="1"/>
            </p:cNvSpPr>
            <p:nvPr/>
          </p:nvSpPr>
          <p:spPr bwMode="auto">
            <a:xfrm>
              <a:off x="173513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56" name="Line 19"/>
            <p:cNvSpPr>
              <a:spLocks noChangeShapeType="1"/>
            </p:cNvSpPr>
            <p:nvPr/>
          </p:nvSpPr>
          <p:spPr bwMode="auto">
            <a:xfrm>
              <a:off x="177323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57" name="Line 20"/>
            <p:cNvSpPr>
              <a:spLocks noChangeShapeType="1"/>
            </p:cNvSpPr>
            <p:nvPr/>
          </p:nvSpPr>
          <p:spPr bwMode="auto">
            <a:xfrm>
              <a:off x="1809750" y="3852863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58" name="Line 21"/>
            <p:cNvSpPr>
              <a:spLocks noChangeShapeType="1"/>
            </p:cNvSpPr>
            <p:nvPr/>
          </p:nvSpPr>
          <p:spPr bwMode="auto">
            <a:xfrm>
              <a:off x="1846263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59" name="Line 22"/>
            <p:cNvSpPr>
              <a:spLocks noChangeShapeType="1"/>
            </p:cNvSpPr>
            <p:nvPr/>
          </p:nvSpPr>
          <p:spPr bwMode="auto">
            <a:xfrm>
              <a:off x="1871663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60" name="Line 23"/>
            <p:cNvSpPr>
              <a:spLocks noChangeShapeType="1"/>
            </p:cNvSpPr>
            <p:nvPr/>
          </p:nvSpPr>
          <p:spPr bwMode="auto">
            <a:xfrm>
              <a:off x="1908175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61" name="Line 24"/>
            <p:cNvSpPr>
              <a:spLocks noChangeShapeType="1"/>
            </p:cNvSpPr>
            <p:nvPr/>
          </p:nvSpPr>
          <p:spPr bwMode="auto">
            <a:xfrm>
              <a:off x="1933575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62" name="Line 25"/>
            <p:cNvSpPr>
              <a:spLocks noChangeShapeType="1"/>
            </p:cNvSpPr>
            <p:nvPr/>
          </p:nvSpPr>
          <p:spPr bwMode="auto">
            <a:xfrm>
              <a:off x="1957388" y="3852863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63" name="Line 26"/>
            <p:cNvSpPr>
              <a:spLocks noChangeShapeType="1"/>
            </p:cNvSpPr>
            <p:nvPr/>
          </p:nvSpPr>
          <p:spPr bwMode="auto">
            <a:xfrm>
              <a:off x="217963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64" name="Line 27"/>
            <p:cNvSpPr>
              <a:spLocks noChangeShapeType="1"/>
            </p:cNvSpPr>
            <p:nvPr/>
          </p:nvSpPr>
          <p:spPr bwMode="auto">
            <a:xfrm>
              <a:off x="2314575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65" name="Line 28"/>
            <p:cNvSpPr>
              <a:spLocks noChangeShapeType="1"/>
            </p:cNvSpPr>
            <p:nvPr/>
          </p:nvSpPr>
          <p:spPr bwMode="auto">
            <a:xfrm>
              <a:off x="241300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66" name="Line 29"/>
            <p:cNvSpPr>
              <a:spLocks noChangeShapeType="1"/>
            </p:cNvSpPr>
            <p:nvPr/>
          </p:nvSpPr>
          <p:spPr bwMode="auto">
            <a:xfrm>
              <a:off x="2487613" y="3852863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67" name="Line 30"/>
            <p:cNvSpPr>
              <a:spLocks noChangeShapeType="1"/>
            </p:cNvSpPr>
            <p:nvPr/>
          </p:nvSpPr>
          <p:spPr bwMode="auto">
            <a:xfrm>
              <a:off x="254793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68" name="Line 31"/>
            <p:cNvSpPr>
              <a:spLocks noChangeShapeType="1"/>
            </p:cNvSpPr>
            <p:nvPr/>
          </p:nvSpPr>
          <p:spPr bwMode="auto">
            <a:xfrm>
              <a:off x="259715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69" name="Line 32"/>
            <p:cNvSpPr>
              <a:spLocks noChangeShapeType="1"/>
            </p:cNvSpPr>
            <p:nvPr/>
          </p:nvSpPr>
          <p:spPr bwMode="auto">
            <a:xfrm>
              <a:off x="2646363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70" name="Line 33"/>
            <p:cNvSpPr>
              <a:spLocks noChangeShapeType="1"/>
            </p:cNvSpPr>
            <p:nvPr/>
          </p:nvSpPr>
          <p:spPr bwMode="auto">
            <a:xfrm>
              <a:off x="2684463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71" name="Line 34"/>
            <p:cNvSpPr>
              <a:spLocks noChangeShapeType="1"/>
            </p:cNvSpPr>
            <p:nvPr/>
          </p:nvSpPr>
          <p:spPr bwMode="auto">
            <a:xfrm>
              <a:off x="2720975" y="3852863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72" name="Line 35"/>
            <p:cNvSpPr>
              <a:spLocks noChangeShapeType="1"/>
            </p:cNvSpPr>
            <p:nvPr/>
          </p:nvSpPr>
          <p:spPr bwMode="auto">
            <a:xfrm>
              <a:off x="294163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73" name="Line 36"/>
            <p:cNvSpPr>
              <a:spLocks noChangeShapeType="1"/>
            </p:cNvSpPr>
            <p:nvPr/>
          </p:nvSpPr>
          <p:spPr bwMode="auto">
            <a:xfrm>
              <a:off x="3065463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74" name="Line 37"/>
            <p:cNvSpPr>
              <a:spLocks noChangeShapeType="1"/>
            </p:cNvSpPr>
            <p:nvPr/>
          </p:nvSpPr>
          <p:spPr bwMode="auto">
            <a:xfrm>
              <a:off x="316388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75" name="Line 38"/>
            <p:cNvSpPr>
              <a:spLocks noChangeShapeType="1"/>
            </p:cNvSpPr>
            <p:nvPr/>
          </p:nvSpPr>
          <p:spPr bwMode="auto">
            <a:xfrm>
              <a:off x="3225800" y="3852863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76" name="Line 39"/>
            <p:cNvSpPr>
              <a:spLocks noChangeShapeType="1"/>
            </p:cNvSpPr>
            <p:nvPr/>
          </p:nvSpPr>
          <p:spPr bwMode="auto">
            <a:xfrm>
              <a:off x="3287713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77" name="Line 40"/>
            <p:cNvSpPr>
              <a:spLocks noChangeShapeType="1"/>
            </p:cNvSpPr>
            <p:nvPr/>
          </p:nvSpPr>
          <p:spPr bwMode="auto">
            <a:xfrm>
              <a:off x="3336925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78" name="Line 41"/>
            <p:cNvSpPr>
              <a:spLocks noChangeShapeType="1"/>
            </p:cNvSpPr>
            <p:nvPr/>
          </p:nvSpPr>
          <p:spPr bwMode="auto">
            <a:xfrm>
              <a:off x="337343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79" name="Line 42"/>
            <p:cNvSpPr>
              <a:spLocks noChangeShapeType="1"/>
            </p:cNvSpPr>
            <p:nvPr/>
          </p:nvSpPr>
          <p:spPr bwMode="auto">
            <a:xfrm>
              <a:off x="340995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80" name="Line 43"/>
            <p:cNvSpPr>
              <a:spLocks noChangeShapeType="1"/>
            </p:cNvSpPr>
            <p:nvPr/>
          </p:nvSpPr>
          <p:spPr bwMode="auto">
            <a:xfrm>
              <a:off x="3446463" y="3852863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81" name="Line 44"/>
            <p:cNvSpPr>
              <a:spLocks noChangeShapeType="1"/>
            </p:cNvSpPr>
            <p:nvPr/>
          </p:nvSpPr>
          <p:spPr bwMode="auto">
            <a:xfrm>
              <a:off x="3656013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82" name="Line 45"/>
            <p:cNvSpPr>
              <a:spLocks noChangeShapeType="1"/>
            </p:cNvSpPr>
            <p:nvPr/>
          </p:nvSpPr>
          <p:spPr bwMode="auto">
            <a:xfrm>
              <a:off x="377983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83" name="Line 46"/>
            <p:cNvSpPr>
              <a:spLocks noChangeShapeType="1"/>
            </p:cNvSpPr>
            <p:nvPr/>
          </p:nvSpPr>
          <p:spPr bwMode="auto">
            <a:xfrm>
              <a:off x="3865563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84" name="Line 47"/>
            <p:cNvSpPr>
              <a:spLocks noChangeShapeType="1"/>
            </p:cNvSpPr>
            <p:nvPr/>
          </p:nvSpPr>
          <p:spPr bwMode="auto">
            <a:xfrm>
              <a:off x="3940175" y="3852863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85" name="Line 48"/>
            <p:cNvSpPr>
              <a:spLocks noChangeShapeType="1"/>
            </p:cNvSpPr>
            <p:nvPr/>
          </p:nvSpPr>
          <p:spPr bwMode="auto">
            <a:xfrm>
              <a:off x="398938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86" name="Line 49"/>
            <p:cNvSpPr>
              <a:spLocks noChangeShapeType="1"/>
            </p:cNvSpPr>
            <p:nvPr/>
          </p:nvSpPr>
          <p:spPr bwMode="auto">
            <a:xfrm>
              <a:off x="403860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87" name="Line 50"/>
            <p:cNvSpPr>
              <a:spLocks noChangeShapeType="1"/>
            </p:cNvSpPr>
            <p:nvPr/>
          </p:nvSpPr>
          <p:spPr bwMode="auto">
            <a:xfrm>
              <a:off x="4075113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88" name="Line 51"/>
            <p:cNvSpPr>
              <a:spLocks noChangeShapeType="1"/>
            </p:cNvSpPr>
            <p:nvPr/>
          </p:nvSpPr>
          <p:spPr bwMode="auto">
            <a:xfrm>
              <a:off x="4111625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89" name="Line 52"/>
            <p:cNvSpPr>
              <a:spLocks noChangeShapeType="1"/>
            </p:cNvSpPr>
            <p:nvPr/>
          </p:nvSpPr>
          <p:spPr bwMode="auto">
            <a:xfrm>
              <a:off x="4148138" y="3852863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90" name="Line 53"/>
            <p:cNvSpPr>
              <a:spLocks noChangeShapeType="1"/>
            </p:cNvSpPr>
            <p:nvPr/>
          </p:nvSpPr>
          <p:spPr bwMode="auto">
            <a:xfrm>
              <a:off x="435768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91" name="Line 54"/>
            <p:cNvSpPr>
              <a:spLocks noChangeShapeType="1"/>
            </p:cNvSpPr>
            <p:nvPr/>
          </p:nvSpPr>
          <p:spPr bwMode="auto">
            <a:xfrm>
              <a:off x="1636713" y="3852863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92" name="Line 55"/>
            <p:cNvSpPr>
              <a:spLocks noChangeShapeType="1"/>
            </p:cNvSpPr>
            <p:nvPr/>
          </p:nvSpPr>
          <p:spPr bwMode="auto">
            <a:xfrm>
              <a:off x="162560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93" name="Line 56"/>
            <p:cNvSpPr>
              <a:spLocks noChangeShapeType="1"/>
            </p:cNvSpPr>
            <p:nvPr/>
          </p:nvSpPr>
          <p:spPr bwMode="auto">
            <a:xfrm>
              <a:off x="162560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94" name="Line 57"/>
            <p:cNvSpPr>
              <a:spLocks noChangeShapeType="1"/>
            </p:cNvSpPr>
            <p:nvPr/>
          </p:nvSpPr>
          <p:spPr bwMode="auto">
            <a:xfrm>
              <a:off x="162560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95" name="Line 58"/>
            <p:cNvSpPr>
              <a:spLocks noChangeShapeType="1"/>
            </p:cNvSpPr>
            <p:nvPr/>
          </p:nvSpPr>
          <p:spPr bwMode="auto">
            <a:xfrm>
              <a:off x="1625600" y="3852863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96" name="Line 59"/>
            <p:cNvSpPr>
              <a:spLocks noChangeShapeType="1"/>
            </p:cNvSpPr>
            <p:nvPr/>
          </p:nvSpPr>
          <p:spPr bwMode="auto">
            <a:xfrm>
              <a:off x="161290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97" name="Line 60"/>
            <p:cNvSpPr>
              <a:spLocks noChangeShapeType="1"/>
            </p:cNvSpPr>
            <p:nvPr/>
          </p:nvSpPr>
          <p:spPr bwMode="auto">
            <a:xfrm>
              <a:off x="161290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98" name="Line 61"/>
            <p:cNvSpPr>
              <a:spLocks noChangeShapeType="1"/>
            </p:cNvSpPr>
            <p:nvPr/>
          </p:nvSpPr>
          <p:spPr bwMode="auto">
            <a:xfrm>
              <a:off x="161290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99" name="Line 62"/>
            <p:cNvSpPr>
              <a:spLocks noChangeShapeType="1"/>
            </p:cNvSpPr>
            <p:nvPr/>
          </p:nvSpPr>
          <p:spPr bwMode="auto">
            <a:xfrm>
              <a:off x="160020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00" name="Line 63"/>
            <p:cNvSpPr>
              <a:spLocks noChangeShapeType="1"/>
            </p:cNvSpPr>
            <p:nvPr/>
          </p:nvSpPr>
          <p:spPr bwMode="auto">
            <a:xfrm>
              <a:off x="1600200" y="3852863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01" name="Line 64"/>
            <p:cNvSpPr>
              <a:spLocks noChangeShapeType="1"/>
            </p:cNvSpPr>
            <p:nvPr/>
          </p:nvSpPr>
          <p:spPr bwMode="auto">
            <a:xfrm>
              <a:off x="156368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02" name="Line 65"/>
            <p:cNvSpPr>
              <a:spLocks noChangeShapeType="1"/>
            </p:cNvSpPr>
            <p:nvPr/>
          </p:nvSpPr>
          <p:spPr bwMode="auto">
            <a:xfrm>
              <a:off x="1527175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03" name="Line 66"/>
            <p:cNvSpPr>
              <a:spLocks noChangeShapeType="1"/>
            </p:cNvSpPr>
            <p:nvPr/>
          </p:nvSpPr>
          <p:spPr bwMode="auto">
            <a:xfrm>
              <a:off x="1501775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04" name="Line 67"/>
            <p:cNvSpPr>
              <a:spLocks noChangeShapeType="1"/>
            </p:cNvSpPr>
            <p:nvPr/>
          </p:nvSpPr>
          <p:spPr bwMode="auto">
            <a:xfrm>
              <a:off x="1465263" y="3852863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05" name="Line 68"/>
            <p:cNvSpPr>
              <a:spLocks noChangeShapeType="1"/>
            </p:cNvSpPr>
            <p:nvPr/>
          </p:nvSpPr>
          <p:spPr bwMode="auto">
            <a:xfrm>
              <a:off x="142875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06" name="Line 69"/>
            <p:cNvSpPr>
              <a:spLocks noChangeShapeType="1"/>
            </p:cNvSpPr>
            <p:nvPr/>
          </p:nvSpPr>
          <p:spPr bwMode="auto">
            <a:xfrm>
              <a:off x="1403350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07" name="Line 70"/>
            <p:cNvSpPr>
              <a:spLocks noChangeShapeType="1"/>
            </p:cNvSpPr>
            <p:nvPr/>
          </p:nvSpPr>
          <p:spPr bwMode="auto">
            <a:xfrm>
              <a:off x="136683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08" name="Line 71"/>
            <p:cNvSpPr>
              <a:spLocks noChangeShapeType="1"/>
            </p:cNvSpPr>
            <p:nvPr/>
          </p:nvSpPr>
          <p:spPr bwMode="auto">
            <a:xfrm>
              <a:off x="1341438" y="3852863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09" name="Line 72"/>
            <p:cNvSpPr>
              <a:spLocks noChangeShapeType="1"/>
            </p:cNvSpPr>
            <p:nvPr/>
          </p:nvSpPr>
          <p:spPr bwMode="auto">
            <a:xfrm>
              <a:off x="1317625" y="3852863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11" name="Line 74"/>
            <p:cNvSpPr>
              <a:spLocks noChangeShapeType="1"/>
            </p:cNvSpPr>
            <p:nvPr/>
          </p:nvSpPr>
          <p:spPr bwMode="auto">
            <a:xfrm flipH="1">
              <a:off x="1219200" y="384175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12" name="Line 75"/>
            <p:cNvSpPr>
              <a:spLocks noChangeShapeType="1"/>
            </p:cNvSpPr>
            <p:nvPr/>
          </p:nvSpPr>
          <p:spPr bwMode="auto">
            <a:xfrm flipH="1">
              <a:off x="1268413" y="37242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13" name="Line 76"/>
            <p:cNvSpPr>
              <a:spLocks noChangeShapeType="1"/>
            </p:cNvSpPr>
            <p:nvPr/>
          </p:nvSpPr>
          <p:spPr bwMode="auto">
            <a:xfrm flipH="1">
              <a:off x="1268413" y="36179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14" name="Line 77"/>
            <p:cNvSpPr>
              <a:spLocks noChangeShapeType="1"/>
            </p:cNvSpPr>
            <p:nvPr/>
          </p:nvSpPr>
          <p:spPr bwMode="auto">
            <a:xfrm flipH="1">
              <a:off x="1268413" y="35004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15" name="Line 78"/>
            <p:cNvSpPr>
              <a:spLocks noChangeShapeType="1"/>
            </p:cNvSpPr>
            <p:nvPr/>
          </p:nvSpPr>
          <p:spPr bwMode="auto">
            <a:xfrm flipH="1">
              <a:off x="1268413" y="33813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16" name="Line 79"/>
            <p:cNvSpPr>
              <a:spLocks noChangeShapeType="1"/>
            </p:cNvSpPr>
            <p:nvPr/>
          </p:nvSpPr>
          <p:spPr bwMode="auto">
            <a:xfrm flipH="1">
              <a:off x="1219200" y="326390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17" name="Line 80"/>
            <p:cNvSpPr>
              <a:spLocks noChangeShapeType="1"/>
            </p:cNvSpPr>
            <p:nvPr/>
          </p:nvSpPr>
          <p:spPr bwMode="auto">
            <a:xfrm flipH="1">
              <a:off x="1268413" y="31575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18" name="Line 81"/>
            <p:cNvSpPr>
              <a:spLocks noChangeShapeType="1"/>
            </p:cNvSpPr>
            <p:nvPr/>
          </p:nvSpPr>
          <p:spPr bwMode="auto">
            <a:xfrm flipH="1">
              <a:off x="1268413" y="30400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19" name="Line 82"/>
            <p:cNvSpPr>
              <a:spLocks noChangeShapeType="1"/>
            </p:cNvSpPr>
            <p:nvPr/>
          </p:nvSpPr>
          <p:spPr bwMode="auto">
            <a:xfrm flipH="1">
              <a:off x="1268413" y="29225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20" name="Line 83"/>
            <p:cNvSpPr>
              <a:spLocks noChangeShapeType="1"/>
            </p:cNvSpPr>
            <p:nvPr/>
          </p:nvSpPr>
          <p:spPr bwMode="auto">
            <a:xfrm flipH="1">
              <a:off x="1268413" y="28051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21" name="Line 84"/>
            <p:cNvSpPr>
              <a:spLocks noChangeShapeType="1"/>
            </p:cNvSpPr>
            <p:nvPr/>
          </p:nvSpPr>
          <p:spPr bwMode="auto">
            <a:xfrm flipH="1">
              <a:off x="1219200" y="269875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22" name="Line 85"/>
            <p:cNvSpPr>
              <a:spLocks noChangeShapeType="1"/>
            </p:cNvSpPr>
            <p:nvPr/>
          </p:nvSpPr>
          <p:spPr bwMode="auto">
            <a:xfrm flipH="1">
              <a:off x="1268413" y="25812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23" name="Line 86"/>
            <p:cNvSpPr>
              <a:spLocks noChangeShapeType="1"/>
            </p:cNvSpPr>
            <p:nvPr/>
          </p:nvSpPr>
          <p:spPr bwMode="auto">
            <a:xfrm flipH="1">
              <a:off x="1268413" y="24622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24" name="Line 87"/>
            <p:cNvSpPr>
              <a:spLocks noChangeShapeType="1"/>
            </p:cNvSpPr>
            <p:nvPr/>
          </p:nvSpPr>
          <p:spPr bwMode="auto">
            <a:xfrm flipH="1">
              <a:off x="1268413" y="23574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25" name="Line 88"/>
            <p:cNvSpPr>
              <a:spLocks noChangeShapeType="1"/>
            </p:cNvSpPr>
            <p:nvPr/>
          </p:nvSpPr>
          <p:spPr bwMode="auto">
            <a:xfrm flipH="1">
              <a:off x="1268413" y="22383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26" name="Line 89"/>
            <p:cNvSpPr>
              <a:spLocks noChangeShapeType="1"/>
            </p:cNvSpPr>
            <p:nvPr/>
          </p:nvSpPr>
          <p:spPr bwMode="auto">
            <a:xfrm flipH="1">
              <a:off x="1219200" y="212090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27" name="Line 90"/>
            <p:cNvSpPr>
              <a:spLocks noChangeShapeType="1"/>
            </p:cNvSpPr>
            <p:nvPr/>
          </p:nvSpPr>
          <p:spPr bwMode="auto">
            <a:xfrm flipH="1">
              <a:off x="1268413" y="20034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28" name="Line 91"/>
            <p:cNvSpPr>
              <a:spLocks noChangeShapeType="1"/>
            </p:cNvSpPr>
            <p:nvPr/>
          </p:nvSpPr>
          <p:spPr bwMode="auto">
            <a:xfrm flipH="1">
              <a:off x="1268413" y="18970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29" name="Line 92"/>
            <p:cNvSpPr>
              <a:spLocks noChangeShapeType="1"/>
            </p:cNvSpPr>
            <p:nvPr/>
          </p:nvSpPr>
          <p:spPr bwMode="auto">
            <a:xfrm flipH="1">
              <a:off x="1268413" y="17795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30" name="Line 93"/>
            <p:cNvSpPr>
              <a:spLocks noChangeShapeType="1"/>
            </p:cNvSpPr>
            <p:nvPr/>
          </p:nvSpPr>
          <p:spPr bwMode="auto">
            <a:xfrm flipH="1">
              <a:off x="1268413" y="16621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31" name="Line 94"/>
            <p:cNvSpPr>
              <a:spLocks noChangeShapeType="1"/>
            </p:cNvSpPr>
            <p:nvPr/>
          </p:nvSpPr>
          <p:spPr bwMode="auto">
            <a:xfrm flipH="1">
              <a:off x="1219200" y="154305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32" name="Line 95"/>
            <p:cNvSpPr>
              <a:spLocks noChangeShapeType="1"/>
            </p:cNvSpPr>
            <p:nvPr/>
          </p:nvSpPr>
          <p:spPr bwMode="auto">
            <a:xfrm flipH="1">
              <a:off x="1268413" y="14382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33" name="Line 96"/>
            <p:cNvSpPr>
              <a:spLocks noChangeShapeType="1"/>
            </p:cNvSpPr>
            <p:nvPr/>
          </p:nvSpPr>
          <p:spPr bwMode="auto">
            <a:xfrm flipH="1">
              <a:off x="1268413" y="13192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34" name="Line 97"/>
            <p:cNvSpPr>
              <a:spLocks noChangeShapeType="1"/>
            </p:cNvSpPr>
            <p:nvPr/>
          </p:nvSpPr>
          <p:spPr bwMode="auto">
            <a:xfrm flipH="1">
              <a:off x="1268413" y="12017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35" name="Line 98"/>
            <p:cNvSpPr>
              <a:spLocks noChangeShapeType="1"/>
            </p:cNvSpPr>
            <p:nvPr/>
          </p:nvSpPr>
          <p:spPr bwMode="auto">
            <a:xfrm flipH="1">
              <a:off x="1268413" y="10953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36" name="Line 99"/>
            <p:cNvSpPr>
              <a:spLocks noChangeShapeType="1"/>
            </p:cNvSpPr>
            <p:nvPr/>
          </p:nvSpPr>
          <p:spPr bwMode="auto">
            <a:xfrm flipH="1">
              <a:off x="1219200" y="97790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37" name="Line 100"/>
            <p:cNvSpPr>
              <a:spLocks noChangeShapeType="1"/>
            </p:cNvSpPr>
            <p:nvPr/>
          </p:nvSpPr>
          <p:spPr bwMode="auto">
            <a:xfrm flipH="1">
              <a:off x="1268413" y="8604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cxnSp>
          <p:nvCxnSpPr>
            <p:cNvPr id="2239" name="直線コネクタ 2238"/>
            <p:cNvCxnSpPr>
              <a:endCxn id="2148" idx="5"/>
            </p:cNvCxnSpPr>
            <p:nvPr/>
          </p:nvCxnSpPr>
          <p:spPr>
            <a:xfrm>
              <a:off x="1366838" y="1885950"/>
              <a:ext cx="12700" cy="1838325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40" name="Rectangle 14"/>
            <p:cNvSpPr>
              <a:spLocks noChangeArrowheads="1"/>
            </p:cNvSpPr>
            <p:nvPr/>
          </p:nvSpPr>
          <p:spPr bwMode="auto">
            <a:xfrm>
              <a:off x="2921229" y="1897063"/>
              <a:ext cx="5995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2400" dirty="0" smtClean="0">
                  <a:solidFill>
                    <a:srgbClr val="000000"/>
                  </a:solidFill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99.1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grpSp>
        <p:nvGrpSpPr>
          <p:cNvPr id="2654" name="グループ化 2653"/>
          <p:cNvGrpSpPr/>
          <p:nvPr/>
        </p:nvGrpSpPr>
        <p:grpSpPr>
          <a:xfrm>
            <a:off x="22711572" y="14890633"/>
            <a:ext cx="3205965" cy="3062665"/>
            <a:chOff x="800100" y="1298575"/>
            <a:chExt cx="3338513" cy="3189288"/>
          </a:xfrm>
        </p:grpSpPr>
        <p:grpSp>
          <p:nvGrpSpPr>
            <p:cNvPr id="2655" name="グループ化 2654"/>
            <p:cNvGrpSpPr/>
            <p:nvPr/>
          </p:nvGrpSpPr>
          <p:grpSpPr>
            <a:xfrm>
              <a:off x="800100" y="1298575"/>
              <a:ext cx="3338513" cy="3189288"/>
              <a:chOff x="800100" y="1298575"/>
              <a:chExt cx="3338513" cy="3189288"/>
            </a:xfrm>
          </p:grpSpPr>
          <p:sp>
            <p:nvSpPr>
              <p:cNvPr id="2657" name="Rectangle 7"/>
              <p:cNvSpPr>
                <a:spLocks noChangeArrowheads="1"/>
              </p:cNvSpPr>
              <p:nvPr/>
            </p:nvSpPr>
            <p:spPr bwMode="auto">
              <a:xfrm>
                <a:off x="889000" y="1309688"/>
                <a:ext cx="3249613" cy="31051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pic>
            <p:nvPicPr>
              <p:cNvPr id="2658" name="Picture 8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9000" y="1309688"/>
                <a:ext cx="3249613" cy="3105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59" name="Picture 9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9000" y="1309688"/>
                <a:ext cx="3249613" cy="3105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60" name="Freeform 10"/>
              <p:cNvSpPr>
                <a:spLocks/>
              </p:cNvSpPr>
              <p:nvPr/>
            </p:nvSpPr>
            <p:spPr bwMode="auto">
              <a:xfrm>
                <a:off x="1016000" y="2584450"/>
                <a:ext cx="1446213" cy="1660525"/>
              </a:xfrm>
              <a:custGeom>
                <a:avLst/>
                <a:gdLst>
                  <a:gd name="T0" fmla="*/ 0 w 911"/>
                  <a:gd name="T1" fmla="*/ 0 h 1046"/>
                  <a:gd name="T2" fmla="*/ 911 w 911"/>
                  <a:gd name="T3" fmla="*/ 0 h 1046"/>
                  <a:gd name="T4" fmla="*/ 847 w 911"/>
                  <a:gd name="T5" fmla="*/ 596 h 1046"/>
                  <a:gd name="T6" fmla="*/ 751 w 911"/>
                  <a:gd name="T7" fmla="*/ 855 h 1046"/>
                  <a:gd name="T8" fmla="*/ 527 w 911"/>
                  <a:gd name="T9" fmla="*/ 1016 h 1046"/>
                  <a:gd name="T10" fmla="*/ 0 w 911"/>
                  <a:gd name="T11" fmla="*/ 1046 h 1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11" h="1046">
                    <a:moveTo>
                      <a:pt x="0" y="0"/>
                    </a:moveTo>
                    <a:lnTo>
                      <a:pt x="911" y="0"/>
                    </a:lnTo>
                    <a:lnTo>
                      <a:pt x="847" y="596"/>
                    </a:lnTo>
                    <a:lnTo>
                      <a:pt x="751" y="855"/>
                    </a:lnTo>
                    <a:lnTo>
                      <a:pt x="527" y="1016"/>
                    </a:lnTo>
                    <a:lnTo>
                      <a:pt x="0" y="10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61" name="Freeform 11"/>
              <p:cNvSpPr>
                <a:spLocks/>
              </p:cNvSpPr>
              <p:nvPr/>
            </p:nvSpPr>
            <p:spPr bwMode="auto">
              <a:xfrm>
                <a:off x="1016000" y="2584450"/>
                <a:ext cx="0" cy="1660525"/>
              </a:xfrm>
              <a:custGeom>
                <a:avLst/>
                <a:gdLst>
                  <a:gd name="T0" fmla="*/ 0 h 1046"/>
                  <a:gd name="T1" fmla="*/ 0 h 1046"/>
                  <a:gd name="T2" fmla="*/ 1046 h 1046"/>
                  <a:gd name="T3" fmla="*/ 1046 h 1046"/>
                  <a:gd name="T4" fmla="*/ 1046 h 1046"/>
                  <a:gd name="T5" fmla="*/ 0 h 1046"/>
                  <a:gd name="T6" fmla="*/ 0 h 104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1046">
                    <a:moveTo>
                      <a:pt x="0" y="0"/>
                    </a:moveTo>
                    <a:lnTo>
                      <a:pt x="0" y="0"/>
                    </a:lnTo>
                    <a:lnTo>
                      <a:pt x="0" y="1046"/>
                    </a:lnTo>
                    <a:lnTo>
                      <a:pt x="0" y="1046"/>
                    </a:lnTo>
                    <a:lnTo>
                      <a:pt x="0" y="104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62" name="Rectangle 12"/>
              <p:cNvSpPr>
                <a:spLocks noChangeArrowheads="1"/>
              </p:cNvSpPr>
              <p:nvPr/>
            </p:nvSpPr>
            <p:spPr bwMode="auto">
              <a:xfrm>
                <a:off x="1295400" y="3068638"/>
                <a:ext cx="887413" cy="533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63" name="Rectangle 14"/>
              <p:cNvSpPr>
                <a:spLocks noChangeArrowheads="1"/>
              </p:cNvSpPr>
              <p:nvPr/>
            </p:nvSpPr>
            <p:spPr bwMode="auto">
              <a:xfrm>
                <a:off x="1092200" y="2644938"/>
                <a:ext cx="445697" cy="3846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ＭＳ Ｐゴシック" pitchFamily="50" charset="-128"/>
                    <a:cs typeface="ＭＳ Ｐゴシック" pitchFamily="50" charset="-128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ＭＳ Ｐゴシック" pitchFamily="50" charset="-128"/>
                    <a:cs typeface="ＭＳ Ｐゴシック" pitchFamily="50" charset="-128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ＭＳ Ｐゴシック" pitchFamily="50" charset="-128"/>
                    <a:cs typeface="ＭＳ Ｐゴシック" pitchFamily="50" charset="-128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ＭＳ Ｐゴシック" pitchFamily="50" charset="-128"/>
                    <a:cs typeface="ＭＳ Ｐゴシック" pitchFamily="50" charset="-128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ＭＳ Ｐゴシック" pitchFamily="50" charset="-128"/>
                    <a:cs typeface="ＭＳ Ｐゴシック" pitchFamily="50" charset="-128"/>
                  </a:defRPr>
                </a:lvl5pPr>
                <a:lvl6pPr marL="2286000" algn="l" rtl="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ＭＳ Ｐゴシック" pitchFamily="50" charset="-128"/>
                    <a:cs typeface="ＭＳ Ｐゴシック" pitchFamily="50" charset="-128"/>
                  </a:defRPr>
                </a:lvl6pPr>
                <a:lvl7pPr marL="2743200" algn="l" rtl="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ＭＳ Ｐゴシック" pitchFamily="50" charset="-128"/>
                    <a:cs typeface="ＭＳ Ｐゴシック" pitchFamily="50" charset="-128"/>
                  </a:defRPr>
                </a:lvl7pPr>
                <a:lvl8pPr marL="3200400" algn="l" rtl="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ＭＳ Ｐゴシック" pitchFamily="50" charset="-128"/>
                    <a:cs typeface="ＭＳ Ｐゴシック" pitchFamily="50" charset="-128"/>
                  </a:defRPr>
                </a:lvl8pPr>
                <a:lvl9pPr marL="3657600" algn="l" rtl="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ＭＳ Ｐゴシック" pitchFamily="50" charset="-128"/>
                    <a:cs typeface="ＭＳ Ｐゴシック" pitchFamily="50" charset="-128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ja-JP" altLang="ja-JP" sz="2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0.</a:t>
                </a:r>
                <a:r>
                  <a:rPr kumimoji="1" lang="en-US" altLang="ja-JP" sz="2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3</a:t>
                </a:r>
                <a:endPara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endParaRPr>
              </a:p>
            </p:txBody>
          </p:sp>
          <p:sp>
            <p:nvSpPr>
              <p:cNvPr id="2664" name="Freeform 15"/>
              <p:cNvSpPr>
                <a:spLocks/>
              </p:cNvSpPr>
              <p:nvPr/>
            </p:nvSpPr>
            <p:spPr bwMode="auto">
              <a:xfrm>
                <a:off x="889000" y="1298575"/>
                <a:ext cx="3249613" cy="3105150"/>
              </a:xfrm>
              <a:custGeom>
                <a:avLst/>
                <a:gdLst>
                  <a:gd name="T0" fmla="*/ 0 w 2047"/>
                  <a:gd name="T1" fmla="*/ 0 h 1956"/>
                  <a:gd name="T2" fmla="*/ 2047 w 2047"/>
                  <a:gd name="T3" fmla="*/ 0 h 1956"/>
                  <a:gd name="T4" fmla="*/ 2047 w 2047"/>
                  <a:gd name="T5" fmla="*/ 1956 h 1956"/>
                  <a:gd name="T6" fmla="*/ 0 w 2047"/>
                  <a:gd name="T7" fmla="*/ 1956 h 1956"/>
                  <a:gd name="T8" fmla="*/ 0 w 2047"/>
                  <a:gd name="T9" fmla="*/ 0 h 1956"/>
                  <a:gd name="T10" fmla="*/ 0 w 2047"/>
                  <a:gd name="T11" fmla="*/ 0 h 1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47" h="1956">
                    <a:moveTo>
                      <a:pt x="0" y="0"/>
                    </a:moveTo>
                    <a:lnTo>
                      <a:pt x="2047" y="0"/>
                    </a:lnTo>
                    <a:lnTo>
                      <a:pt x="2047" y="1956"/>
                    </a:lnTo>
                    <a:lnTo>
                      <a:pt x="0" y="1956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65" name="Line 16"/>
              <p:cNvSpPr>
                <a:spLocks noChangeShapeType="1"/>
              </p:cNvSpPr>
              <p:nvPr/>
            </p:nvSpPr>
            <p:spPr bwMode="auto">
              <a:xfrm>
                <a:off x="1231900" y="4414838"/>
                <a:ext cx="0" cy="730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66" name="Line 17"/>
              <p:cNvSpPr>
                <a:spLocks noChangeShapeType="1"/>
              </p:cNvSpPr>
              <p:nvPr/>
            </p:nvSpPr>
            <p:spPr bwMode="auto">
              <a:xfrm>
                <a:off x="13081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67" name="Line 18"/>
              <p:cNvSpPr>
                <a:spLocks noChangeShapeType="1"/>
              </p:cNvSpPr>
              <p:nvPr/>
            </p:nvSpPr>
            <p:spPr bwMode="auto">
              <a:xfrm>
                <a:off x="13335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68" name="Line 19"/>
              <p:cNvSpPr>
                <a:spLocks noChangeShapeType="1"/>
              </p:cNvSpPr>
              <p:nvPr/>
            </p:nvSpPr>
            <p:spPr bwMode="auto">
              <a:xfrm>
                <a:off x="13716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69" name="Line 20"/>
              <p:cNvSpPr>
                <a:spLocks noChangeShapeType="1"/>
              </p:cNvSpPr>
              <p:nvPr/>
            </p:nvSpPr>
            <p:spPr bwMode="auto">
              <a:xfrm>
                <a:off x="1409700" y="4414838"/>
                <a:ext cx="0" cy="492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70" name="Line 21"/>
              <p:cNvSpPr>
                <a:spLocks noChangeShapeType="1"/>
              </p:cNvSpPr>
              <p:nvPr/>
            </p:nvSpPr>
            <p:spPr bwMode="auto">
              <a:xfrm>
                <a:off x="14478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71" name="Line 22"/>
              <p:cNvSpPr>
                <a:spLocks noChangeShapeType="1"/>
              </p:cNvSpPr>
              <p:nvPr/>
            </p:nvSpPr>
            <p:spPr bwMode="auto">
              <a:xfrm>
                <a:off x="14732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72" name="Line 23"/>
              <p:cNvSpPr>
                <a:spLocks noChangeShapeType="1"/>
              </p:cNvSpPr>
              <p:nvPr/>
            </p:nvSpPr>
            <p:spPr bwMode="auto">
              <a:xfrm>
                <a:off x="15097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73" name="Line 24"/>
              <p:cNvSpPr>
                <a:spLocks noChangeShapeType="1"/>
              </p:cNvSpPr>
              <p:nvPr/>
            </p:nvSpPr>
            <p:spPr bwMode="auto">
              <a:xfrm>
                <a:off x="15351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74" name="Line 25"/>
              <p:cNvSpPr>
                <a:spLocks noChangeShapeType="1"/>
              </p:cNvSpPr>
              <p:nvPr/>
            </p:nvSpPr>
            <p:spPr bwMode="auto">
              <a:xfrm>
                <a:off x="1560513" y="4414838"/>
                <a:ext cx="0" cy="730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75" name="Line 26"/>
              <p:cNvSpPr>
                <a:spLocks noChangeShapeType="1"/>
              </p:cNvSpPr>
              <p:nvPr/>
            </p:nvSpPr>
            <p:spPr bwMode="auto">
              <a:xfrm>
                <a:off x="17891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76" name="Line 27"/>
              <p:cNvSpPr>
                <a:spLocks noChangeShapeType="1"/>
              </p:cNvSpPr>
              <p:nvPr/>
            </p:nvSpPr>
            <p:spPr bwMode="auto">
              <a:xfrm>
                <a:off x="19288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77" name="Line 28"/>
              <p:cNvSpPr>
                <a:spLocks noChangeShapeType="1"/>
              </p:cNvSpPr>
              <p:nvPr/>
            </p:nvSpPr>
            <p:spPr bwMode="auto">
              <a:xfrm>
                <a:off x="20304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78" name="Line 29"/>
              <p:cNvSpPr>
                <a:spLocks noChangeShapeType="1"/>
              </p:cNvSpPr>
              <p:nvPr/>
            </p:nvSpPr>
            <p:spPr bwMode="auto">
              <a:xfrm>
                <a:off x="2106613" y="4414838"/>
                <a:ext cx="0" cy="492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79" name="Line 30"/>
              <p:cNvSpPr>
                <a:spLocks noChangeShapeType="1"/>
              </p:cNvSpPr>
              <p:nvPr/>
            </p:nvSpPr>
            <p:spPr bwMode="auto">
              <a:xfrm>
                <a:off x="21701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80" name="Line 31"/>
              <p:cNvSpPr>
                <a:spLocks noChangeShapeType="1"/>
              </p:cNvSpPr>
              <p:nvPr/>
            </p:nvSpPr>
            <p:spPr bwMode="auto">
              <a:xfrm>
                <a:off x="22209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81" name="Line 32"/>
              <p:cNvSpPr>
                <a:spLocks noChangeShapeType="1"/>
              </p:cNvSpPr>
              <p:nvPr/>
            </p:nvSpPr>
            <p:spPr bwMode="auto">
              <a:xfrm>
                <a:off x="22717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82" name="Line 33"/>
              <p:cNvSpPr>
                <a:spLocks noChangeShapeType="1"/>
              </p:cNvSpPr>
              <p:nvPr/>
            </p:nvSpPr>
            <p:spPr bwMode="auto">
              <a:xfrm>
                <a:off x="23098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83" name="Line 34"/>
              <p:cNvSpPr>
                <a:spLocks noChangeShapeType="1"/>
              </p:cNvSpPr>
              <p:nvPr/>
            </p:nvSpPr>
            <p:spPr bwMode="auto">
              <a:xfrm>
                <a:off x="2347913" y="4414838"/>
                <a:ext cx="0" cy="730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84" name="Line 35"/>
              <p:cNvSpPr>
                <a:spLocks noChangeShapeType="1"/>
              </p:cNvSpPr>
              <p:nvPr/>
            </p:nvSpPr>
            <p:spPr bwMode="auto">
              <a:xfrm>
                <a:off x="25765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85" name="Line 36"/>
              <p:cNvSpPr>
                <a:spLocks noChangeShapeType="1"/>
              </p:cNvSpPr>
              <p:nvPr/>
            </p:nvSpPr>
            <p:spPr bwMode="auto">
              <a:xfrm>
                <a:off x="27035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86" name="Line 37"/>
              <p:cNvSpPr>
                <a:spLocks noChangeShapeType="1"/>
              </p:cNvSpPr>
              <p:nvPr/>
            </p:nvSpPr>
            <p:spPr bwMode="auto">
              <a:xfrm>
                <a:off x="28051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87" name="Line 38"/>
              <p:cNvSpPr>
                <a:spLocks noChangeShapeType="1"/>
              </p:cNvSpPr>
              <p:nvPr/>
            </p:nvSpPr>
            <p:spPr bwMode="auto">
              <a:xfrm>
                <a:off x="2868613" y="4414838"/>
                <a:ext cx="0" cy="492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88" name="Line 39"/>
              <p:cNvSpPr>
                <a:spLocks noChangeShapeType="1"/>
              </p:cNvSpPr>
              <p:nvPr/>
            </p:nvSpPr>
            <p:spPr bwMode="auto">
              <a:xfrm>
                <a:off x="29321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89" name="Line 40"/>
              <p:cNvSpPr>
                <a:spLocks noChangeShapeType="1"/>
              </p:cNvSpPr>
              <p:nvPr/>
            </p:nvSpPr>
            <p:spPr bwMode="auto">
              <a:xfrm>
                <a:off x="29829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90" name="Line 41"/>
              <p:cNvSpPr>
                <a:spLocks noChangeShapeType="1"/>
              </p:cNvSpPr>
              <p:nvPr/>
            </p:nvSpPr>
            <p:spPr bwMode="auto">
              <a:xfrm>
                <a:off x="30210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91" name="Line 42"/>
              <p:cNvSpPr>
                <a:spLocks noChangeShapeType="1"/>
              </p:cNvSpPr>
              <p:nvPr/>
            </p:nvSpPr>
            <p:spPr bwMode="auto">
              <a:xfrm>
                <a:off x="30591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92" name="Line 43"/>
              <p:cNvSpPr>
                <a:spLocks noChangeShapeType="1"/>
              </p:cNvSpPr>
              <p:nvPr/>
            </p:nvSpPr>
            <p:spPr bwMode="auto">
              <a:xfrm>
                <a:off x="3097213" y="4414838"/>
                <a:ext cx="0" cy="730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93" name="Line 44"/>
              <p:cNvSpPr>
                <a:spLocks noChangeShapeType="1"/>
              </p:cNvSpPr>
              <p:nvPr/>
            </p:nvSpPr>
            <p:spPr bwMode="auto">
              <a:xfrm>
                <a:off x="33131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94" name="Line 45"/>
              <p:cNvSpPr>
                <a:spLocks noChangeShapeType="1"/>
              </p:cNvSpPr>
              <p:nvPr/>
            </p:nvSpPr>
            <p:spPr bwMode="auto">
              <a:xfrm>
                <a:off x="34401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95" name="Line 46"/>
              <p:cNvSpPr>
                <a:spLocks noChangeShapeType="1"/>
              </p:cNvSpPr>
              <p:nvPr/>
            </p:nvSpPr>
            <p:spPr bwMode="auto">
              <a:xfrm>
                <a:off x="35290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96" name="Line 47"/>
              <p:cNvSpPr>
                <a:spLocks noChangeShapeType="1"/>
              </p:cNvSpPr>
              <p:nvPr/>
            </p:nvSpPr>
            <p:spPr bwMode="auto">
              <a:xfrm>
                <a:off x="3605213" y="4414838"/>
                <a:ext cx="0" cy="492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97" name="Line 48"/>
              <p:cNvSpPr>
                <a:spLocks noChangeShapeType="1"/>
              </p:cNvSpPr>
              <p:nvPr/>
            </p:nvSpPr>
            <p:spPr bwMode="auto">
              <a:xfrm>
                <a:off x="36560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98" name="Line 49"/>
              <p:cNvSpPr>
                <a:spLocks noChangeShapeType="1"/>
              </p:cNvSpPr>
              <p:nvPr/>
            </p:nvSpPr>
            <p:spPr bwMode="auto">
              <a:xfrm>
                <a:off x="37068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699" name="Line 50"/>
              <p:cNvSpPr>
                <a:spLocks noChangeShapeType="1"/>
              </p:cNvSpPr>
              <p:nvPr/>
            </p:nvSpPr>
            <p:spPr bwMode="auto">
              <a:xfrm>
                <a:off x="37449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00" name="Line 51"/>
              <p:cNvSpPr>
                <a:spLocks noChangeShapeType="1"/>
              </p:cNvSpPr>
              <p:nvPr/>
            </p:nvSpPr>
            <p:spPr bwMode="auto">
              <a:xfrm>
                <a:off x="37830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01" name="Line 52"/>
              <p:cNvSpPr>
                <a:spLocks noChangeShapeType="1"/>
              </p:cNvSpPr>
              <p:nvPr/>
            </p:nvSpPr>
            <p:spPr bwMode="auto">
              <a:xfrm>
                <a:off x="3821113" y="4414838"/>
                <a:ext cx="0" cy="730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02" name="Line 53"/>
              <p:cNvSpPr>
                <a:spLocks noChangeShapeType="1"/>
              </p:cNvSpPr>
              <p:nvPr/>
            </p:nvSpPr>
            <p:spPr bwMode="auto">
              <a:xfrm>
                <a:off x="4037013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03" name="Line 54"/>
              <p:cNvSpPr>
                <a:spLocks noChangeShapeType="1"/>
              </p:cNvSpPr>
              <p:nvPr/>
            </p:nvSpPr>
            <p:spPr bwMode="auto">
              <a:xfrm>
                <a:off x="1231900" y="4414838"/>
                <a:ext cx="0" cy="730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04" name="Line 55"/>
              <p:cNvSpPr>
                <a:spLocks noChangeShapeType="1"/>
              </p:cNvSpPr>
              <p:nvPr/>
            </p:nvSpPr>
            <p:spPr bwMode="auto">
              <a:xfrm>
                <a:off x="12192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05" name="Line 56"/>
              <p:cNvSpPr>
                <a:spLocks noChangeShapeType="1"/>
              </p:cNvSpPr>
              <p:nvPr/>
            </p:nvSpPr>
            <p:spPr bwMode="auto">
              <a:xfrm>
                <a:off x="12192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06" name="Line 57"/>
              <p:cNvSpPr>
                <a:spLocks noChangeShapeType="1"/>
              </p:cNvSpPr>
              <p:nvPr/>
            </p:nvSpPr>
            <p:spPr bwMode="auto">
              <a:xfrm>
                <a:off x="12192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07" name="Line 58"/>
              <p:cNvSpPr>
                <a:spLocks noChangeShapeType="1"/>
              </p:cNvSpPr>
              <p:nvPr/>
            </p:nvSpPr>
            <p:spPr bwMode="auto">
              <a:xfrm>
                <a:off x="1219200" y="4414838"/>
                <a:ext cx="0" cy="492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08" name="Line 59"/>
              <p:cNvSpPr>
                <a:spLocks noChangeShapeType="1"/>
              </p:cNvSpPr>
              <p:nvPr/>
            </p:nvSpPr>
            <p:spPr bwMode="auto">
              <a:xfrm>
                <a:off x="12065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09" name="Line 60"/>
              <p:cNvSpPr>
                <a:spLocks noChangeShapeType="1"/>
              </p:cNvSpPr>
              <p:nvPr/>
            </p:nvSpPr>
            <p:spPr bwMode="auto">
              <a:xfrm>
                <a:off x="12065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10" name="Line 61"/>
              <p:cNvSpPr>
                <a:spLocks noChangeShapeType="1"/>
              </p:cNvSpPr>
              <p:nvPr/>
            </p:nvSpPr>
            <p:spPr bwMode="auto">
              <a:xfrm>
                <a:off x="12065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11" name="Line 62"/>
              <p:cNvSpPr>
                <a:spLocks noChangeShapeType="1"/>
              </p:cNvSpPr>
              <p:nvPr/>
            </p:nvSpPr>
            <p:spPr bwMode="auto">
              <a:xfrm>
                <a:off x="11938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12" name="Line 63"/>
              <p:cNvSpPr>
                <a:spLocks noChangeShapeType="1"/>
              </p:cNvSpPr>
              <p:nvPr/>
            </p:nvSpPr>
            <p:spPr bwMode="auto">
              <a:xfrm>
                <a:off x="1193800" y="4414838"/>
                <a:ext cx="0" cy="730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13" name="Line 64"/>
              <p:cNvSpPr>
                <a:spLocks noChangeShapeType="1"/>
              </p:cNvSpPr>
              <p:nvPr/>
            </p:nvSpPr>
            <p:spPr bwMode="auto">
              <a:xfrm>
                <a:off x="11557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14" name="Line 65"/>
              <p:cNvSpPr>
                <a:spLocks noChangeShapeType="1"/>
              </p:cNvSpPr>
              <p:nvPr/>
            </p:nvSpPr>
            <p:spPr bwMode="auto">
              <a:xfrm>
                <a:off x="11176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15" name="Line 66"/>
              <p:cNvSpPr>
                <a:spLocks noChangeShapeType="1"/>
              </p:cNvSpPr>
              <p:nvPr/>
            </p:nvSpPr>
            <p:spPr bwMode="auto">
              <a:xfrm>
                <a:off x="10922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16" name="Line 67"/>
              <p:cNvSpPr>
                <a:spLocks noChangeShapeType="1"/>
              </p:cNvSpPr>
              <p:nvPr/>
            </p:nvSpPr>
            <p:spPr bwMode="auto">
              <a:xfrm>
                <a:off x="1054100" y="4414838"/>
                <a:ext cx="0" cy="492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17" name="Line 68"/>
              <p:cNvSpPr>
                <a:spLocks noChangeShapeType="1"/>
              </p:cNvSpPr>
              <p:nvPr/>
            </p:nvSpPr>
            <p:spPr bwMode="auto">
              <a:xfrm>
                <a:off x="10160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18" name="Line 69"/>
              <p:cNvSpPr>
                <a:spLocks noChangeShapeType="1"/>
              </p:cNvSpPr>
              <p:nvPr/>
            </p:nvSpPr>
            <p:spPr bwMode="auto">
              <a:xfrm>
                <a:off x="9906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19" name="Line 70"/>
              <p:cNvSpPr>
                <a:spLocks noChangeShapeType="1"/>
              </p:cNvSpPr>
              <p:nvPr/>
            </p:nvSpPr>
            <p:spPr bwMode="auto">
              <a:xfrm>
                <a:off x="9525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20" name="Line 71"/>
              <p:cNvSpPr>
                <a:spLocks noChangeShapeType="1"/>
              </p:cNvSpPr>
              <p:nvPr/>
            </p:nvSpPr>
            <p:spPr bwMode="auto">
              <a:xfrm>
                <a:off x="927100" y="4414838"/>
                <a:ext cx="0" cy="254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21" name="Line 72"/>
              <p:cNvSpPr>
                <a:spLocks noChangeShapeType="1"/>
              </p:cNvSpPr>
              <p:nvPr/>
            </p:nvSpPr>
            <p:spPr bwMode="auto">
              <a:xfrm>
                <a:off x="901700" y="4414838"/>
                <a:ext cx="0" cy="730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23" name="Line 74"/>
              <p:cNvSpPr>
                <a:spLocks noChangeShapeType="1"/>
              </p:cNvSpPr>
              <p:nvPr/>
            </p:nvSpPr>
            <p:spPr bwMode="auto">
              <a:xfrm flipH="1">
                <a:off x="800100" y="4403725"/>
                <a:ext cx="762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24" name="Line 75"/>
              <p:cNvSpPr>
                <a:spLocks noChangeShapeType="1"/>
              </p:cNvSpPr>
              <p:nvPr/>
            </p:nvSpPr>
            <p:spPr bwMode="auto">
              <a:xfrm flipH="1">
                <a:off x="850900" y="4281488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25" name="Line 76"/>
              <p:cNvSpPr>
                <a:spLocks noChangeShapeType="1"/>
              </p:cNvSpPr>
              <p:nvPr/>
            </p:nvSpPr>
            <p:spPr bwMode="auto">
              <a:xfrm flipH="1">
                <a:off x="850900" y="4171950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26" name="Line 77"/>
              <p:cNvSpPr>
                <a:spLocks noChangeShapeType="1"/>
              </p:cNvSpPr>
              <p:nvPr/>
            </p:nvSpPr>
            <p:spPr bwMode="auto">
              <a:xfrm flipH="1">
                <a:off x="850900" y="4051300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27" name="Line 78"/>
              <p:cNvSpPr>
                <a:spLocks noChangeShapeType="1"/>
              </p:cNvSpPr>
              <p:nvPr/>
            </p:nvSpPr>
            <p:spPr bwMode="auto">
              <a:xfrm flipH="1">
                <a:off x="850900" y="3930650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28" name="Line 79"/>
              <p:cNvSpPr>
                <a:spLocks noChangeShapeType="1"/>
              </p:cNvSpPr>
              <p:nvPr/>
            </p:nvSpPr>
            <p:spPr bwMode="auto">
              <a:xfrm flipH="1">
                <a:off x="800100" y="3808413"/>
                <a:ext cx="762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29" name="Line 80"/>
              <p:cNvSpPr>
                <a:spLocks noChangeShapeType="1"/>
              </p:cNvSpPr>
              <p:nvPr/>
            </p:nvSpPr>
            <p:spPr bwMode="auto">
              <a:xfrm flipH="1">
                <a:off x="850900" y="3698875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30" name="Line 81"/>
              <p:cNvSpPr>
                <a:spLocks noChangeShapeType="1"/>
              </p:cNvSpPr>
              <p:nvPr/>
            </p:nvSpPr>
            <p:spPr bwMode="auto">
              <a:xfrm flipH="1">
                <a:off x="850900" y="3578225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31" name="Line 82"/>
              <p:cNvSpPr>
                <a:spLocks noChangeShapeType="1"/>
              </p:cNvSpPr>
              <p:nvPr/>
            </p:nvSpPr>
            <p:spPr bwMode="auto">
              <a:xfrm flipH="1">
                <a:off x="850900" y="3457575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32" name="Line 83"/>
              <p:cNvSpPr>
                <a:spLocks noChangeShapeType="1"/>
              </p:cNvSpPr>
              <p:nvPr/>
            </p:nvSpPr>
            <p:spPr bwMode="auto">
              <a:xfrm flipH="1">
                <a:off x="850900" y="3335338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33" name="Line 84"/>
              <p:cNvSpPr>
                <a:spLocks noChangeShapeType="1"/>
              </p:cNvSpPr>
              <p:nvPr/>
            </p:nvSpPr>
            <p:spPr bwMode="auto">
              <a:xfrm flipH="1">
                <a:off x="800100" y="3225800"/>
                <a:ext cx="762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34" name="Line 85"/>
              <p:cNvSpPr>
                <a:spLocks noChangeShapeType="1"/>
              </p:cNvSpPr>
              <p:nvPr/>
            </p:nvSpPr>
            <p:spPr bwMode="auto">
              <a:xfrm flipH="1">
                <a:off x="850900" y="3105150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35" name="Line 86"/>
              <p:cNvSpPr>
                <a:spLocks noChangeShapeType="1"/>
              </p:cNvSpPr>
              <p:nvPr/>
            </p:nvSpPr>
            <p:spPr bwMode="auto">
              <a:xfrm flipH="1">
                <a:off x="850900" y="2984500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36" name="Line 87"/>
              <p:cNvSpPr>
                <a:spLocks noChangeShapeType="1"/>
              </p:cNvSpPr>
              <p:nvPr/>
            </p:nvSpPr>
            <p:spPr bwMode="auto">
              <a:xfrm flipH="1">
                <a:off x="850900" y="2874963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37" name="Line 88"/>
              <p:cNvSpPr>
                <a:spLocks noChangeShapeType="1"/>
              </p:cNvSpPr>
              <p:nvPr/>
            </p:nvSpPr>
            <p:spPr bwMode="auto">
              <a:xfrm flipH="1">
                <a:off x="850900" y="2752725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38" name="Line 89"/>
              <p:cNvSpPr>
                <a:spLocks noChangeShapeType="1"/>
              </p:cNvSpPr>
              <p:nvPr/>
            </p:nvSpPr>
            <p:spPr bwMode="auto">
              <a:xfrm flipH="1">
                <a:off x="800100" y="2632075"/>
                <a:ext cx="762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39" name="Line 90"/>
              <p:cNvSpPr>
                <a:spLocks noChangeShapeType="1"/>
              </p:cNvSpPr>
              <p:nvPr/>
            </p:nvSpPr>
            <p:spPr bwMode="auto">
              <a:xfrm flipH="1">
                <a:off x="850900" y="2511425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40" name="Line 91"/>
              <p:cNvSpPr>
                <a:spLocks noChangeShapeType="1"/>
              </p:cNvSpPr>
              <p:nvPr/>
            </p:nvSpPr>
            <p:spPr bwMode="auto">
              <a:xfrm flipH="1">
                <a:off x="850900" y="2401888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41" name="Line 92"/>
              <p:cNvSpPr>
                <a:spLocks noChangeShapeType="1"/>
              </p:cNvSpPr>
              <p:nvPr/>
            </p:nvSpPr>
            <p:spPr bwMode="auto">
              <a:xfrm flipH="1">
                <a:off x="850900" y="2279650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42" name="Line 93"/>
              <p:cNvSpPr>
                <a:spLocks noChangeShapeType="1"/>
              </p:cNvSpPr>
              <p:nvPr/>
            </p:nvSpPr>
            <p:spPr bwMode="auto">
              <a:xfrm flipH="1">
                <a:off x="850900" y="2159000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43" name="Line 94"/>
              <p:cNvSpPr>
                <a:spLocks noChangeShapeType="1"/>
              </p:cNvSpPr>
              <p:nvPr/>
            </p:nvSpPr>
            <p:spPr bwMode="auto">
              <a:xfrm flipH="1">
                <a:off x="800100" y="2038350"/>
                <a:ext cx="762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44" name="Line 95"/>
              <p:cNvSpPr>
                <a:spLocks noChangeShapeType="1"/>
              </p:cNvSpPr>
              <p:nvPr/>
            </p:nvSpPr>
            <p:spPr bwMode="auto">
              <a:xfrm flipH="1">
                <a:off x="850900" y="1928813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45" name="Line 96"/>
              <p:cNvSpPr>
                <a:spLocks noChangeShapeType="1"/>
              </p:cNvSpPr>
              <p:nvPr/>
            </p:nvSpPr>
            <p:spPr bwMode="auto">
              <a:xfrm flipH="1">
                <a:off x="850900" y="1806575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46" name="Line 97"/>
              <p:cNvSpPr>
                <a:spLocks noChangeShapeType="1"/>
              </p:cNvSpPr>
              <p:nvPr/>
            </p:nvSpPr>
            <p:spPr bwMode="auto">
              <a:xfrm flipH="1">
                <a:off x="850900" y="1685925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47" name="Line 98"/>
              <p:cNvSpPr>
                <a:spLocks noChangeShapeType="1"/>
              </p:cNvSpPr>
              <p:nvPr/>
            </p:nvSpPr>
            <p:spPr bwMode="auto">
              <a:xfrm flipH="1">
                <a:off x="850900" y="1576388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48" name="Line 99"/>
              <p:cNvSpPr>
                <a:spLocks noChangeShapeType="1"/>
              </p:cNvSpPr>
              <p:nvPr/>
            </p:nvSpPr>
            <p:spPr bwMode="auto">
              <a:xfrm flipH="1">
                <a:off x="800100" y="1455738"/>
                <a:ext cx="762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749" name="Line 100"/>
              <p:cNvSpPr>
                <a:spLocks noChangeShapeType="1"/>
              </p:cNvSpPr>
              <p:nvPr/>
            </p:nvSpPr>
            <p:spPr bwMode="auto">
              <a:xfrm flipH="1">
                <a:off x="850900" y="1335088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cxnSp>
            <p:nvCxnSpPr>
              <p:cNvPr id="2751" name="直線コネクタ 2750"/>
              <p:cNvCxnSpPr>
                <a:stCxn id="2660" idx="0"/>
                <a:endCxn id="2660" idx="5"/>
              </p:cNvCxnSpPr>
              <p:nvPr/>
            </p:nvCxnSpPr>
            <p:spPr>
              <a:xfrm>
                <a:off x="1016000" y="2584450"/>
                <a:ext cx="0" cy="1660525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56" name="Rectangle 14"/>
            <p:cNvSpPr>
              <a:spLocks noChangeArrowheads="1"/>
            </p:cNvSpPr>
            <p:nvPr/>
          </p:nvSpPr>
          <p:spPr bwMode="auto">
            <a:xfrm>
              <a:off x="2527743" y="2621920"/>
              <a:ext cx="624310" cy="384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2400" dirty="0" smtClean="0">
                  <a:solidFill>
                    <a:srgbClr val="000000"/>
                  </a:solidFill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99.7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grpSp>
        <p:nvGrpSpPr>
          <p:cNvPr id="2752" name="グループ化 2751"/>
          <p:cNvGrpSpPr/>
          <p:nvPr/>
        </p:nvGrpSpPr>
        <p:grpSpPr>
          <a:xfrm>
            <a:off x="4708632" y="11523437"/>
            <a:ext cx="3206750" cy="3067050"/>
            <a:chOff x="768350" y="955675"/>
            <a:chExt cx="3206750" cy="3067050"/>
          </a:xfrm>
        </p:grpSpPr>
        <p:sp>
          <p:nvSpPr>
            <p:cNvPr id="2753" name="Rectangle 7"/>
            <p:cNvSpPr>
              <a:spLocks noChangeArrowheads="1"/>
            </p:cNvSpPr>
            <p:nvPr/>
          </p:nvSpPr>
          <p:spPr bwMode="auto">
            <a:xfrm>
              <a:off x="854075" y="968375"/>
              <a:ext cx="3121025" cy="2984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2754" name="Picture 8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075" y="968375"/>
              <a:ext cx="3121025" cy="298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55" name="Picture 9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075" y="968375"/>
              <a:ext cx="3121025" cy="298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56" name="Freeform 10"/>
            <p:cNvSpPr>
              <a:spLocks/>
            </p:cNvSpPr>
            <p:nvPr/>
          </p:nvSpPr>
          <p:spPr bwMode="auto">
            <a:xfrm>
              <a:off x="2659063" y="1411288"/>
              <a:ext cx="877888" cy="1189038"/>
            </a:xfrm>
            <a:custGeom>
              <a:avLst/>
              <a:gdLst>
                <a:gd name="T0" fmla="*/ 92 w 553"/>
                <a:gd name="T1" fmla="*/ 0 h 749"/>
                <a:gd name="T2" fmla="*/ 553 w 553"/>
                <a:gd name="T3" fmla="*/ 0 h 749"/>
                <a:gd name="T4" fmla="*/ 445 w 553"/>
                <a:gd name="T5" fmla="*/ 558 h 749"/>
                <a:gd name="T6" fmla="*/ 153 w 553"/>
                <a:gd name="T7" fmla="*/ 749 h 749"/>
                <a:gd name="T8" fmla="*/ 0 w 553"/>
                <a:gd name="T9" fmla="*/ 749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3" h="749">
                  <a:moveTo>
                    <a:pt x="92" y="0"/>
                  </a:moveTo>
                  <a:lnTo>
                    <a:pt x="553" y="0"/>
                  </a:lnTo>
                  <a:lnTo>
                    <a:pt x="445" y="558"/>
                  </a:lnTo>
                  <a:lnTo>
                    <a:pt x="153" y="749"/>
                  </a:lnTo>
                  <a:lnTo>
                    <a:pt x="0" y="749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57" name="Line 11"/>
            <p:cNvSpPr>
              <a:spLocks noChangeShapeType="1"/>
            </p:cNvSpPr>
            <p:nvPr/>
          </p:nvSpPr>
          <p:spPr bwMode="auto">
            <a:xfrm flipV="1">
              <a:off x="2659063" y="1411288"/>
              <a:ext cx="146050" cy="1189038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58" name="Rectangle 12"/>
            <p:cNvSpPr>
              <a:spLocks noChangeArrowheads="1"/>
            </p:cNvSpPr>
            <p:nvPr/>
          </p:nvSpPr>
          <p:spPr bwMode="auto">
            <a:xfrm>
              <a:off x="854075" y="955675"/>
              <a:ext cx="731838" cy="5143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59" name="Rectangle 14"/>
            <p:cNvSpPr>
              <a:spLocks noChangeArrowheads="1"/>
            </p:cNvSpPr>
            <p:nvPr/>
          </p:nvSpPr>
          <p:spPr bwMode="auto">
            <a:xfrm>
              <a:off x="2829564" y="1431295"/>
              <a:ext cx="599523" cy="369332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rPr>
                <a:t>80.0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2760" name="Freeform 16"/>
            <p:cNvSpPr>
              <a:spLocks/>
            </p:cNvSpPr>
            <p:nvPr/>
          </p:nvSpPr>
          <p:spPr bwMode="auto">
            <a:xfrm>
              <a:off x="2927350" y="17145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61" name="Freeform 30"/>
            <p:cNvSpPr>
              <a:spLocks/>
            </p:cNvSpPr>
            <p:nvPr/>
          </p:nvSpPr>
          <p:spPr bwMode="auto">
            <a:xfrm>
              <a:off x="854075" y="955675"/>
              <a:ext cx="3121025" cy="2986088"/>
            </a:xfrm>
            <a:custGeom>
              <a:avLst/>
              <a:gdLst>
                <a:gd name="T0" fmla="*/ 0 w 1966"/>
                <a:gd name="T1" fmla="*/ 0 h 1881"/>
                <a:gd name="T2" fmla="*/ 1966 w 1966"/>
                <a:gd name="T3" fmla="*/ 0 h 1881"/>
                <a:gd name="T4" fmla="*/ 1966 w 1966"/>
                <a:gd name="T5" fmla="*/ 1881 h 1881"/>
                <a:gd name="T6" fmla="*/ 0 w 1966"/>
                <a:gd name="T7" fmla="*/ 1881 h 1881"/>
                <a:gd name="T8" fmla="*/ 0 w 1966"/>
                <a:gd name="T9" fmla="*/ 0 h 1881"/>
                <a:gd name="T10" fmla="*/ 0 w 1966"/>
                <a:gd name="T1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6" h="1881">
                  <a:moveTo>
                    <a:pt x="0" y="0"/>
                  </a:moveTo>
                  <a:lnTo>
                    <a:pt x="1966" y="0"/>
                  </a:lnTo>
                  <a:lnTo>
                    <a:pt x="1966" y="1881"/>
                  </a:lnTo>
                  <a:lnTo>
                    <a:pt x="0" y="188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62" name="Line 31"/>
            <p:cNvSpPr>
              <a:spLocks noChangeShapeType="1"/>
            </p:cNvSpPr>
            <p:nvPr/>
          </p:nvSpPr>
          <p:spPr bwMode="auto">
            <a:xfrm>
              <a:off x="1182688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63" name="Line 32"/>
            <p:cNvSpPr>
              <a:spLocks noChangeShapeType="1"/>
            </p:cNvSpPr>
            <p:nvPr/>
          </p:nvSpPr>
          <p:spPr bwMode="auto">
            <a:xfrm>
              <a:off x="125571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64" name="Line 33"/>
            <p:cNvSpPr>
              <a:spLocks noChangeShapeType="1"/>
            </p:cNvSpPr>
            <p:nvPr/>
          </p:nvSpPr>
          <p:spPr bwMode="auto">
            <a:xfrm>
              <a:off x="128111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65" name="Line 34"/>
            <p:cNvSpPr>
              <a:spLocks noChangeShapeType="1"/>
            </p:cNvSpPr>
            <p:nvPr/>
          </p:nvSpPr>
          <p:spPr bwMode="auto">
            <a:xfrm>
              <a:off x="131762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66" name="Line 35"/>
            <p:cNvSpPr>
              <a:spLocks noChangeShapeType="1"/>
            </p:cNvSpPr>
            <p:nvPr/>
          </p:nvSpPr>
          <p:spPr bwMode="auto">
            <a:xfrm>
              <a:off x="1354138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67" name="Line 36"/>
            <p:cNvSpPr>
              <a:spLocks noChangeShapeType="1"/>
            </p:cNvSpPr>
            <p:nvPr/>
          </p:nvSpPr>
          <p:spPr bwMode="auto">
            <a:xfrm>
              <a:off x="139065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68" name="Line 37"/>
            <p:cNvSpPr>
              <a:spLocks noChangeShapeType="1"/>
            </p:cNvSpPr>
            <p:nvPr/>
          </p:nvSpPr>
          <p:spPr bwMode="auto">
            <a:xfrm>
              <a:off x="141446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69" name="Line 38"/>
            <p:cNvSpPr>
              <a:spLocks noChangeShapeType="1"/>
            </p:cNvSpPr>
            <p:nvPr/>
          </p:nvSpPr>
          <p:spPr bwMode="auto">
            <a:xfrm>
              <a:off x="14509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70" name="Line 39"/>
            <p:cNvSpPr>
              <a:spLocks noChangeShapeType="1"/>
            </p:cNvSpPr>
            <p:nvPr/>
          </p:nvSpPr>
          <p:spPr bwMode="auto">
            <a:xfrm>
              <a:off x="147478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71" name="Line 40"/>
            <p:cNvSpPr>
              <a:spLocks noChangeShapeType="1"/>
            </p:cNvSpPr>
            <p:nvPr/>
          </p:nvSpPr>
          <p:spPr bwMode="auto">
            <a:xfrm>
              <a:off x="1500188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72" name="Line 41"/>
            <p:cNvSpPr>
              <a:spLocks noChangeShapeType="1"/>
            </p:cNvSpPr>
            <p:nvPr/>
          </p:nvSpPr>
          <p:spPr bwMode="auto">
            <a:xfrm>
              <a:off x="171926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73" name="Line 42"/>
            <p:cNvSpPr>
              <a:spLocks noChangeShapeType="1"/>
            </p:cNvSpPr>
            <p:nvPr/>
          </p:nvSpPr>
          <p:spPr bwMode="auto">
            <a:xfrm>
              <a:off x="18542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74" name="Line 43"/>
            <p:cNvSpPr>
              <a:spLocks noChangeShapeType="1"/>
            </p:cNvSpPr>
            <p:nvPr/>
          </p:nvSpPr>
          <p:spPr bwMode="auto">
            <a:xfrm>
              <a:off x="195103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75" name="Line 44"/>
            <p:cNvSpPr>
              <a:spLocks noChangeShapeType="1"/>
            </p:cNvSpPr>
            <p:nvPr/>
          </p:nvSpPr>
          <p:spPr bwMode="auto">
            <a:xfrm>
              <a:off x="2024063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76" name="Line 45"/>
            <p:cNvSpPr>
              <a:spLocks noChangeShapeType="1"/>
            </p:cNvSpPr>
            <p:nvPr/>
          </p:nvSpPr>
          <p:spPr bwMode="auto">
            <a:xfrm>
              <a:off x="20859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77" name="Line 46"/>
            <p:cNvSpPr>
              <a:spLocks noChangeShapeType="1"/>
            </p:cNvSpPr>
            <p:nvPr/>
          </p:nvSpPr>
          <p:spPr bwMode="auto">
            <a:xfrm>
              <a:off x="21336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78" name="Line 47"/>
            <p:cNvSpPr>
              <a:spLocks noChangeShapeType="1"/>
            </p:cNvSpPr>
            <p:nvPr/>
          </p:nvSpPr>
          <p:spPr bwMode="auto">
            <a:xfrm>
              <a:off x="218281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79" name="Line 48"/>
            <p:cNvSpPr>
              <a:spLocks noChangeShapeType="1"/>
            </p:cNvSpPr>
            <p:nvPr/>
          </p:nvSpPr>
          <p:spPr bwMode="auto">
            <a:xfrm>
              <a:off x="221932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80" name="Line 49"/>
            <p:cNvSpPr>
              <a:spLocks noChangeShapeType="1"/>
            </p:cNvSpPr>
            <p:nvPr/>
          </p:nvSpPr>
          <p:spPr bwMode="auto">
            <a:xfrm>
              <a:off x="2255838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81" name="Line 50"/>
            <p:cNvSpPr>
              <a:spLocks noChangeShapeType="1"/>
            </p:cNvSpPr>
            <p:nvPr/>
          </p:nvSpPr>
          <p:spPr bwMode="auto">
            <a:xfrm>
              <a:off x="247491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82" name="Line 51"/>
            <p:cNvSpPr>
              <a:spLocks noChangeShapeType="1"/>
            </p:cNvSpPr>
            <p:nvPr/>
          </p:nvSpPr>
          <p:spPr bwMode="auto">
            <a:xfrm>
              <a:off x="259715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83" name="Line 52"/>
            <p:cNvSpPr>
              <a:spLocks noChangeShapeType="1"/>
            </p:cNvSpPr>
            <p:nvPr/>
          </p:nvSpPr>
          <p:spPr bwMode="auto">
            <a:xfrm>
              <a:off x="26955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84" name="Line 53"/>
            <p:cNvSpPr>
              <a:spLocks noChangeShapeType="1"/>
            </p:cNvSpPr>
            <p:nvPr/>
          </p:nvSpPr>
          <p:spPr bwMode="auto">
            <a:xfrm>
              <a:off x="2755900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85" name="Line 54"/>
            <p:cNvSpPr>
              <a:spLocks noChangeShapeType="1"/>
            </p:cNvSpPr>
            <p:nvPr/>
          </p:nvSpPr>
          <p:spPr bwMode="auto">
            <a:xfrm>
              <a:off x="281622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86" name="Line 55"/>
            <p:cNvSpPr>
              <a:spLocks noChangeShapeType="1"/>
            </p:cNvSpPr>
            <p:nvPr/>
          </p:nvSpPr>
          <p:spPr bwMode="auto">
            <a:xfrm>
              <a:off x="286543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87" name="Line 56"/>
            <p:cNvSpPr>
              <a:spLocks noChangeShapeType="1"/>
            </p:cNvSpPr>
            <p:nvPr/>
          </p:nvSpPr>
          <p:spPr bwMode="auto">
            <a:xfrm>
              <a:off x="290195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88" name="Line 57"/>
            <p:cNvSpPr>
              <a:spLocks noChangeShapeType="1"/>
            </p:cNvSpPr>
            <p:nvPr/>
          </p:nvSpPr>
          <p:spPr bwMode="auto">
            <a:xfrm>
              <a:off x="293846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89" name="Line 58"/>
            <p:cNvSpPr>
              <a:spLocks noChangeShapeType="1"/>
            </p:cNvSpPr>
            <p:nvPr/>
          </p:nvSpPr>
          <p:spPr bwMode="auto">
            <a:xfrm>
              <a:off x="2974975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90" name="Line 59"/>
            <p:cNvSpPr>
              <a:spLocks noChangeShapeType="1"/>
            </p:cNvSpPr>
            <p:nvPr/>
          </p:nvSpPr>
          <p:spPr bwMode="auto">
            <a:xfrm>
              <a:off x="318293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91" name="Line 60"/>
            <p:cNvSpPr>
              <a:spLocks noChangeShapeType="1"/>
            </p:cNvSpPr>
            <p:nvPr/>
          </p:nvSpPr>
          <p:spPr bwMode="auto">
            <a:xfrm>
              <a:off x="33051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92" name="Line 61"/>
            <p:cNvSpPr>
              <a:spLocks noChangeShapeType="1"/>
            </p:cNvSpPr>
            <p:nvPr/>
          </p:nvSpPr>
          <p:spPr bwMode="auto">
            <a:xfrm>
              <a:off x="338931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93" name="Line 62"/>
            <p:cNvSpPr>
              <a:spLocks noChangeShapeType="1"/>
            </p:cNvSpPr>
            <p:nvPr/>
          </p:nvSpPr>
          <p:spPr bwMode="auto">
            <a:xfrm>
              <a:off x="3463925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94" name="Line 63"/>
            <p:cNvSpPr>
              <a:spLocks noChangeShapeType="1"/>
            </p:cNvSpPr>
            <p:nvPr/>
          </p:nvSpPr>
          <p:spPr bwMode="auto">
            <a:xfrm>
              <a:off x="351155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95" name="Line 64"/>
            <p:cNvSpPr>
              <a:spLocks noChangeShapeType="1"/>
            </p:cNvSpPr>
            <p:nvPr/>
          </p:nvSpPr>
          <p:spPr bwMode="auto">
            <a:xfrm>
              <a:off x="356076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96" name="Line 65"/>
            <p:cNvSpPr>
              <a:spLocks noChangeShapeType="1"/>
            </p:cNvSpPr>
            <p:nvPr/>
          </p:nvSpPr>
          <p:spPr bwMode="auto">
            <a:xfrm>
              <a:off x="35972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97" name="Line 66"/>
            <p:cNvSpPr>
              <a:spLocks noChangeShapeType="1"/>
            </p:cNvSpPr>
            <p:nvPr/>
          </p:nvSpPr>
          <p:spPr bwMode="auto">
            <a:xfrm>
              <a:off x="363378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98" name="Line 67"/>
            <p:cNvSpPr>
              <a:spLocks noChangeShapeType="1"/>
            </p:cNvSpPr>
            <p:nvPr/>
          </p:nvSpPr>
          <p:spPr bwMode="auto">
            <a:xfrm>
              <a:off x="3670300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99" name="Line 68"/>
            <p:cNvSpPr>
              <a:spLocks noChangeShapeType="1"/>
            </p:cNvSpPr>
            <p:nvPr/>
          </p:nvSpPr>
          <p:spPr bwMode="auto">
            <a:xfrm>
              <a:off x="387826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00" name="Line 69"/>
            <p:cNvSpPr>
              <a:spLocks noChangeShapeType="1"/>
            </p:cNvSpPr>
            <p:nvPr/>
          </p:nvSpPr>
          <p:spPr bwMode="auto">
            <a:xfrm>
              <a:off x="1182688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01" name="Line 70"/>
            <p:cNvSpPr>
              <a:spLocks noChangeShapeType="1"/>
            </p:cNvSpPr>
            <p:nvPr/>
          </p:nvSpPr>
          <p:spPr bwMode="auto">
            <a:xfrm>
              <a:off x="116998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02" name="Line 71"/>
            <p:cNvSpPr>
              <a:spLocks noChangeShapeType="1"/>
            </p:cNvSpPr>
            <p:nvPr/>
          </p:nvSpPr>
          <p:spPr bwMode="auto">
            <a:xfrm>
              <a:off x="116998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03" name="Line 72"/>
            <p:cNvSpPr>
              <a:spLocks noChangeShapeType="1"/>
            </p:cNvSpPr>
            <p:nvPr/>
          </p:nvSpPr>
          <p:spPr bwMode="auto">
            <a:xfrm>
              <a:off x="116998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04" name="Line 73"/>
            <p:cNvSpPr>
              <a:spLocks noChangeShapeType="1"/>
            </p:cNvSpPr>
            <p:nvPr/>
          </p:nvSpPr>
          <p:spPr bwMode="auto">
            <a:xfrm>
              <a:off x="1169988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05" name="Line 74"/>
            <p:cNvSpPr>
              <a:spLocks noChangeShapeType="1"/>
            </p:cNvSpPr>
            <p:nvPr/>
          </p:nvSpPr>
          <p:spPr bwMode="auto">
            <a:xfrm>
              <a:off x="11588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06" name="Line 75"/>
            <p:cNvSpPr>
              <a:spLocks noChangeShapeType="1"/>
            </p:cNvSpPr>
            <p:nvPr/>
          </p:nvSpPr>
          <p:spPr bwMode="auto">
            <a:xfrm>
              <a:off x="11588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07" name="Line 76"/>
            <p:cNvSpPr>
              <a:spLocks noChangeShapeType="1"/>
            </p:cNvSpPr>
            <p:nvPr/>
          </p:nvSpPr>
          <p:spPr bwMode="auto">
            <a:xfrm>
              <a:off x="11588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08" name="Line 77"/>
            <p:cNvSpPr>
              <a:spLocks noChangeShapeType="1"/>
            </p:cNvSpPr>
            <p:nvPr/>
          </p:nvSpPr>
          <p:spPr bwMode="auto">
            <a:xfrm>
              <a:off x="11461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09" name="Line 78"/>
            <p:cNvSpPr>
              <a:spLocks noChangeShapeType="1"/>
            </p:cNvSpPr>
            <p:nvPr/>
          </p:nvSpPr>
          <p:spPr bwMode="auto">
            <a:xfrm>
              <a:off x="1146175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10" name="Line 79"/>
            <p:cNvSpPr>
              <a:spLocks noChangeShapeType="1"/>
            </p:cNvSpPr>
            <p:nvPr/>
          </p:nvSpPr>
          <p:spPr bwMode="auto">
            <a:xfrm>
              <a:off x="110966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11" name="Line 80"/>
            <p:cNvSpPr>
              <a:spLocks noChangeShapeType="1"/>
            </p:cNvSpPr>
            <p:nvPr/>
          </p:nvSpPr>
          <p:spPr bwMode="auto">
            <a:xfrm>
              <a:off x="107315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12" name="Line 81"/>
            <p:cNvSpPr>
              <a:spLocks noChangeShapeType="1"/>
            </p:cNvSpPr>
            <p:nvPr/>
          </p:nvSpPr>
          <p:spPr bwMode="auto">
            <a:xfrm>
              <a:off x="104933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13" name="Line 82"/>
            <p:cNvSpPr>
              <a:spLocks noChangeShapeType="1"/>
            </p:cNvSpPr>
            <p:nvPr/>
          </p:nvSpPr>
          <p:spPr bwMode="auto">
            <a:xfrm>
              <a:off x="1012825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14" name="Line 83"/>
            <p:cNvSpPr>
              <a:spLocks noChangeShapeType="1"/>
            </p:cNvSpPr>
            <p:nvPr/>
          </p:nvSpPr>
          <p:spPr bwMode="auto">
            <a:xfrm>
              <a:off x="97631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15" name="Line 84"/>
            <p:cNvSpPr>
              <a:spLocks noChangeShapeType="1"/>
            </p:cNvSpPr>
            <p:nvPr/>
          </p:nvSpPr>
          <p:spPr bwMode="auto">
            <a:xfrm>
              <a:off x="95091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16" name="Line 85"/>
            <p:cNvSpPr>
              <a:spLocks noChangeShapeType="1"/>
            </p:cNvSpPr>
            <p:nvPr/>
          </p:nvSpPr>
          <p:spPr bwMode="auto">
            <a:xfrm>
              <a:off x="9144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17" name="Line 86"/>
            <p:cNvSpPr>
              <a:spLocks noChangeShapeType="1"/>
            </p:cNvSpPr>
            <p:nvPr/>
          </p:nvSpPr>
          <p:spPr bwMode="auto">
            <a:xfrm>
              <a:off x="89058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18" name="Line 87"/>
            <p:cNvSpPr>
              <a:spLocks noChangeShapeType="1"/>
            </p:cNvSpPr>
            <p:nvPr/>
          </p:nvSpPr>
          <p:spPr bwMode="auto">
            <a:xfrm>
              <a:off x="865188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20" name="Line 89"/>
            <p:cNvSpPr>
              <a:spLocks noChangeShapeType="1"/>
            </p:cNvSpPr>
            <p:nvPr/>
          </p:nvSpPr>
          <p:spPr bwMode="auto">
            <a:xfrm flipH="1">
              <a:off x="768350" y="362743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21" name="Line 90"/>
            <p:cNvSpPr>
              <a:spLocks noChangeShapeType="1"/>
            </p:cNvSpPr>
            <p:nvPr/>
          </p:nvSpPr>
          <p:spPr bwMode="auto">
            <a:xfrm flipH="1">
              <a:off x="817563" y="35575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22" name="Line 91"/>
            <p:cNvSpPr>
              <a:spLocks noChangeShapeType="1"/>
            </p:cNvSpPr>
            <p:nvPr/>
          </p:nvSpPr>
          <p:spPr bwMode="auto">
            <a:xfrm flipH="1">
              <a:off x="817563" y="35337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23" name="Line 92"/>
            <p:cNvSpPr>
              <a:spLocks noChangeShapeType="1"/>
            </p:cNvSpPr>
            <p:nvPr/>
          </p:nvSpPr>
          <p:spPr bwMode="auto">
            <a:xfrm flipH="1">
              <a:off x="817563" y="34988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24" name="Line 93"/>
            <p:cNvSpPr>
              <a:spLocks noChangeShapeType="1"/>
            </p:cNvSpPr>
            <p:nvPr/>
          </p:nvSpPr>
          <p:spPr bwMode="auto">
            <a:xfrm flipH="1">
              <a:off x="792163" y="3463925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25" name="Line 94"/>
            <p:cNvSpPr>
              <a:spLocks noChangeShapeType="1"/>
            </p:cNvSpPr>
            <p:nvPr/>
          </p:nvSpPr>
          <p:spPr bwMode="auto">
            <a:xfrm flipH="1">
              <a:off x="817563" y="34290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26" name="Line 95"/>
            <p:cNvSpPr>
              <a:spLocks noChangeShapeType="1"/>
            </p:cNvSpPr>
            <p:nvPr/>
          </p:nvSpPr>
          <p:spPr bwMode="auto">
            <a:xfrm flipH="1">
              <a:off x="817563" y="34051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27" name="Line 96"/>
            <p:cNvSpPr>
              <a:spLocks noChangeShapeType="1"/>
            </p:cNvSpPr>
            <p:nvPr/>
          </p:nvSpPr>
          <p:spPr bwMode="auto">
            <a:xfrm flipH="1">
              <a:off x="817563" y="33702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28" name="Line 97"/>
            <p:cNvSpPr>
              <a:spLocks noChangeShapeType="1"/>
            </p:cNvSpPr>
            <p:nvPr/>
          </p:nvSpPr>
          <p:spPr bwMode="auto">
            <a:xfrm flipH="1">
              <a:off x="817563" y="33464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29" name="Line 98"/>
            <p:cNvSpPr>
              <a:spLocks noChangeShapeType="1"/>
            </p:cNvSpPr>
            <p:nvPr/>
          </p:nvSpPr>
          <p:spPr bwMode="auto">
            <a:xfrm flipH="1">
              <a:off x="768350" y="3324225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30" name="Line 99"/>
            <p:cNvSpPr>
              <a:spLocks noChangeShapeType="1"/>
            </p:cNvSpPr>
            <p:nvPr/>
          </p:nvSpPr>
          <p:spPr bwMode="auto">
            <a:xfrm flipH="1">
              <a:off x="817563" y="31130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31" name="Line 100"/>
            <p:cNvSpPr>
              <a:spLocks noChangeShapeType="1"/>
            </p:cNvSpPr>
            <p:nvPr/>
          </p:nvSpPr>
          <p:spPr bwMode="auto">
            <a:xfrm flipH="1">
              <a:off x="817563" y="29860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32" name="Line 101"/>
            <p:cNvSpPr>
              <a:spLocks noChangeShapeType="1"/>
            </p:cNvSpPr>
            <p:nvPr/>
          </p:nvSpPr>
          <p:spPr bwMode="auto">
            <a:xfrm flipH="1">
              <a:off x="817563" y="28924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33" name="Line 102"/>
            <p:cNvSpPr>
              <a:spLocks noChangeShapeType="1"/>
            </p:cNvSpPr>
            <p:nvPr/>
          </p:nvSpPr>
          <p:spPr bwMode="auto">
            <a:xfrm flipH="1">
              <a:off x="792163" y="2822575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34" name="Line 103"/>
            <p:cNvSpPr>
              <a:spLocks noChangeShapeType="1"/>
            </p:cNvSpPr>
            <p:nvPr/>
          </p:nvSpPr>
          <p:spPr bwMode="auto">
            <a:xfrm flipH="1">
              <a:off x="817563" y="27638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35" name="Line 104"/>
            <p:cNvSpPr>
              <a:spLocks noChangeShapeType="1"/>
            </p:cNvSpPr>
            <p:nvPr/>
          </p:nvSpPr>
          <p:spPr bwMode="auto">
            <a:xfrm flipH="1">
              <a:off x="817563" y="27178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36" name="Line 105"/>
            <p:cNvSpPr>
              <a:spLocks noChangeShapeType="1"/>
            </p:cNvSpPr>
            <p:nvPr/>
          </p:nvSpPr>
          <p:spPr bwMode="auto">
            <a:xfrm flipH="1">
              <a:off x="817563" y="26701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37" name="Line 106"/>
            <p:cNvSpPr>
              <a:spLocks noChangeShapeType="1"/>
            </p:cNvSpPr>
            <p:nvPr/>
          </p:nvSpPr>
          <p:spPr bwMode="auto">
            <a:xfrm flipH="1">
              <a:off x="817563" y="26352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38" name="Line 107"/>
            <p:cNvSpPr>
              <a:spLocks noChangeShapeType="1"/>
            </p:cNvSpPr>
            <p:nvPr/>
          </p:nvSpPr>
          <p:spPr bwMode="auto">
            <a:xfrm flipH="1">
              <a:off x="768350" y="2600325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39" name="Line 108"/>
            <p:cNvSpPr>
              <a:spLocks noChangeShapeType="1"/>
            </p:cNvSpPr>
            <p:nvPr/>
          </p:nvSpPr>
          <p:spPr bwMode="auto">
            <a:xfrm flipH="1">
              <a:off x="817563" y="23907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40" name="Line 109"/>
            <p:cNvSpPr>
              <a:spLocks noChangeShapeType="1"/>
            </p:cNvSpPr>
            <p:nvPr/>
          </p:nvSpPr>
          <p:spPr bwMode="auto">
            <a:xfrm flipH="1">
              <a:off x="817563" y="22748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41" name="Line 110"/>
            <p:cNvSpPr>
              <a:spLocks noChangeShapeType="1"/>
            </p:cNvSpPr>
            <p:nvPr/>
          </p:nvSpPr>
          <p:spPr bwMode="auto">
            <a:xfrm flipH="1">
              <a:off x="817563" y="21812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42" name="Line 111"/>
            <p:cNvSpPr>
              <a:spLocks noChangeShapeType="1"/>
            </p:cNvSpPr>
            <p:nvPr/>
          </p:nvSpPr>
          <p:spPr bwMode="auto">
            <a:xfrm flipH="1">
              <a:off x="792163" y="2122488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43" name="Line 112"/>
            <p:cNvSpPr>
              <a:spLocks noChangeShapeType="1"/>
            </p:cNvSpPr>
            <p:nvPr/>
          </p:nvSpPr>
          <p:spPr bwMode="auto">
            <a:xfrm flipH="1">
              <a:off x="817563" y="20637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44" name="Line 113"/>
            <p:cNvSpPr>
              <a:spLocks noChangeShapeType="1"/>
            </p:cNvSpPr>
            <p:nvPr/>
          </p:nvSpPr>
          <p:spPr bwMode="auto">
            <a:xfrm flipH="1">
              <a:off x="817563" y="20177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45" name="Line 114"/>
            <p:cNvSpPr>
              <a:spLocks noChangeShapeType="1"/>
            </p:cNvSpPr>
            <p:nvPr/>
          </p:nvSpPr>
          <p:spPr bwMode="auto">
            <a:xfrm flipH="1">
              <a:off x="817563" y="19827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46" name="Line 115"/>
            <p:cNvSpPr>
              <a:spLocks noChangeShapeType="1"/>
            </p:cNvSpPr>
            <p:nvPr/>
          </p:nvSpPr>
          <p:spPr bwMode="auto">
            <a:xfrm flipH="1">
              <a:off x="817563" y="19478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47" name="Line 116"/>
            <p:cNvSpPr>
              <a:spLocks noChangeShapeType="1"/>
            </p:cNvSpPr>
            <p:nvPr/>
          </p:nvSpPr>
          <p:spPr bwMode="auto">
            <a:xfrm flipH="1">
              <a:off x="768350" y="191293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48" name="Line 117"/>
            <p:cNvSpPr>
              <a:spLocks noChangeShapeType="1"/>
            </p:cNvSpPr>
            <p:nvPr/>
          </p:nvSpPr>
          <p:spPr bwMode="auto">
            <a:xfrm flipH="1">
              <a:off x="817563" y="17145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49" name="Line 118"/>
            <p:cNvSpPr>
              <a:spLocks noChangeShapeType="1"/>
            </p:cNvSpPr>
            <p:nvPr/>
          </p:nvSpPr>
          <p:spPr bwMode="auto">
            <a:xfrm flipH="1">
              <a:off x="817563" y="15970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50" name="Line 119"/>
            <p:cNvSpPr>
              <a:spLocks noChangeShapeType="1"/>
            </p:cNvSpPr>
            <p:nvPr/>
          </p:nvSpPr>
          <p:spPr bwMode="auto">
            <a:xfrm flipH="1">
              <a:off x="817563" y="15160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51" name="Line 120"/>
            <p:cNvSpPr>
              <a:spLocks noChangeShapeType="1"/>
            </p:cNvSpPr>
            <p:nvPr/>
          </p:nvSpPr>
          <p:spPr bwMode="auto">
            <a:xfrm flipH="1">
              <a:off x="792163" y="1446213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52" name="Line 121"/>
            <p:cNvSpPr>
              <a:spLocks noChangeShapeType="1"/>
            </p:cNvSpPr>
            <p:nvPr/>
          </p:nvSpPr>
          <p:spPr bwMode="auto">
            <a:xfrm flipH="1">
              <a:off x="817563" y="14001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53" name="Line 122"/>
            <p:cNvSpPr>
              <a:spLocks noChangeShapeType="1"/>
            </p:cNvSpPr>
            <p:nvPr/>
          </p:nvSpPr>
          <p:spPr bwMode="auto">
            <a:xfrm flipH="1">
              <a:off x="817563" y="13525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54" name="Line 123"/>
            <p:cNvSpPr>
              <a:spLocks noChangeShapeType="1"/>
            </p:cNvSpPr>
            <p:nvPr/>
          </p:nvSpPr>
          <p:spPr bwMode="auto">
            <a:xfrm flipH="1">
              <a:off x="817563" y="13176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55" name="Line 124"/>
            <p:cNvSpPr>
              <a:spLocks noChangeShapeType="1"/>
            </p:cNvSpPr>
            <p:nvPr/>
          </p:nvSpPr>
          <p:spPr bwMode="auto">
            <a:xfrm flipH="1">
              <a:off x="817563" y="12827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56" name="Line 125"/>
            <p:cNvSpPr>
              <a:spLocks noChangeShapeType="1"/>
            </p:cNvSpPr>
            <p:nvPr/>
          </p:nvSpPr>
          <p:spPr bwMode="auto">
            <a:xfrm flipH="1">
              <a:off x="768350" y="1247775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57" name="Line 126"/>
            <p:cNvSpPr>
              <a:spLocks noChangeShapeType="1"/>
            </p:cNvSpPr>
            <p:nvPr/>
          </p:nvSpPr>
          <p:spPr bwMode="auto">
            <a:xfrm flipH="1">
              <a:off x="817563" y="10493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58" name="Line 127"/>
            <p:cNvSpPr>
              <a:spLocks noChangeShapeType="1"/>
            </p:cNvSpPr>
            <p:nvPr/>
          </p:nvSpPr>
          <p:spPr bwMode="auto">
            <a:xfrm flipH="1">
              <a:off x="768350" y="362743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59" name="Line 128"/>
            <p:cNvSpPr>
              <a:spLocks noChangeShapeType="1"/>
            </p:cNvSpPr>
            <p:nvPr/>
          </p:nvSpPr>
          <p:spPr bwMode="auto">
            <a:xfrm flipH="1">
              <a:off x="817563" y="36385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60" name="Line 129"/>
            <p:cNvSpPr>
              <a:spLocks noChangeShapeType="1"/>
            </p:cNvSpPr>
            <p:nvPr/>
          </p:nvSpPr>
          <p:spPr bwMode="auto">
            <a:xfrm flipH="1">
              <a:off x="817563" y="36385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61" name="Line 130"/>
            <p:cNvSpPr>
              <a:spLocks noChangeShapeType="1"/>
            </p:cNvSpPr>
            <p:nvPr/>
          </p:nvSpPr>
          <p:spPr bwMode="auto">
            <a:xfrm flipH="1">
              <a:off x="817563" y="36385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62" name="Line 131"/>
            <p:cNvSpPr>
              <a:spLocks noChangeShapeType="1"/>
            </p:cNvSpPr>
            <p:nvPr/>
          </p:nvSpPr>
          <p:spPr bwMode="auto">
            <a:xfrm flipH="1">
              <a:off x="792163" y="3638550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63" name="Line 132"/>
            <p:cNvSpPr>
              <a:spLocks noChangeShapeType="1"/>
            </p:cNvSpPr>
            <p:nvPr/>
          </p:nvSpPr>
          <p:spPr bwMode="auto">
            <a:xfrm flipH="1">
              <a:off x="817563" y="36496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64" name="Line 133"/>
            <p:cNvSpPr>
              <a:spLocks noChangeShapeType="1"/>
            </p:cNvSpPr>
            <p:nvPr/>
          </p:nvSpPr>
          <p:spPr bwMode="auto">
            <a:xfrm flipH="1">
              <a:off x="817563" y="36496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65" name="Line 134"/>
            <p:cNvSpPr>
              <a:spLocks noChangeShapeType="1"/>
            </p:cNvSpPr>
            <p:nvPr/>
          </p:nvSpPr>
          <p:spPr bwMode="auto">
            <a:xfrm flipH="1">
              <a:off x="817563" y="36496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66" name="Line 135"/>
            <p:cNvSpPr>
              <a:spLocks noChangeShapeType="1"/>
            </p:cNvSpPr>
            <p:nvPr/>
          </p:nvSpPr>
          <p:spPr bwMode="auto">
            <a:xfrm flipH="1">
              <a:off x="817563" y="36623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67" name="Line 136"/>
            <p:cNvSpPr>
              <a:spLocks noChangeShapeType="1"/>
            </p:cNvSpPr>
            <p:nvPr/>
          </p:nvSpPr>
          <p:spPr bwMode="auto">
            <a:xfrm flipH="1">
              <a:off x="768350" y="366236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68" name="Line 137"/>
            <p:cNvSpPr>
              <a:spLocks noChangeShapeType="1"/>
            </p:cNvSpPr>
            <p:nvPr/>
          </p:nvSpPr>
          <p:spPr bwMode="auto">
            <a:xfrm flipH="1">
              <a:off x="817563" y="36972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69" name="Line 138"/>
            <p:cNvSpPr>
              <a:spLocks noChangeShapeType="1"/>
            </p:cNvSpPr>
            <p:nvPr/>
          </p:nvSpPr>
          <p:spPr bwMode="auto">
            <a:xfrm flipH="1">
              <a:off x="817563" y="37322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70" name="Line 139"/>
            <p:cNvSpPr>
              <a:spLocks noChangeShapeType="1"/>
            </p:cNvSpPr>
            <p:nvPr/>
          </p:nvSpPr>
          <p:spPr bwMode="auto">
            <a:xfrm flipH="1">
              <a:off x="817563" y="37544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71" name="Line 140"/>
            <p:cNvSpPr>
              <a:spLocks noChangeShapeType="1"/>
            </p:cNvSpPr>
            <p:nvPr/>
          </p:nvSpPr>
          <p:spPr bwMode="auto">
            <a:xfrm flipH="1">
              <a:off x="792163" y="3790950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72" name="Line 141"/>
            <p:cNvSpPr>
              <a:spLocks noChangeShapeType="1"/>
            </p:cNvSpPr>
            <p:nvPr/>
          </p:nvSpPr>
          <p:spPr bwMode="auto">
            <a:xfrm flipH="1">
              <a:off x="817563" y="38258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73" name="Line 142"/>
            <p:cNvSpPr>
              <a:spLocks noChangeShapeType="1"/>
            </p:cNvSpPr>
            <p:nvPr/>
          </p:nvSpPr>
          <p:spPr bwMode="auto">
            <a:xfrm flipH="1">
              <a:off x="817563" y="38481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74" name="Line 143"/>
            <p:cNvSpPr>
              <a:spLocks noChangeShapeType="1"/>
            </p:cNvSpPr>
            <p:nvPr/>
          </p:nvSpPr>
          <p:spPr bwMode="auto">
            <a:xfrm flipH="1">
              <a:off x="817563" y="38830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75" name="Line 144"/>
            <p:cNvSpPr>
              <a:spLocks noChangeShapeType="1"/>
            </p:cNvSpPr>
            <p:nvPr/>
          </p:nvSpPr>
          <p:spPr bwMode="auto">
            <a:xfrm flipH="1">
              <a:off x="817563" y="39068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76" name="Line 145"/>
            <p:cNvSpPr>
              <a:spLocks noChangeShapeType="1"/>
            </p:cNvSpPr>
            <p:nvPr/>
          </p:nvSpPr>
          <p:spPr bwMode="auto">
            <a:xfrm flipH="1">
              <a:off x="768350" y="3930650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878" name="グループ化 2877"/>
          <p:cNvGrpSpPr/>
          <p:nvPr/>
        </p:nvGrpSpPr>
        <p:grpSpPr>
          <a:xfrm>
            <a:off x="8886912" y="11523437"/>
            <a:ext cx="3206750" cy="3067050"/>
            <a:chOff x="4816475" y="955675"/>
            <a:chExt cx="3206750" cy="3067050"/>
          </a:xfrm>
        </p:grpSpPr>
        <p:sp>
          <p:nvSpPr>
            <p:cNvPr id="2879" name="Rectangle 147"/>
            <p:cNvSpPr>
              <a:spLocks noChangeArrowheads="1"/>
            </p:cNvSpPr>
            <p:nvPr/>
          </p:nvSpPr>
          <p:spPr bwMode="auto">
            <a:xfrm>
              <a:off x="4902200" y="968375"/>
              <a:ext cx="3121025" cy="2984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2880" name="Picture 148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200" y="968375"/>
              <a:ext cx="3121025" cy="298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81" name="Picture 149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200" y="968375"/>
              <a:ext cx="3121025" cy="298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82" name="Freeform 150"/>
            <p:cNvSpPr>
              <a:spLocks/>
            </p:cNvSpPr>
            <p:nvPr/>
          </p:nvSpPr>
          <p:spPr bwMode="auto">
            <a:xfrm>
              <a:off x="4951413" y="2063750"/>
              <a:ext cx="1195388" cy="1773238"/>
            </a:xfrm>
            <a:custGeom>
              <a:avLst/>
              <a:gdLst>
                <a:gd name="T0" fmla="*/ 0 w 753"/>
                <a:gd name="T1" fmla="*/ 0 h 1117"/>
                <a:gd name="T2" fmla="*/ 753 w 753"/>
                <a:gd name="T3" fmla="*/ 8 h 1117"/>
                <a:gd name="T4" fmla="*/ 645 w 753"/>
                <a:gd name="T5" fmla="*/ 500 h 1117"/>
                <a:gd name="T6" fmla="*/ 384 w 753"/>
                <a:gd name="T7" fmla="*/ 1058 h 1117"/>
                <a:gd name="T8" fmla="*/ 353 w 753"/>
                <a:gd name="T9" fmla="*/ 1080 h 1117"/>
                <a:gd name="T10" fmla="*/ 0 w 753"/>
                <a:gd name="T11" fmla="*/ 1117 h 1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3" h="1117">
                  <a:moveTo>
                    <a:pt x="0" y="0"/>
                  </a:moveTo>
                  <a:lnTo>
                    <a:pt x="753" y="8"/>
                  </a:lnTo>
                  <a:lnTo>
                    <a:pt x="645" y="500"/>
                  </a:lnTo>
                  <a:lnTo>
                    <a:pt x="384" y="1058"/>
                  </a:lnTo>
                  <a:lnTo>
                    <a:pt x="353" y="1080"/>
                  </a:lnTo>
                  <a:lnTo>
                    <a:pt x="0" y="111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83" name="Freeform 151"/>
            <p:cNvSpPr>
              <a:spLocks/>
            </p:cNvSpPr>
            <p:nvPr/>
          </p:nvSpPr>
          <p:spPr bwMode="auto">
            <a:xfrm>
              <a:off x="4951413" y="2063750"/>
              <a:ext cx="0" cy="1773238"/>
            </a:xfrm>
            <a:custGeom>
              <a:avLst/>
              <a:gdLst>
                <a:gd name="T0" fmla="*/ 0 h 1117"/>
                <a:gd name="T1" fmla="*/ 0 h 1117"/>
                <a:gd name="T2" fmla="*/ 1117 h 1117"/>
                <a:gd name="T3" fmla="*/ 1117 h 1117"/>
                <a:gd name="T4" fmla="*/ 1117 h 1117"/>
                <a:gd name="T5" fmla="*/ 0 h 1117"/>
                <a:gd name="T6" fmla="*/ 0 h 111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117">
                  <a:moveTo>
                    <a:pt x="0" y="0"/>
                  </a:moveTo>
                  <a:lnTo>
                    <a:pt x="0" y="0"/>
                  </a:lnTo>
                  <a:lnTo>
                    <a:pt x="0" y="1117"/>
                  </a:lnTo>
                  <a:lnTo>
                    <a:pt x="0" y="1117"/>
                  </a:lnTo>
                  <a:lnTo>
                    <a:pt x="0" y="111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84" name="Rectangle 152"/>
            <p:cNvSpPr>
              <a:spLocks noChangeArrowheads="1"/>
            </p:cNvSpPr>
            <p:nvPr/>
          </p:nvSpPr>
          <p:spPr bwMode="auto">
            <a:xfrm>
              <a:off x="4902200" y="955675"/>
              <a:ext cx="1023938" cy="5143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85" name="Rectangle 154"/>
            <p:cNvSpPr>
              <a:spLocks noChangeArrowheads="1"/>
            </p:cNvSpPr>
            <p:nvPr/>
          </p:nvSpPr>
          <p:spPr bwMode="auto">
            <a:xfrm>
              <a:off x="5078527" y="2112496"/>
              <a:ext cx="42800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2.8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2886" name="Freeform 155"/>
            <p:cNvSpPr>
              <a:spLocks/>
            </p:cNvSpPr>
            <p:nvPr/>
          </p:nvSpPr>
          <p:spPr bwMode="auto">
            <a:xfrm>
              <a:off x="4902200" y="955675"/>
              <a:ext cx="3121025" cy="2986088"/>
            </a:xfrm>
            <a:custGeom>
              <a:avLst/>
              <a:gdLst>
                <a:gd name="T0" fmla="*/ 0 w 1966"/>
                <a:gd name="T1" fmla="*/ 0 h 1881"/>
                <a:gd name="T2" fmla="*/ 1966 w 1966"/>
                <a:gd name="T3" fmla="*/ 0 h 1881"/>
                <a:gd name="T4" fmla="*/ 1966 w 1966"/>
                <a:gd name="T5" fmla="*/ 1881 h 1881"/>
                <a:gd name="T6" fmla="*/ 0 w 1966"/>
                <a:gd name="T7" fmla="*/ 1881 h 1881"/>
                <a:gd name="T8" fmla="*/ 0 w 1966"/>
                <a:gd name="T9" fmla="*/ 0 h 1881"/>
                <a:gd name="T10" fmla="*/ 0 w 1966"/>
                <a:gd name="T1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6" h="1881">
                  <a:moveTo>
                    <a:pt x="0" y="0"/>
                  </a:moveTo>
                  <a:lnTo>
                    <a:pt x="1966" y="0"/>
                  </a:lnTo>
                  <a:lnTo>
                    <a:pt x="1966" y="1881"/>
                  </a:lnTo>
                  <a:lnTo>
                    <a:pt x="0" y="188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87" name="Line 156"/>
            <p:cNvSpPr>
              <a:spLocks noChangeShapeType="1"/>
            </p:cNvSpPr>
            <p:nvPr/>
          </p:nvSpPr>
          <p:spPr bwMode="auto">
            <a:xfrm>
              <a:off x="5230813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88" name="Line 157"/>
            <p:cNvSpPr>
              <a:spLocks noChangeShapeType="1"/>
            </p:cNvSpPr>
            <p:nvPr/>
          </p:nvSpPr>
          <p:spPr bwMode="auto">
            <a:xfrm>
              <a:off x="530383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89" name="Line 158"/>
            <p:cNvSpPr>
              <a:spLocks noChangeShapeType="1"/>
            </p:cNvSpPr>
            <p:nvPr/>
          </p:nvSpPr>
          <p:spPr bwMode="auto">
            <a:xfrm>
              <a:off x="532923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90" name="Line 159"/>
            <p:cNvSpPr>
              <a:spLocks noChangeShapeType="1"/>
            </p:cNvSpPr>
            <p:nvPr/>
          </p:nvSpPr>
          <p:spPr bwMode="auto">
            <a:xfrm>
              <a:off x="536575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91" name="Line 160"/>
            <p:cNvSpPr>
              <a:spLocks noChangeShapeType="1"/>
            </p:cNvSpPr>
            <p:nvPr/>
          </p:nvSpPr>
          <p:spPr bwMode="auto">
            <a:xfrm>
              <a:off x="5402263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92" name="Line 161"/>
            <p:cNvSpPr>
              <a:spLocks noChangeShapeType="1"/>
            </p:cNvSpPr>
            <p:nvPr/>
          </p:nvSpPr>
          <p:spPr bwMode="auto">
            <a:xfrm>
              <a:off x="54387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93" name="Line 162"/>
            <p:cNvSpPr>
              <a:spLocks noChangeShapeType="1"/>
            </p:cNvSpPr>
            <p:nvPr/>
          </p:nvSpPr>
          <p:spPr bwMode="auto">
            <a:xfrm>
              <a:off x="546258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94" name="Line 163"/>
            <p:cNvSpPr>
              <a:spLocks noChangeShapeType="1"/>
            </p:cNvSpPr>
            <p:nvPr/>
          </p:nvSpPr>
          <p:spPr bwMode="auto">
            <a:xfrm>
              <a:off x="54991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95" name="Line 164"/>
            <p:cNvSpPr>
              <a:spLocks noChangeShapeType="1"/>
            </p:cNvSpPr>
            <p:nvPr/>
          </p:nvSpPr>
          <p:spPr bwMode="auto">
            <a:xfrm>
              <a:off x="55245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96" name="Line 165"/>
            <p:cNvSpPr>
              <a:spLocks noChangeShapeType="1"/>
            </p:cNvSpPr>
            <p:nvPr/>
          </p:nvSpPr>
          <p:spPr bwMode="auto">
            <a:xfrm>
              <a:off x="5548313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97" name="Line 166"/>
            <p:cNvSpPr>
              <a:spLocks noChangeShapeType="1"/>
            </p:cNvSpPr>
            <p:nvPr/>
          </p:nvSpPr>
          <p:spPr bwMode="auto">
            <a:xfrm>
              <a:off x="576738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98" name="Line 167"/>
            <p:cNvSpPr>
              <a:spLocks noChangeShapeType="1"/>
            </p:cNvSpPr>
            <p:nvPr/>
          </p:nvSpPr>
          <p:spPr bwMode="auto">
            <a:xfrm>
              <a:off x="590232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99" name="Line 168"/>
            <p:cNvSpPr>
              <a:spLocks noChangeShapeType="1"/>
            </p:cNvSpPr>
            <p:nvPr/>
          </p:nvSpPr>
          <p:spPr bwMode="auto">
            <a:xfrm>
              <a:off x="599916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00" name="Line 169"/>
            <p:cNvSpPr>
              <a:spLocks noChangeShapeType="1"/>
            </p:cNvSpPr>
            <p:nvPr/>
          </p:nvSpPr>
          <p:spPr bwMode="auto">
            <a:xfrm>
              <a:off x="6072188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01" name="Line 170"/>
            <p:cNvSpPr>
              <a:spLocks noChangeShapeType="1"/>
            </p:cNvSpPr>
            <p:nvPr/>
          </p:nvSpPr>
          <p:spPr bwMode="auto">
            <a:xfrm>
              <a:off x="61341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02" name="Line 171"/>
            <p:cNvSpPr>
              <a:spLocks noChangeShapeType="1"/>
            </p:cNvSpPr>
            <p:nvPr/>
          </p:nvSpPr>
          <p:spPr bwMode="auto">
            <a:xfrm>
              <a:off x="618331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03" name="Line 172"/>
            <p:cNvSpPr>
              <a:spLocks noChangeShapeType="1"/>
            </p:cNvSpPr>
            <p:nvPr/>
          </p:nvSpPr>
          <p:spPr bwMode="auto">
            <a:xfrm>
              <a:off x="623093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04" name="Line 173"/>
            <p:cNvSpPr>
              <a:spLocks noChangeShapeType="1"/>
            </p:cNvSpPr>
            <p:nvPr/>
          </p:nvSpPr>
          <p:spPr bwMode="auto">
            <a:xfrm>
              <a:off x="626745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05" name="Line 174"/>
            <p:cNvSpPr>
              <a:spLocks noChangeShapeType="1"/>
            </p:cNvSpPr>
            <p:nvPr/>
          </p:nvSpPr>
          <p:spPr bwMode="auto">
            <a:xfrm>
              <a:off x="6303963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06" name="Line 175"/>
            <p:cNvSpPr>
              <a:spLocks noChangeShapeType="1"/>
            </p:cNvSpPr>
            <p:nvPr/>
          </p:nvSpPr>
          <p:spPr bwMode="auto">
            <a:xfrm>
              <a:off x="652462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07" name="Line 176"/>
            <p:cNvSpPr>
              <a:spLocks noChangeShapeType="1"/>
            </p:cNvSpPr>
            <p:nvPr/>
          </p:nvSpPr>
          <p:spPr bwMode="auto">
            <a:xfrm>
              <a:off x="66452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08" name="Line 177"/>
            <p:cNvSpPr>
              <a:spLocks noChangeShapeType="1"/>
            </p:cNvSpPr>
            <p:nvPr/>
          </p:nvSpPr>
          <p:spPr bwMode="auto">
            <a:xfrm>
              <a:off x="67437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09" name="Line 178"/>
            <p:cNvSpPr>
              <a:spLocks noChangeShapeType="1"/>
            </p:cNvSpPr>
            <p:nvPr/>
          </p:nvSpPr>
          <p:spPr bwMode="auto">
            <a:xfrm>
              <a:off x="6804025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10" name="Line 179"/>
            <p:cNvSpPr>
              <a:spLocks noChangeShapeType="1"/>
            </p:cNvSpPr>
            <p:nvPr/>
          </p:nvSpPr>
          <p:spPr bwMode="auto">
            <a:xfrm>
              <a:off x="686593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11" name="Line 180"/>
            <p:cNvSpPr>
              <a:spLocks noChangeShapeType="1"/>
            </p:cNvSpPr>
            <p:nvPr/>
          </p:nvSpPr>
          <p:spPr bwMode="auto">
            <a:xfrm>
              <a:off x="691356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12" name="Line 181"/>
            <p:cNvSpPr>
              <a:spLocks noChangeShapeType="1"/>
            </p:cNvSpPr>
            <p:nvPr/>
          </p:nvSpPr>
          <p:spPr bwMode="auto">
            <a:xfrm>
              <a:off x="69500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13" name="Line 182"/>
            <p:cNvSpPr>
              <a:spLocks noChangeShapeType="1"/>
            </p:cNvSpPr>
            <p:nvPr/>
          </p:nvSpPr>
          <p:spPr bwMode="auto">
            <a:xfrm>
              <a:off x="69881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14" name="Line 183"/>
            <p:cNvSpPr>
              <a:spLocks noChangeShapeType="1"/>
            </p:cNvSpPr>
            <p:nvPr/>
          </p:nvSpPr>
          <p:spPr bwMode="auto">
            <a:xfrm>
              <a:off x="7024688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15" name="Line 184"/>
            <p:cNvSpPr>
              <a:spLocks noChangeShapeType="1"/>
            </p:cNvSpPr>
            <p:nvPr/>
          </p:nvSpPr>
          <p:spPr bwMode="auto">
            <a:xfrm>
              <a:off x="723106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16" name="Line 185"/>
            <p:cNvSpPr>
              <a:spLocks noChangeShapeType="1"/>
            </p:cNvSpPr>
            <p:nvPr/>
          </p:nvSpPr>
          <p:spPr bwMode="auto">
            <a:xfrm>
              <a:off x="73533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17" name="Line 186"/>
            <p:cNvSpPr>
              <a:spLocks noChangeShapeType="1"/>
            </p:cNvSpPr>
            <p:nvPr/>
          </p:nvSpPr>
          <p:spPr bwMode="auto">
            <a:xfrm>
              <a:off x="743902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18" name="Line 187"/>
            <p:cNvSpPr>
              <a:spLocks noChangeShapeType="1"/>
            </p:cNvSpPr>
            <p:nvPr/>
          </p:nvSpPr>
          <p:spPr bwMode="auto">
            <a:xfrm>
              <a:off x="7512050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19" name="Line 188"/>
            <p:cNvSpPr>
              <a:spLocks noChangeShapeType="1"/>
            </p:cNvSpPr>
            <p:nvPr/>
          </p:nvSpPr>
          <p:spPr bwMode="auto">
            <a:xfrm>
              <a:off x="756126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20" name="Line 189"/>
            <p:cNvSpPr>
              <a:spLocks noChangeShapeType="1"/>
            </p:cNvSpPr>
            <p:nvPr/>
          </p:nvSpPr>
          <p:spPr bwMode="auto">
            <a:xfrm>
              <a:off x="760888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21" name="Line 190"/>
            <p:cNvSpPr>
              <a:spLocks noChangeShapeType="1"/>
            </p:cNvSpPr>
            <p:nvPr/>
          </p:nvSpPr>
          <p:spPr bwMode="auto">
            <a:xfrm>
              <a:off x="76454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22" name="Line 191"/>
            <p:cNvSpPr>
              <a:spLocks noChangeShapeType="1"/>
            </p:cNvSpPr>
            <p:nvPr/>
          </p:nvSpPr>
          <p:spPr bwMode="auto">
            <a:xfrm>
              <a:off x="768191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23" name="Line 192"/>
            <p:cNvSpPr>
              <a:spLocks noChangeShapeType="1"/>
            </p:cNvSpPr>
            <p:nvPr/>
          </p:nvSpPr>
          <p:spPr bwMode="auto">
            <a:xfrm>
              <a:off x="7718425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24" name="Line 193"/>
            <p:cNvSpPr>
              <a:spLocks noChangeShapeType="1"/>
            </p:cNvSpPr>
            <p:nvPr/>
          </p:nvSpPr>
          <p:spPr bwMode="auto">
            <a:xfrm>
              <a:off x="792638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25" name="Line 194"/>
            <p:cNvSpPr>
              <a:spLocks noChangeShapeType="1"/>
            </p:cNvSpPr>
            <p:nvPr/>
          </p:nvSpPr>
          <p:spPr bwMode="auto">
            <a:xfrm>
              <a:off x="5230813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26" name="Line 195"/>
            <p:cNvSpPr>
              <a:spLocks noChangeShapeType="1"/>
            </p:cNvSpPr>
            <p:nvPr/>
          </p:nvSpPr>
          <p:spPr bwMode="auto">
            <a:xfrm>
              <a:off x="52197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27" name="Line 196"/>
            <p:cNvSpPr>
              <a:spLocks noChangeShapeType="1"/>
            </p:cNvSpPr>
            <p:nvPr/>
          </p:nvSpPr>
          <p:spPr bwMode="auto">
            <a:xfrm>
              <a:off x="52197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28" name="Line 197"/>
            <p:cNvSpPr>
              <a:spLocks noChangeShapeType="1"/>
            </p:cNvSpPr>
            <p:nvPr/>
          </p:nvSpPr>
          <p:spPr bwMode="auto">
            <a:xfrm>
              <a:off x="52197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29" name="Line 198"/>
            <p:cNvSpPr>
              <a:spLocks noChangeShapeType="1"/>
            </p:cNvSpPr>
            <p:nvPr/>
          </p:nvSpPr>
          <p:spPr bwMode="auto">
            <a:xfrm>
              <a:off x="5219700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30" name="Line 199"/>
            <p:cNvSpPr>
              <a:spLocks noChangeShapeType="1"/>
            </p:cNvSpPr>
            <p:nvPr/>
          </p:nvSpPr>
          <p:spPr bwMode="auto">
            <a:xfrm>
              <a:off x="52070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31" name="Line 200"/>
            <p:cNvSpPr>
              <a:spLocks noChangeShapeType="1"/>
            </p:cNvSpPr>
            <p:nvPr/>
          </p:nvSpPr>
          <p:spPr bwMode="auto">
            <a:xfrm>
              <a:off x="52070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32" name="Line 201"/>
            <p:cNvSpPr>
              <a:spLocks noChangeShapeType="1"/>
            </p:cNvSpPr>
            <p:nvPr/>
          </p:nvSpPr>
          <p:spPr bwMode="auto">
            <a:xfrm>
              <a:off x="52070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33" name="Line 202"/>
            <p:cNvSpPr>
              <a:spLocks noChangeShapeType="1"/>
            </p:cNvSpPr>
            <p:nvPr/>
          </p:nvSpPr>
          <p:spPr bwMode="auto">
            <a:xfrm>
              <a:off x="5194300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34" name="Line 203"/>
            <p:cNvSpPr>
              <a:spLocks noChangeShapeType="1"/>
            </p:cNvSpPr>
            <p:nvPr/>
          </p:nvSpPr>
          <p:spPr bwMode="auto">
            <a:xfrm>
              <a:off x="5194300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35" name="Line 204"/>
            <p:cNvSpPr>
              <a:spLocks noChangeShapeType="1"/>
            </p:cNvSpPr>
            <p:nvPr/>
          </p:nvSpPr>
          <p:spPr bwMode="auto">
            <a:xfrm>
              <a:off x="515778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36" name="Line 206"/>
            <p:cNvSpPr>
              <a:spLocks noChangeShapeType="1"/>
            </p:cNvSpPr>
            <p:nvPr/>
          </p:nvSpPr>
          <p:spPr bwMode="auto">
            <a:xfrm>
              <a:off x="512127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37" name="Line 207"/>
            <p:cNvSpPr>
              <a:spLocks noChangeShapeType="1"/>
            </p:cNvSpPr>
            <p:nvPr/>
          </p:nvSpPr>
          <p:spPr bwMode="auto">
            <a:xfrm>
              <a:off x="509746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38" name="Line 208"/>
            <p:cNvSpPr>
              <a:spLocks noChangeShapeType="1"/>
            </p:cNvSpPr>
            <p:nvPr/>
          </p:nvSpPr>
          <p:spPr bwMode="auto">
            <a:xfrm>
              <a:off x="5060950" y="3952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39" name="Line 209"/>
            <p:cNvSpPr>
              <a:spLocks noChangeShapeType="1"/>
            </p:cNvSpPr>
            <p:nvPr/>
          </p:nvSpPr>
          <p:spPr bwMode="auto">
            <a:xfrm>
              <a:off x="502443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40" name="Line 210"/>
            <p:cNvSpPr>
              <a:spLocks noChangeShapeType="1"/>
            </p:cNvSpPr>
            <p:nvPr/>
          </p:nvSpPr>
          <p:spPr bwMode="auto">
            <a:xfrm>
              <a:off x="4999038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41" name="Line 211"/>
            <p:cNvSpPr>
              <a:spLocks noChangeShapeType="1"/>
            </p:cNvSpPr>
            <p:nvPr/>
          </p:nvSpPr>
          <p:spPr bwMode="auto">
            <a:xfrm>
              <a:off x="4962525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42" name="Line 212"/>
            <p:cNvSpPr>
              <a:spLocks noChangeShapeType="1"/>
            </p:cNvSpPr>
            <p:nvPr/>
          </p:nvSpPr>
          <p:spPr bwMode="auto">
            <a:xfrm>
              <a:off x="4938713" y="3952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43" name="Line 213"/>
            <p:cNvSpPr>
              <a:spLocks noChangeShapeType="1"/>
            </p:cNvSpPr>
            <p:nvPr/>
          </p:nvSpPr>
          <p:spPr bwMode="auto">
            <a:xfrm>
              <a:off x="4914900" y="3952875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45" name="Line 215"/>
            <p:cNvSpPr>
              <a:spLocks noChangeShapeType="1"/>
            </p:cNvSpPr>
            <p:nvPr/>
          </p:nvSpPr>
          <p:spPr bwMode="auto">
            <a:xfrm flipH="1">
              <a:off x="4816475" y="394176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46" name="Line 216"/>
            <p:cNvSpPr>
              <a:spLocks noChangeShapeType="1"/>
            </p:cNvSpPr>
            <p:nvPr/>
          </p:nvSpPr>
          <p:spPr bwMode="auto">
            <a:xfrm flipH="1">
              <a:off x="4865688" y="38258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47" name="Line 217"/>
            <p:cNvSpPr>
              <a:spLocks noChangeShapeType="1"/>
            </p:cNvSpPr>
            <p:nvPr/>
          </p:nvSpPr>
          <p:spPr bwMode="auto">
            <a:xfrm flipH="1">
              <a:off x="4865688" y="37195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48" name="Line 218"/>
            <p:cNvSpPr>
              <a:spLocks noChangeShapeType="1"/>
            </p:cNvSpPr>
            <p:nvPr/>
          </p:nvSpPr>
          <p:spPr bwMode="auto">
            <a:xfrm flipH="1">
              <a:off x="4865688" y="36036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49" name="Line 219"/>
            <p:cNvSpPr>
              <a:spLocks noChangeShapeType="1"/>
            </p:cNvSpPr>
            <p:nvPr/>
          </p:nvSpPr>
          <p:spPr bwMode="auto">
            <a:xfrm flipH="1">
              <a:off x="4865688" y="34877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50" name="Line 220"/>
            <p:cNvSpPr>
              <a:spLocks noChangeShapeType="1"/>
            </p:cNvSpPr>
            <p:nvPr/>
          </p:nvSpPr>
          <p:spPr bwMode="auto">
            <a:xfrm flipH="1">
              <a:off x="4816475" y="337026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51" name="Line 221"/>
            <p:cNvSpPr>
              <a:spLocks noChangeShapeType="1"/>
            </p:cNvSpPr>
            <p:nvPr/>
          </p:nvSpPr>
          <p:spPr bwMode="auto">
            <a:xfrm flipH="1">
              <a:off x="4865688" y="32654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52" name="Line 222"/>
            <p:cNvSpPr>
              <a:spLocks noChangeShapeType="1"/>
            </p:cNvSpPr>
            <p:nvPr/>
          </p:nvSpPr>
          <p:spPr bwMode="auto">
            <a:xfrm flipH="1">
              <a:off x="4865688" y="31480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53" name="Line 223"/>
            <p:cNvSpPr>
              <a:spLocks noChangeShapeType="1"/>
            </p:cNvSpPr>
            <p:nvPr/>
          </p:nvSpPr>
          <p:spPr bwMode="auto">
            <a:xfrm flipH="1">
              <a:off x="4865688" y="30321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54" name="Line 224"/>
            <p:cNvSpPr>
              <a:spLocks noChangeShapeType="1"/>
            </p:cNvSpPr>
            <p:nvPr/>
          </p:nvSpPr>
          <p:spPr bwMode="auto">
            <a:xfrm flipH="1">
              <a:off x="4865688" y="29162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55" name="Line 225"/>
            <p:cNvSpPr>
              <a:spLocks noChangeShapeType="1"/>
            </p:cNvSpPr>
            <p:nvPr/>
          </p:nvSpPr>
          <p:spPr bwMode="auto">
            <a:xfrm flipH="1">
              <a:off x="4816475" y="2809875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56" name="Line 226"/>
            <p:cNvSpPr>
              <a:spLocks noChangeShapeType="1"/>
            </p:cNvSpPr>
            <p:nvPr/>
          </p:nvSpPr>
          <p:spPr bwMode="auto">
            <a:xfrm flipH="1">
              <a:off x="4865688" y="26939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57" name="Line 227"/>
            <p:cNvSpPr>
              <a:spLocks noChangeShapeType="1"/>
            </p:cNvSpPr>
            <p:nvPr/>
          </p:nvSpPr>
          <p:spPr bwMode="auto">
            <a:xfrm flipH="1">
              <a:off x="4865688" y="25781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58" name="Line 228"/>
            <p:cNvSpPr>
              <a:spLocks noChangeShapeType="1"/>
            </p:cNvSpPr>
            <p:nvPr/>
          </p:nvSpPr>
          <p:spPr bwMode="auto">
            <a:xfrm flipH="1">
              <a:off x="4865688" y="24717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59" name="Line 229"/>
            <p:cNvSpPr>
              <a:spLocks noChangeShapeType="1"/>
            </p:cNvSpPr>
            <p:nvPr/>
          </p:nvSpPr>
          <p:spPr bwMode="auto">
            <a:xfrm flipH="1">
              <a:off x="4865688" y="23558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60" name="Line 230"/>
            <p:cNvSpPr>
              <a:spLocks noChangeShapeType="1"/>
            </p:cNvSpPr>
            <p:nvPr/>
          </p:nvSpPr>
          <p:spPr bwMode="auto">
            <a:xfrm flipH="1">
              <a:off x="4816475" y="2238375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61" name="Line 231"/>
            <p:cNvSpPr>
              <a:spLocks noChangeShapeType="1"/>
            </p:cNvSpPr>
            <p:nvPr/>
          </p:nvSpPr>
          <p:spPr bwMode="auto">
            <a:xfrm flipH="1">
              <a:off x="4865688" y="21224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62" name="Line 232"/>
            <p:cNvSpPr>
              <a:spLocks noChangeShapeType="1"/>
            </p:cNvSpPr>
            <p:nvPr/>
          </p:nvSpPr>
          <p:spPr bwMode="auto">
            <a:xfrm flipH="1">
              <a:off x="4865688" y="20177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63" name="Line 233"/>
            <p:cNvSpPr>
              <a:spLocks noChangeShapeType="1"/>
            </p:cNvSpPr>
            <p:nvPr/>
          </p:nvSpPr>
          <p:spPr bwMode="auto">
            <a:xfrm flipH="1">
              <a:off x="4865688" y="19002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64" name="Line 234"/>
            <p:cNvSpPr>
              <a:spLocks noChangeShapeType="1"/>
            </p:cNvSpPr>
            <p:nvPr/>
          </p:nvSpPr>
          <p:spPr bwMode="auto">
            <a:xfrm flipH="1">
              <a:off x="4865688" y="17843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65" name="Line 235"/>
            <p:cNvSpPr>
              <a:spLocks noChangeShapeType="1"/>
            </p:cNvSpPr>
            <p:nvPr/>
          </p:nvSpPr>
          <p:spPr bwMode="auto">
            <a:xfrm flipH="1">
              <a:off x="4816475" y="166846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66" name="Line 236"/>
            <p:cNvSpPr>
              <a:spLocks noChangeShapeType="1"/>
            </p:cNvSpPr>
            <p:nvPr/>
          </p:nvSpPr>
          <p:spPr bwMode="auto">
            <a:xfrm flipH="1">
              <a:off x="4865688" y="15621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67" name="Line 237"/>
            <p:cNvSpPr>
              <a:spLocks noChangeShapeType="1"/>
            </p:cNvSpPr>
            <p:nvPr/>
          </p:nvSpPr>
          <p:spPr bwMode="auto">
            <a:xfrm flipH="1">
              <a:off x="4865688" y="14462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68" name="Line 238"/>
            <p:cNvSpPr>
              <a:spLocks noChangeShapeType="1"/>
            </p:cNvSpPr>
            <p:nvPr/>
          </p:nvSpPr>
          <p:spPr bwMode="auto">
            <a:xfrm flipH="1">
              <a:off x="4865688" y="13287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69" name="Line 239"/>
            <p:cNvSpPr>
              <a:spLocks noChangeShapeType="1"/>
            </p:cNvSpPr>
            <p:nvPr/>
          </p:nvSpPr>
          <p:spPr bwMode="auto">
            <a:xfrm flipH="1">
              <a:off x="4865688" y="12239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70" name="Line 240"/>
            <p:cNvSpPr>
              <a:spLocks noChangeShapeType="1"/>
            </p:cNvSpPr>
            <p:nvPr/>
          </p:nvSpPr>
          <p:spPr bwMode="auto">
            <a:xfrm flipH="1">
              <a:off x="4816475" y="1108075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71" name="Line 241"/>
            <p:cNvSpPr>
              <a:spLocks noChangeShapeType="1"/>
            </p:cNvSpPr>
            <p:nvPr/>
          </p:nvSpPr>
          <p:spPr bwMode="auto">
            <a:xfrm flipH="1">
              <a:off x="4865688" y="9906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73" name="Rectangle 154"/>
            <p:cNvSpPr>
              <a:spLocks noChangeArrowheads="1"/>
            </p:cNvSpPr>
            <p:nvPr/>
          </p:nvSpPr>
          <p:spPr bwMode="auto">
            <a:xfrm>
              <a:off x="6287478" y="2094240"/>
              <a:ext cx="5995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97.2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cxnSp>
          <p:nvCxnSpPr>
            <p:cNvPr id="2974" name="直線コネクタ 2973"/>
            <p:cNvCxnSpPr>
              <a:stCxn id="2882" idx="0"/>
              <a:endCxn id="2882" idx="5"/>
            </p:cNvCxnSpPr>
            <p:nvPr/>
          </p:nvCxnSpPr>
          <p:spPr>
            <a:xfrm>
              <a:off x="4951413" y="2063750"/>
              <a:ext cx="0" cy="1773238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5" name="グループ化 2974"/>
          <p:cNvGrpSpPr/>
          <p:nvPr/>
        </p:nvGrpSpPr>
        <p:grpSpPr>
          <a:xfrm>
            <a:off x="14725083" y="11499842"/>
            <a:ext cx="3168651" cy="3025775"/>
            <a:chOff x="758825" y="1150938"/>
            <a:chExt cx="3168651" cy="3025775"/>
          </a:xfrm>
        </p:grpSpPr>
        <p:sp>
          <p:nvSpPr>
            <p:cNvPr id="2976" name="Rectangle 7"/>
            <p:cNvSpPr>
              <a:spLocks noChangeArrowheads="1"/>
            </p:cNvSpPr>
            <p:nvPr/>
          </p:nvSpPr>
          <p:spPr bwMode="auto">
            <a:xfrm>
              <a:off x="842963" y="1162050"/>
              <a:ext cx="3084513" cy="2946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2977" name="Picture 8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963" y="1162050"/>
              <a:ext cx="3084513" cy="294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8" name="Picture 9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963" y="1162050"/>
              <a:ext cx="3084513" cy="294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9" name="Rectangle 14"/>
            <p:cNvSpPr>
              <a:spLocks noChangeArrowheads="1"/>
            </p:cNvSpPr>
            <p:nvPr/>
          </p:nvSpPr>
          <p:spPr bwMode="auto">
            <a:xfrm>
              <a:off x="2583314" y="2016857"/>
              <a:ext cx="5995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92.5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2980" name="Freeform 15"/>
            <p:cNvSpPr>
              <a:spLocks/>
            </p:cNvSpPr>
            <p:nvPr/>
          </p:nvSpPr>
          <p:spPr bwMode="auto">
            <a:xfrm>
              <a:off x="1903413" y="1955800"/>
              <a:ext cx="1976438" cy="2014538"/>
            </a:xfrm>
            <a:custGeom>
              <a:avLst/>
              <a:gdLst>
                <a:gd name="T0" fmla="*/ 395 w 1245"/>
                <a:gd name="T1" fmla="*/ 0 h 1269"/>
                <a:gd name="T2" fmla="*/ 258 w 1245"/>
                <a:gd name="T3" fmla="*/ 660 h 1269"/>
                <a:gd name="T4" fmla="*/ 0 w 1245"/>
                <a:gd name="T5" fmla="*/ 1269 h 1269"/>
                <a:gd name="T6" fmla="*/ 1245 w 1245"/>
                <a:gd name="T7" fmla="*/ 1254 h 1269"/>
                <a:gd name="T8" fmla="*/ 1245 w 1245"/>
                <a:gd name="T9" fmla="*/ 8 h 1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5" h="1269">
                  <a:moveTo>
                    <a:pt x="395" y="0"/>
                  </a:moveTo>
                  <a:lnTo>
                    <a:pt x="258" y="660"/>
                  </a:lnTo>
                  <a:lnTo>
                    <a:pt x="0" y="1269"/>
                  </a:lnTo>
                  <a:lnTo>
                    <a:pt x="1245" y="1254"/>
                  </a:lnTo>
                  <a:lnTo>
                    <a:pt x="1245" y="8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81" name="Line 16"/>
            <p:cNvSpPr>
              <a:spLocks noChangeShapeType="1"/>
            </p:cNvSpPr>
            <p:nvPr/>
          </p:nvSpPr>
          <p:spPr bwMode="auto">
            <a:xfrm flipH="1" flipV="1">
              <a:off x="2530475" y="1955800"/>
              <a:ext cx="1349375" cy="12700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82" name="Freeform 20"/>
            <p:cNvSpPr>
              <a:spLocks/>
            </p:cNvSpPr>
            <p:nvPr/>
          </p:nvSpPr>
          <p:spPr bwMode="auto">
            <a:xfrm>
              <a:off x="842963" y="1150938"/>
              <a:ext cx="3084513" cy="2946400"/>
            </a:xfrm>
            <a:custGeom>
              <a:avLst/>
              <a:gdLst>
                <a:gd name="T0" fmla="*/ 0 w 1943"/>
                <a:gd name="T1" fmla="*/ 0 h 1856"/>
                <a:gd name="T2" fmla="*/ 1943 w 1943"/>
                <a:gd name="T3" fmla="*/ 0 h 1856"/>
                <a:gd name="T4" fmla="*/ 1943 w 1943"/>
                <a:gd name="T5" fmla="*/ 1856 h 1856"/>
                <a:gd name="T6" fmla="*/ 0 w 1943"/>
                <a:gd name="T7" fmla="*/ 1856 h 1856"/>
                <a:gd name="T8" fmla="*/ 0 w 1943"/>
                <a:gd name="T9" fmla="*/ 0 h 1856"/>
                <a:gd name="T10" fmla="*/ 0 w 1943"/>
                <a:gd name="T11" fmla="*/ 0 h 1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3" h="1856">
                  <a:moveTo>
                    <a:pt x="0" y="0"/>
                  </a:moveTo>
                  <a:lnTo>
                    <a:pt x="1943" y="0"/>
                  </a:lnTo>
                  <a:lnTo>
                    <a:pt x="1943" y="1856"/>
                  </a:lnTo>
                  <a:lnTo>
                    <a:pt x="0" y="185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83" name="Line 21"/>
            <p:cNvSpPr>
              <a:spLocks noChangeShapeType="1"/>
            </p:cNvSpPr>
            <p:nvPr/>
          </p:nvSpPr>
          <p:spPr bwMode="auto">
            <a:xfrm>
              <a:off x="1168400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84" name="Line 22"/>
            <p:cNvSpPr>
              <a:spLocks noChangeShapeType="1"/>
            </p:cNvSpPr>
            <p:nvPr/>
          </p:nvSpPr>
          <p:spPr bwMode="auto">
            <a:xfrm>
              <a:off x="12414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85" name="Line 23"/>
            <p:cNvSpPr>
              <a:spLocks noChangeShapeType="1"/>
            </p:cNvSpPr>
            <p:nvPr/>
          </p:nvSpPr>
          <p:spPr bwMode="auto">
            <a:xfrm>
              <a:off x="12652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86" name="Line 24"/>
            <p:cNvSpPr>
              <a:spLocks noChangeShapeType="1"/>
            </p:cNvSpPr>
            <p:nvPr/>
          </p:nvSpPr>
          <p:spPr bwMode="auto">
            <a:xfrm>
              <a:off x="130175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87" name="Line 25"/>
            <p:cNvSpPr>
              <a:spLocks noChangeShapeType="1"/>
            </p:cNvSpPr>
            <p:nvPr/>
          </p:nvSpPr>
          <p:spPr bwMode="auto">
            <a:xfrm>
              <a:off x="1336675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88" name="Line 26"/>
            <p:cNvSpPr>
              <a:spLocks noChangeShapeType="1"/>
            </p:cNvSpPr>
            <p:nvPr/>
          </p:nvSpPr>
          <p:spPr bwMode="auto">
            <a:xfrm>
              <a:off x="13731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89" name="Line 27"/>
            <p:cNvSpPr>
              <a:spLocks noChangeShapeType="1"/>
            </p:cNvSpPr>
            <p:nvPr/>
          </p:nvSpPr>
          <p:spPr bwMode="auto">
            <a:xfrm>
              <a:off x="13970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90" name="Line 28"/>
            <p:cNvSpPr>
              <a:spLocks noChangeShapeType="1"/>
            </p:cNvSpPr>
            <p:nvPr/>
          </p:nvSpPr>
          <p:spPr bwMode="auto">
            <a:xfrm>
              <a:off x="143351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91" name="Line 29"/>
            <p:cNvSpPr>
              <a:spLocks noChangeShapeType="1"/>
            </p:cNvSpPr>
            <p:nvPr/>
          </p:nvSpPr>
          <p:spPr bwMode="auto">
            <a:xfrm>
              <a:off x="14573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92" name="Line 30"/>
            <p:cNvSpPr>
              <a:spLocks noChangeShapeType="1"/>
            </p:cNvSpPr>
            <p:nvPr/>
          </p:nvSpPr>
          <p:spPr bwMode="auto">
            <a:xfrm>
              <a:off x="1481138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93" name="Line 31"/>
            <p:cNvSpPr>
              <a:spLocks noChangeShapeType="1"/>
            </p:cNvSpPr>
            <p:nvPr/>
          </p:nvSpPr>
          <p:spPr bwMode="auto">
            <a:xfrm>
              <a:off x="16986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94" name="Line 32"/>
            <p:cNvSpPr>
              <a:spLocks noChangeShapeType="1"/>
            </p:cNvSpPr>
            <p:nvPr/>
          </p:nvSpPr>
          <p:spPr bwMode="auto">
            <a:xfrm>
              <a:off x="183197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95" name="Line 33"/>
            <p:cNvSpPr>
              <a:spLocks noChangeShapeType="1"/>
            </p:cNvSpPr>
            <p:nvPr/>
          </p:nvSpPr>
          <p:spPr bwMode="auto">
            <a:xfrm>
              <a:off x="19272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96" name="Line 34"/>
            <p:cNvSpPr>
              <a:spLocks noChangeShapeType="1"/>
            </p:cNvSpPr>
            <p:nvPr/>
          </p:nvSpPr>
          <p:spPr bwMode="auto">
            <a:xfrm>
              <a:off x="2000250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97" name="Line 35"/>
            <p:cNvSpPr>
              <a:spLocks noChangeShapeType="1"/>
            </p:cNvSpPr>
            <p:nvPr/>
          </p:nvSpPr>
          <p:spPr bwMode="auto">
            <a:xfrm>
              <a:off x="206057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98" name="Line 36"/>
            <p:cNvSpPr>
              <a:spLocks noChangeShapeType="1"/>
            </p:cNvSpPr>
            <p:nvPr/>
          </p:nvSpPr>
          <p:spPr bwMode="auto">
            <a:xfrm>
              <a:off x="21082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99" name="Line 37"/>
            <p:cNvSpPr>
              <a:spLocks noChangeShapeType="1"/>
            </p:cNvSpPr>
            <p:nvPr/>
          </p:nvSpPr>
          <p:spPr bwMode="auto">
            <a:xfrm>
              <a:off x="21558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00" name="Line 38"/>
            <p:cNvSpPr>
              <a:spLocks noChangeShapeType="1"/>
            </p:cNvSpPr>
            <p:nvPr/>
          </p:nvSpPr>
          <p:spPr bwMode="auto">
            <a:xfrm>
              <a:off x="21923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01" name="Line 39"/>
            <p:cNvSpPr>
              <a:spLocks noChangeShapeType="1"/>
            </p:cNvSpPr>
            <p:nvPr/>
          </p:nvSpPr>
          <p:spPr bwMode="auto">
            <a:xfrm>
              <a:off x="2228850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02" name="Line 40"/>
            <p:cNvSpPr>
              <a:spLocks noChangeShapeType="1"/>
            </p:cNvSpPr>
            <p:nvPr/>
          </p:nvSpPr>
          <p:spPr bwMode="auto">
            <a:xfrm>
              <a:off x="24463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03" name="Line 41"/>
            <p:cNvSpPr>
              <a:spLocks noChangeShapeType="1"/>
            </p:cNvSpPr>
            <p:nvPr/>
          </p:nvSpPr>
          <p:spPr bwMode="auto">
            <a:xfrm>
              <a:off x="25654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04" name="Line 42"/>
            <p:cNvSpPr>
              <a:spLocks noChangeShapeType="1"/>
            </p:cNvSpPr>
            <p:nvPr/>
          </p:nvSpPr>
          <p:spPr bwMode="auto">
            <a:xfrm>
              <a:off x="26622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05" name="Line 43"/>
            <p:cNvSpPr>
              <a:spLocks noChangeShapeType="1"/>
            </p:cNvSpPr>
            <p:nvPr/>
          </p:nvSpPr>
          <p:spPr bwMode="auto">
            <a:xfrm>
              <a:off x="2722563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06" name="Line 44"/>
            <p:cNvSpPr>
              <a:spLocks noChangeShapeType="1"/>
            </p:cNvSpPr>
            <p:nvPr/>
          </p:nvSpPr>
          <p:spPr bwMode="auto">
            <a:xfrm>
              <a:off x="27828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07" name="Line 45"/>
            <p:cNvSpPr>
              <a:spLocks noChangeShapeType="1"/>
            </p:cNvSpPr>
            <p:nvPr/>
          </p:nvSpPr>
          <p:spPr bwMode="auto">
            <a:xfrm>
              <a:off x="283051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08" name="Line 46"/>
            <p:cNvSpPr>
              <a:spLocks noChangeShapeType="1"/>
            </p:cNvSpPr>
            <p:nvPr/>
          </p:nvSpPr>
          <p:spPr bwMode="auto">
            <a:xfrm>
              <a:off x="28670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09" name="Line 47"/>
            <p:cNvSpPr>
              <a:spLocks noChangeShapeType="1"/>
            </p:cNvSpPr>
            <p:nvPr/>
          </p:nvSpPr>
          <p:spPr bwMode="auto">
            <a:xfrm>
              <a:off x="29035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10" name="Line 48"/>
            <p:cNvSpPr>
              <a:spLocks noChangeShapeType="1"/>
            </p:cNvSpPr>
            <p:nvPr/>
          </p:nvSpPr>
          <p:spPr bwMode="auto">
            <a:xfrm>
              <a:off x="2940050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11" name="Line 49"/>
            <p:cNvSpPr>
              <a:spLocks noChangeShapeType="1"/>
            </p:cNvSpPr>
            <p:nvPr/>
          </p:nvSpPr>
          <p:spPr bwMode="auto">
            <a:xfrm>
              <a:off x="31448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12" name="Line 50"/>
            <p:cNvSpPr>
              <a:spLocks noChangeShapeType="1"/>
            </p:cNvSpPr>
            <p:nvPr/>
          </p:nvSpPr>
          <p:spPr bwMode="auto">
            <a:xfrm>
              <a:off x="32654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13" name="Line 51"/>
            <p:cNvSpPr>
              <a:spLocks noChangeShapeType="1"/>
            </p:cNvSpPr>
            <p:nvPr/>
          </p:nvSpPr>
          <p:spPr bwMode="auto">
            <a:xfrm>
              <a:off x="33496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14" name="Line 52"/>
            <p:cNvSpPr>
              <a:spLocks noChangeShapeType="1"/>
            </p:cNvSpPr>
            <p:nvPr/>
          </p:nvSpPr>
          <p:spPr bwMode="auto">
            <a:xfrm>
              <a:off x="3421063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15" name="Line 53"/>
            <p:cNvSpPr>
              <a:spLocks noChangeShapeType="1"/>
            </p:cNvSpPr>
            <p:nvPr/>
          </p:nvSpPr>
          <p:spPr bwMode="auto">
            <a:xfrm>
              <a:off x="347027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16" name="Line 54"/>
            <p:cNvSpPr>
              <a:spLocks noChangeShapeType="1"/>
            </p:cNvSpPr>
            <p:nvPr/>
          </p:nvSpPr>
          <p:spPr bwMode="auto">
            <a:xfrm>
              <a:off x="35179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17" name="Line 55"/>
            <p:cNvSpPr>
              <a:spLocks noChangeShapeType="1"/>
            </p:cNvSpPr>
            <p:nvPr/>
          </p:nvSpPr>
          <p:spPr bwMode="auto">
            <a:xfrm>
              <a:off x="355441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18" name="Line 56"/>
            <p:cNvSpPr>
              <a:spLocks noChangeShapeType="1"/>
            </p:cNvSpPr>
            <p:nvPr/>
          </p:nvSpPr>
          <p:spPr bwMode="auto">
            <a:xfrm>
              <a:off x="35909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19" name="Line 57"/>
            <p:cNvSpPr>
              <a:spLocks noChangeShapeType="1"/>
            </p:cNvSpPr>
            <p:nvPr/>
          </p:nvSpPr>
          <p:spPr bwMode="auto">
            <a:xfrm>
              <a:off x="3625850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20" name="Line 58"/>
            <p:cNvSpPr>
              <a:spLocks noChangeShapeType="1"/>
            </p:cNvSpPr>
            <p:nvPr/>
          </p:nvSpPr>
          <p:spPr bwMode="auto">
            <a:xfrm>
              <a:off x="38306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21" name="Line 59"/>
            <p:cNvSpPr>
              <a:spLocks noChangeShapeType="1"/>
            </p:cNvSpPr>
            <p:nvPr/>
          </p:nvSpPr>
          <p:spPr bwMode="auto">
            <a:xfrm>
              <a:off x="1168400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22" name="Line 60"/>
            <p:cNvSpPr>
              <a:spLocks noChangeShapeType="1"/>
            </p:cNvSpPr>
            <p:nvPr/>
          </p:nvSpPr>
          <p:spPr bwMode="auto">
            <a:xfrm>
              <a:off x="11572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23" name="Line 61"/>
            <p:cNvSpPr>
              <a:spLocks noChangeShapeType="1"/>
            </p:cNvSpPr>
            <p:nvPr/>
          </p:nvSpPr>
          <p:spPr bwMode="auto">
            <a:xfrm>
              <a:off x="11572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24" name="Line 62"/>
            <p:cNvSpPr>
              <a:spLocks noChangeShapeType="1"/>
            </p:cNvSpPr>
            <p:nvPr/>
          </p:nvSpPr>
          <p:spPr bwMode="auto">
            <a:xfrm>
              <a:off x="11572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25" name="Line 63"/>
            <p:cNvSpPr>
              <a:spLocks noChangeShapeType="1"/>
            </p:cNvSpPr>
            <p:nvPr/>
          </p:nvSpPr>
          <p:spPr bwMode="auto">
            <a:xfrm>
              <a:off x="1157288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26" name="Line 64"/>
            <p:cNvSpPr>
              <a:spLocks noChangeShapeType="1"/>
            </p:cNvSpPr>
            <p:nvPr/>
          </p:nvSpPr>
          <p:spPr bwMode="auto">
            <a:xfrm>
              <a:off x="11445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27" name="Line 65"/>
            <p:cNvSpPr>
              <a:spLocks noChangeShapeType="1"/>
            </p:cNvSpPr>
            <p:nvPr/>
          </p:nvSpPr>
          <p:spPr bwMode="auto">
            <a:xfrm>
              <a:off x="11445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28" name="Line 66"/>
            <p:cNvSpPr>
              <a:spLocks noChangeShapeType="1"/>
            </p:cNvSpPr>
            <p:nvPr/>
          </p:nvSpPr>
          <p:spPr bwMode="auto">
            <a:xfrm>
              <a:off x="11445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29" name="Line 67"/>
            <p:cNvSpPr>
              <a:spLocks noChangeShapeType="1"/>
            </p:cNvSpPr>
            <p:nvPr/>
          </p:nvSpPr>
          <p:spPr bwMode="auto">
            <a:xfrm>
              <a:off x="11318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30" name="Line 68"/>
            <p:cNvSpPr>
              <a:spLocks noChangeShapeType="1"/>
            </p:cNvSpPr>
            <p:nvPr/>
          </p:nvSpPr>
          <p:spPr bwMode="auto">
            <a:xfrm>
              <a:off x="1131888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31" name="Line 69"/>
            <p:cNvSpPr>
              <a:spLocks noChangeShapeType="1"/>
            </p:cNvSpPr>
            <p:nvPr/>
          </p:nvSpPr>
          <p:spPr bwMode="auto">
            <a:xfrm>
              <a:off x="109696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32" name="Line 70"/>
            <p:cNvSpPr>
              <a:spLocks noChangeShapeType="1"/>
            </p:cNvSpPr>
            <p:nvPr/>
          </p:nvSpPr>
          <p:spPr bwMode="auto">
            <a:xfrm>
              <a:off x="106045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33" name="Line 71"/>
            <p:cNvSpPr>
              <a:spLocks noChangeShapeType="1"/>
            </p:cNvSpPr>
            <p:nvPr/>
          </p:nvSpPr>
          <p:spPr bwMode="auto">
            <a:xfrm>
              <a:off x="10366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34" name="Line 72"/>
            <p:cNvSpPr>
              <a:spLocks noChangeShapeType="1"/>
            </p:cNvSpPr>
            <p:nvPr/>
          </p:nvSpPr>
          <p:spPr bwMode="auto">
            <a:xfrm>
              <a:off x="1000125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35" name="Line 73"/>
            <p:cNvSpPr>
              <a:spLocks noChangeShapeType="1"/>
            </p:cNvSpPr>
            <p:nvPr/>
          </p:nvSpPr>
          <p:spPr bwMode="auto">
            <a:xfrm>
              <a:off x="96361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36" name="Line 74"/>
            <p:cNvSpPr>
              <a:spLocks noChangeShapeType="1"/>
            </p:cNvSpPr>
            <p:nvPr/>
          </p:nvSpPr>
          <p:spPr bwMode="auto">
            <a:xfrm>
              <a:off x="9398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37" name="Line 75"/>
            <p:cNvSpPr>
              <a:spLocks noChangeShapeType="1"/>
            </p:cNvSpPr>
            <p:nvPr/>
          </p:nvSpPr>
          <p:spPr bwMode="auto">
            <a:xfrm>
              <a:off x="9032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38" name="Line 76"/>
            <p:cNvSpPr>
              <a:spLocks noChangeShapeType="1"/>
            </p:cNvSpPr>
            <p:nvPr/>
          </p:nvSpPr>
          <p:spPr bwMode="auto">
            <a:xfrm>
              <a:off x="87947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39" name="Line 77"/>
            <p:cNvSpPr>
              <a:spLocks noChangeShapeType="1"/>
            </p:cNvSpPr>
            <p:nvPr/>
          </p:nvSpPr>
          <p:spPr bwMode="auto">
            <a:xfrm>
              <a:off x="855663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41" name="Line 79"/>
            <p:cNvSpPr>
              <a:spLocks noChangeShapeType="1"/>
            </p:cNvSpPr>
            <p:nvPr/>
          </p:nvSpPr>
          <p:spPr bwMode="auto">
            <a:xfrm flipH="1">
              <a:off x="758825" y="409733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42" name="Line 80"/>
            <p:cNvSpPr>
              <a:spLocks noChangeShapeType="1"/>
            </p:cNvSpPr>
            <p:nvPr/>
          </p:nvSpPr>
          <p:spPr bwMode="auto">
            <a:xfrm flipH="1">
              <a:off x="806450" y="39814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43" name="Line 81"/>
            <p:cNvSpPr>
              <a:spLocks noChangeShapeType="1"/>
            </p:cNvSpPr>
            <p:nvPr/>
          </p:nvSpPr>
          <p:spPr bwMode="auto">
            <a:xfrm flipH="1">
              <a:off x="806450" y="38782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44" name="Line 82"/>
            <p:cNvSpPr>
              <a:spLocks noChangeShapeType="1"/>
            </p:cNvSpPr>
            <p:nvPr/>
          </p:nvSpPr>
          <p:spPr bwMode="auto">
            <a:xfrm flipH="1">
              <a:off x="806450" y="37623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45" name="Line 83"/>
            <p:cNvSpPr>
              <a:spLocks noChangeShapeType="1"/>
            </p:cNvSpPr>
            <p:nvPr/>
          </p:nvSpPr>
          <p:spPr bwMode="auto">
            <a:xfrm flipH="1">
              <a:off x="806450" y="36480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46" name="Line 84"/>
            <p:cNvSpPr>
              <a:spLocks noChangeShapeType="1"/>
            </p:cNvSpPr>
            <p:nvPr/>
          </p:nvSpPr>
          <p:spPr bwMode="auto">
            <a:xfrm flipH="1">
              <a:off x="758825" y="353218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47" name="Line 85"/>
            <p:cNvSpPr>
              <a:spLocks noChangeShapeType="1"/>
            </p:cNvSpPr>
            <p:nvPr/>
          </p:nvSpPr>
          <p:spPr bwMode="auto">
            <a:xfrm flipH="1">
              <a:off x="806450" y="34290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48" name="Line 86"/>
            <p:cNvSpPr>
              <a:spLocks noChangeShapeType="1"/>
            </p:cNvSpPr>
            <p:nvPr/>
          </p:nvSpPr>
          <p:spPr bwMode="auto">
            <a:xfrm flipH="1">
              <a:off x="806450" y="33147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49" name="Line 87"/>
            <p:cNvSpPr>
              <a:spLocks noChangeShapeType="1"/>
            </p:cNvSpPr>
            <p:nvPr/>
          </p:nvSpPr>
          <p:spPr bwMode="auto">
            <a:xfrm flipH="1">
              <a:off x="806450" y="31988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50" name="Line 88"/>
            <p:cNvSpPr>
              <a:spLocks noChangeShapeType="1"/>
            </p:cNvSpPr>
            <p:nvPr/>
          </p:nvSpPr>
          <p:spPr bwMode="auto">
            <a:xfrm flipH="1">
              <a:off x="806450" y="30845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51" name="Line 89"/>
            <p:cNvSpPr>
              <a:spLocks noChangeShapeType="1"/>
            </p:cNvSpPr>
            <p:nvPr/>
          </p:nvSpPr>
          <p:spPr bwMode="auto">
            <a:xfrm flipH="1">
              <a:off x="758825" y="297973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52" name="Line 90"/>
            <p:cNvSpPr>
              <a:spLocks noChangeShapeType="1"/>
            </p:cNvSpPr>
            <p:nvPr/>
          </p:nvSpPr>
          <p:spPr bwMode="auto">
            <a:xfrm flipH="1">
              <a:off x="806450" y="28654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53" name="Line 91"/>
            <p:cNvSpPr>
              <a:spLocks noChangeShapeType="1"/>
            </p:cNvSpPr>
            <p:nvPr/>
          </p:nvSpPr>
          <p:spPr bwMode="auto">
            <a:xfrm flipH="1">
              <a:off x="806450" y="27511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54" name="Line 92"/>
            <p:cNvSpPr>
              <a:spLocks noChangeShapeType="1"/>
            </p:cNvSpPr>
            <p:nvPr/>
          </p:nvSpPr>
          <p:spPr bwMode="auto">
            <a:xfrm flipH="1">
              <a:off x="806450" y="26463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55" name="Line 93"/>
            <p:cNvSpPr>
              <a:spLocks noChangeShapeType="1"/>
            </p:cNvSpPr>
            <p:nvPr/>
          </p:nvSpPr>
          <p:spPr bwMode="auto">
            <a:xfrm flipH="1">
              <a:off x="806450" y="25320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56" name="Line 94"/>
            <p:cNvSpPr>
              <a:spLocks noChangeShapeType="1"/>
            </p:cNvSpPr>
            <p:nvPr/>
          </p:nvSpPr>
          <p:spPr bwMode="auto">
            <a:xfrm flipH="1">
              <a:off x="758825" y="2416175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57" name="Line 95"/>
            <p:cNvSpPr>
              <a:spLocks noChangeShapeType="1"/>
            </p:cNvSpPr>
            <p:nvPr/>
          </p:nvSpPr>
          <p:spPr bwMode="auto">
            <a:xfrm flipH="1">
              <a:off x="806450" y="23018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58" name="Line 96"/>
            <p:cNvSpPr>
              <a:spLocks noChangeShapeType="1"/>
            </p:cNvSpPr>
            <p:nvPr/>
          </p:nvSpPr>
          <p:spPr bwMode="auto">
            <a:xfrm flipH="1">
              <a:off x="806450" y="21986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59" name="Line 97"/>
            <p:cNvSpPr>
              <a:spLocks noChangeShapeType="1"/>
            </p:cNvSpPr>
            <p:nvPr/>
          </p:nvSpPr>
          <p:spPr bwMode="auto">
            <a:xfrm flipH="1">
              <a:off x="806450" y="20828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60" name="Line 98"/>
            <p:cNvSpPr>
              <a:spLocks noChangeShapeType="1"/>
            </p:cNvSpPr>
            <p:nvPr/>
          </p:nvSpPr>
          <p:spPr bwMode="auto">
            <a:xfrm flipH="1">
              <a:off x="806450" y="19685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61" name="Line 99"/>
            <p:cNvSpPr>
              <a:spLocks noChangeShapeType="1"/>
            </p:cNvSpPr>
            <p:nvPr/>
          </p:nvSpPr>
          <p:spPr bwMode="auto">
            <a:xfrm flipH="1">
              <a:off x="758825" y="185261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62" name="Line 100"/>
            <p:cNvSpPr>
              <a:spLocks noChangeShapeType="1"/>
            </p:cNvSpPr>
            <p:nvPr/>
          </p:nvSpPr>
          <p:spPr bwMode="auto">
            <a:xfrm flipH="1">
              <a:off x="806450" y="17494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63" name="Line 101"/>
            <p:cNvSpPr>
              <a:spLocks noChangeShapeType="1"/>
            </p:cNvSpPr>
            <p:nvPr/>
          </p:nvSpPr>
          <p:spPr bwMode="auto">
            <a:xfrm flipH="1">
              <a:off x="806450" y="16335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64" name="Line 102"/>
            <p:cNvSpPr>
              <a:spLocks noChangeShapeType="1"/>
            </p:cNvSpPr>
            <p:nvPr/>
          </p:nvSpPr>
          <p:spPr bwMode="auto">
            <a:xfrm flipH="1">
              <a:off x="806450" y="15192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65" name="Line 103"/>
            <p:cNvSpPr>
              <a:spLocks noChangeShapeType="1"/>
            </p:cNvSpPr>
            <p:nvPr/>
          </p:nvSpPr>
          <p:spPr bwMode="auto">
            <a:xfrm flipH="1">
              <a:off x="806450" y="14160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66" name="Line 104"/>
            <p:cNvSpPr>
              <a:spLocks noChangeShapeType="1"/>
            </p:cNvSpPr>
            <p:nvPr/>
          </p:nvSpPr>
          <p:spPr bwMode="auto">
            <a:xfrm flipH="1">
              <a:off x="758825" y="130016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67" name="Line 105"/>
            <p:cNvSpPr>
              <a:spLocks noChangeShapeType="1"/>
            </p:cNvSpPr>
            <p:nvPr/>
          </p:nvSpPr>
          <p:spPr bwMode="auto">
            <a:xfrm flipH="1">
              <a:off x="806450" y="11858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3069" name="グループ化 3068"/>
          <p:cNvGrpSpPr/>
          <p:nvPr/>
        </p:nvGrpSpPr>
        <p:grpSpPr>
          <a:xfrm>
            <a:off x="18716233" y="11499842"/>
            <a:ext cx="3168650" cy="3025775"/>
            <a:chOff x="4770438" y="1150938"/>
            <a:chExt cx="3168650" cy="3025775"/>
          </a:xfrm>
        </p:grpSpPr>
        <p:sp>
          <p:nvSpPr>
            <p:cNvPr id="3070" name="Rectangle 107"/>
            <p:cNvSpPr>
              <a:spLocks noChangeArrowheads="1"/>
            </p:cNvSpPr>
            <p:nvPr/>
          </p:nvSpPr>
          <p:spPr bwMode="auto">
            <a:xfrm>
              <a:off x="4854575" y="1162050"/>
              <a:ext cx="3084513" cy="2946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3071" name="Picture 108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4575" y="1162050"/>
              <a:ext cx="3084513" cy="294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" name="Picture 109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4575" y="1162050"/>
              <a:ext cx="3084513" cy="294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" name="Freeform 110"/>
            <p:cNvSpPr>
              <a:spLocks/>
            </p:cNvSpPr>
            <p:nvPr/>
          </p:nvSpPr>
          <p:spPr bwMode="auto">
            <a:xfrm>
              <a:off x="5649913" y="2416175"/>
              <a:ext cx="1084263" cy="1473200"/>
            </a:xfrm>
            <a:custGeom>
              <a:avLst/>
              <a:gdLst>
                <a:gd name="T0" fmla="*/ 395 w 683"/>
                <a:gd name="T1" fmla="*/ 0 h 928"/>
                <a:gd name="T2" fmla="*/ 198 w 683"/>
                <a:gd name="T3" fmla="*/ 479 h 928"/>
                <a:gd name="T4" fmla="*/ 106 w 683"/>
                <a:gd name="T5" fmla="*/ 609 h 928"/>
                <a:gd name="T6" fmla="*/ 46 w 683"/>
                <a:gd name="T7" fmla="*/ 783 h 928"/>
                <a:gd name="T8" fmla="*/ 0 w 683"/>
                <a:gd name="T9" fmla="*/ 928 h 928"/>
                <a:gd name="T10" fmla="*/ 668 w 683"/>
                <a:gd name="T11" fmla="*/ 914 h 928"/>
                <a:gd name="T12" fmla="*/ 683 w 683"/>
                <a:gd name="T13" fmla="*/ 0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3" h="928">
                  <a:moveTo>
                    <a:pt x="395" y="0"/>
                  </a:moveTo>
                  <a:lnTo>
                    <a:pt x="198" y="479"/>
                  </a:lnTo>
                  <a:lnTo>
                    <a:pt x="106" y="609"/>
                  </a:lnTo>
                  <a:lnTo>
                    <a:pt x="46" y="783"/>
                  </a:lnTo>
                  <a:lnTo>
                    <a:pt x="0" y="928"/>
                  </a:lnTo>
                  <a:lnTo>
                    <a:pt x="668" y="914"/>
                  </a:lnTo>
                  <a:lnTo>
                    <a:pt x="683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74" name="Freeform 111"/>
            <p:cNvSpPr>
              <a:spLocks/>
            </p:cNvSpPr>
            <p:nvPr/>
          </p:nvSpPr>
          <p:spPr bwMode="auto">
            <a:xfrm>
              <a:off x="6276975" y="2416175"/>
              <a:ext cx="457200" cy="0"/>
            </a:xfrm>
            <a:custGeom>
              <a:avLst/>
              <a:gdLst>
                <a:gd name="T0" fmla="*/ 0 w 288"/>
                <a:gd name="T1" fmla="*/ 0 w 288"/>
                <a:gd name="T2" fmla="*/ 0 w 288"/>
                <a:gd name="T3" fmla="*/ 288 w 288"/>
                <a:gd name="T4" fmla="*/ 288 w 288"/>
                <a:gd name="T5" fmla="*/ 288 w 288"/>
                <a:gd name="T6" fmla="*/ 0 w 28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8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75" name="Rectangle 114"/>
            <p:cNvSpPr>
              <a:spLocks noChangeArrowheads="1"/>
            </p:cNvSpPr>
            <p:nvPr/>
          </p:nvSpPr>
          <p:spPr bwMode="auto">
            <a:xfrm>
              <a:off x="6224905" y="2458197"/>
              <a:ext cx="599523" cy="369332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87.8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3076" name="Freeform 115"/>
            <p:cNvSpPr>
              <a:spLocks/>
            </p:cNvSpPr>
            <p:nvPr/>
          </p:nvSpPr>
          <p:spPr bwMode="auto">
            <a:xfrm>
              <a:off x="4854575" y="1150938"/>
              <a:ext cx="3084513" cy="2946400"/>
            </a:xfrm>
            <a:custGeom>
              <a:avLst/>
              <a:gdLst>
                <a:gd name="T0" fmla="*/ 0 w 1943"/>
                <a:gd name="T1" fmla="*/ 0 h 1856"/>
                <a:gd name="T2" fmla="*/ 1943 w 1943"/>
                <a:gd name="T3" fmla="*/ 0 h 1856"/>
                <a:gd name="T4" fmla="*/ 1943 w 1943"/>
                <a:gd name="T5" fmla="*/ 1856 h 1856"/>
                <a:gd name="T6" fmla="*/ 0 w 1943"/>
                <a:gd name="T7" fmla="*/ 1856 h 1856"/>
                <a:gd name="T8" fmla="*/ 0 w 1943"/>
                <a:gd name="T9" fmla="*/ 0 h 1856"/>
                <a:gd name="T10" fmla="*/ 0 w 1943"/>
                <a:gd name="T11" fmla="*/ 0 h 1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3" h="1856">
                  <a:moveTo>
                    <a:pt x="0" y="0"/>
                  </a:moveTo>
                  <a:lnTo>
                    <a:pt x="1943" y="0"/>
                  </a:lnTo>
                  <a:lnTo>
                    <a:pt x="1943" y="1856"/>
                  </a:lnTo>
                  <a:lnTo>
                    <a:pt x="0" y="185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77" name="Line 116"/>
            <p:cNvSpPr>
              <a:spLocks noChangeShapeType="1"/>
            </p:cNvSpPr>
            <p:nvPr/>
          </p:nvSpPr>
          <p:spPr bwMode="auto">
            <a:xfrm>
              <a:off x="5180013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78" name="Line 117"/>
            <p:cNvSpPr>
              <a:spLocks noChangeShapeType="1"/>
            </p:cNvSpPr>
            <p:nvPr/>
          </p:nvSpPr>
          <p:spPr bwMode="auto">
            <a:xfrm>
              <a:off x="52530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79" name="Line 118"/>
            <p:cNvSpPr>
              <a:spLocks noChangeShapeType="1"/>
            </p:cNvSpPr>
            <p:nvPr/>
          </p:nvSpPr>
          <p:spPr bwMode="auto">
            <a:xfrm>
              <a:off x="527685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80" name="Line 119"/>
            <p:cNvSpPr>
              <a:spLocks noChangeShapeType="1"/>
            </p:cNvSpPr>
            <p:nvPr/>
          </p:nvSpPr>
          <p:spPr bwMode="auto">
            <a:xfrm>
              <a:off x="531336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81" name="Line 120"/>
            <p:cNvSpPr>
              <a:spLocks noChangeShapeType="1"/>
            </p:cNvSpPr>
            <p:nvPr/>
          </p:nvSpPr>
          <p:spPr bwMode="auto">
            <a:xfrm>
              <a:off x="5349875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82" name="Line 121"/>
            <p:cNvSpPr>
              <a:spLocks noChangeShapeType="1"/>
            </p:cNvSpPr>
            <p:nvPr/>
          </p:nvSpPr>
          <p:spPr bwMode="auto">
            <a:xfrm>
              <a:off x="53848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83" name="Line 122"/>
            <p:cNvSpPr>
              <a:spLocks noChangeShapeType="1"/>
            </p:cNvSpPr>
            <p:nvPr/>
          </p:nvSpPr>
          <p:spPr bwMode="auto">
            <a:xfrm>
              <a:off x="540861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84" name="Line 123"/>
            <p:cNvSpPr>
              <a:spLocks noChangeShapeType="1"/>
            </p:cNvSpPr>
            <p:nvPr/>
          </p:nvSpPr>
          <p:spPr bwMode="auto">
            <a:xfrm>
              <a:off x="54451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85" name="Line 124"/>
            <p:cNvSpPr>
              <a:spLocks noChangeShapeType="1"/>
            </p:cNvSpPr>
            <p:nvPr/>
          </p:nvSpPr>
          <p:spPr bwMode="auto">
            <a:xfrm>
              <a:off x="54689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86" name="Line 125"/>
            <p:cNvSpPr>
              <a:spLocks noChangeShapeType="1"/>
            </p:cNvSpPr>
            <p:nvPr/>
          </p:nvSpPr>
          <p:spPr bwMode="auto">
            <a:xfrm>
              <a:off x="5494338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87" name="Line 126"/>
            <p:cNvSpPr>
              <a:spLocks noChangeShapeType="1"/>
            </p:cNvSpPr>
            <p:nvPr/>
          </p:nvSpPr>
          <p:spPr bwMode="auto">
            <a:xfrm>
              <a:off x="57102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88" name="Line 127"/>
            <p:cNvSpPr>
              <a:spLocks noChangeShapeType="1"/>
            </p:cNvSpPr>
            <p:nvPr/>
          </p:nvSpPr>
          <p:spPr bwMode="auto">
            <a:xfrm>
              <a:off x="58435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89" name="Line 128"/>
            <p:cNvSpPr>
              <a:spLocks noChangeShapeType="1"/>
            </p:cNvSpPr>
            <p:nvPr/>
          </p:nvSpPr>
          <p:spPr bwMode="auto">
            <a:xfrm>
              <a:off x="59388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90" name="Line 129"/>
            <p:cNvSpPr>
              <a:spLocks noChangeShapeType="1"/>
            </p:cNvSpPr>
            <p:nvPr/>
          </p:nvSpPr>
          <p:spPr bwMode="auto">
            <a:xfrm>
              <a:off x="6011863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91" name="Line 130"/>
            <p:cNvSpPr>
              <a:spLocks noChangeShapeType="1"/>
            </p:cNvSpPr>
            <p:nvPr/>
          </p:nvSpPr>
          <p:spPr bwMode="auto">
            <a:xfrm>
              <a:off x="60721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92" name="Line 131"/>
            <p:cNvSpPr>
              <a:spLocks noChangeShapeType="1"/>
            </p:cNvSpPr>
            <p:nvPr/>
          </p:nvSpPr>
          <p:spPr bwMode="auto">
            <a:xfrm>
              <a:off x="611981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93" name="Line 132"/>
            <p:cNvSpPr>
              <a:spLocks noChangeShapeType="1"/>
            </p:cNvSpPr>
            <p:nvPr/>
          </p:nvSpPr>
          <p:spPr bwMode="auto">
            <a:xfrm>
              <a:off x="61690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94" name="Line 133"/>
            <p:cNvSpPr>
              <a:spLocks noChangeShapeType="1"/>
            </p:cNvSpPr>
            <p:nvPr/>
          </p:nvSpPr>
          <p:spPr bwMode="auto">
            <a:xfrm>
              <a:off x="620395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95" name="Line 134"/>
            <p:cNvSpPr>
              <a:spLocks noChangeShapeType="1"/>
            </p:cNvSpPr>
            <p:nvPr/>
          </p:nvSpPr>
          <p:spPr bwMode="auto">
            <a:xfrm>
              <a:off x="6240463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96" name="Line 135"/>
            <p:cNvSpPr>
              <a:spLocks noChangeShapeType="1"/>
            </p:cNvSpPr>
            <p:nvPr/>
          </p:nvSpPr>
          <p:spPr bwMode="auto">
            <a:xfrm>
              <a:off x="645795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97" name="Line 136"/>
            <p:cNvSpPr>
              <a:spLocks noChangeShapeType="1"/>
            </p:cNvSpPr>
            <p:nvPr/>
          </p:nvSpPr>
          <p:spPr bwMode="auto">
            <a:xfrm>
              <a:off x="65786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98" name="Line 137"/>
            <p:cNvSpPr>
              <a:spLocks noChangeShapeType="1"/>
            </p:cNvSpPr>
            <p:nvPr/>
          </p:nvSpPr>
          <p:spPr bwMode="auto">
            <a:xfrm>
              <a:off x="667385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99" name="Line 138"/>
            <p:cNvSpPr>
              <a:spLocks noChangeShapeType="1"/>
            </p:cNvSpPr>
            <p:nvPr/>
          </p:nvSpPr>
          <p:spPr bwMode="auto">
            <a:xfrm>
              <a:off x="6734175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00" name="Line 139"/>
            <p:cNvSpPr>
              <a:spLocks noChangeShapeType="1"/>
            </p:cNvSpPr>
            <p:nvPr/>
          </p:nvSpPr>
          <p:spPr bwMode="auto">
            <a:xfrm>
              <a:off x="67945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01" name="Line 140"/>
            <p:cNvSpPr>
              <a:spLocks noChangeShapeType="1"/>
            </p:cNvSpPr>
            <p:nvPr/>
          </p:nvSpPr>
          <p:spPr bwMode="auto">
            <a:xfrm>
              <a:off x="684371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02" name="Line 141"/>
            <p:cNvSpPr>
              <a:spLocks noChangeShapeType="1"/>
            </p:cNvSpPr>
            <p:nvPr/>
          </p:nvSpPr>
          <p:spPr bwMode="auto">
            <a:xfrm>
              <a:off x="68786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03" name="Line 142"/>
            <p:cNvSpPr>
              <a:spLocks noChangeShapeType="1"/>
            </p:cNvSpPr>
            <p:nvPr/>
          </p:nvSpPr>
          <p:spPr bwMode="auto">
            <a:xfrm>
              <a:off x="691515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04" name="Line 143"/>
            <p:cNvSpPr>
              <a:spLocks noChangeShapeType="1"/>
            </p:cNvSpPr>
            <p:nvPr/>
          </p:nvSpPr>
          <p:spPr bwMode="auto">
            <a:xfrm>
              <a:off x="6951663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05" name="Line 144"/>
            <p:cNvSpPr>
              <a:spLocks noChangeShapeType="1"/>
            </p:cNvSpPr>
            <p:nvPr/>
          </p:nvSpPr>
          <p:spPr bwMode="auto">
            <a:xfrm>
              <a:off x="715645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06" name="Line 145"/>
            <p:cNvSpPr>
              <a:spLocks noChangeShapeType="1"/>
            </p:cNvSpPr>
            <p:nvPr/>
          </p:nvSpPr>
          <p:spPr bwMode="auto">
            <a:xfrm>
              <a:off x="72771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07" name="Line 146"/>
            <p:cNvSpPr>
              <a:spLocks noChangeShapeType="1"/>
            </p:cNvSpPr>
            <p:nvPr/>
          </p:nvSpPr>
          <p:spPr bwMode="auto">
            <a:xfrm>
              <a:off x="73612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08" name="Line 147"/>
            <p:cNvSpPr>
              <a:spLocks noChangeShapeType="1"/>
            </p:cNvSpPr>
            <p:nvPr/>
          </p:nvSpPr>
          <p:spPr bwMode="auto">
            <a:xfrm>
              <a:off x="7432675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09" name="Line 148"/>
            <p:cNvSpPr>
              <a:spLocks noChangeShapeType="1"/>
            </p:cNvSpPr>
            <p:nvPr/>
          </p:nvSpPr>
          <p:spPr bwMode="auto">
            <a:xfrm>
              <a:off x="74818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10" name="Line 149"/>
            <p:cNvSpPr>
              <a:spLocks noChangeShapeType="1"/>
            </p:cNvSpPr>
            <p:nvPr/>
          </p:nvSpPr>
          <p:spPr bwMode="auto">
            <a:xfrm>
              <a:off x="752951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11" name="Line 150"/>
            <p:cNvSpPr>
              <a:spLocks noChangeShapeType="1"/>
            </p:cNvSpPr>
            <p:nvPr/>
          </p:nvSpPr>
          <p:spPr bwMode="auto">
            <a:xfrm>
              <a:off x="75660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12" name="Line 151"/>
            <p:cNvSpPr>
              <a:spLocks noChangeShapeType="1"/>
            </p:cNvSpPr>
            <p:nvPr/>
          </p:nvSpPr>
          <p:spPr bwMode="auto">
            <a:xfrm>
              <a:off x="760253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13" name="Line 152"/>
            <p:cNvSpPr>
              <a:spLocks noChangeShapeType="1"/>
            </p:cNvSpPr>
            <p:nvPr/>
          </p:nvSpPr>
          <p:spPr bwMode="auto">
            <a:xfrm>
              <a:off x="7637463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14" name="Line 153"/>
            <p:cNvSpPr>
              <a:spLocks noChangeShapeType="1"/>
            </p:cNvSpPr>
            <p:nvPr/>
          </p:nvSpPr>
          <p:spPr bwMode="auto">
            <a:xfrm>
              <a:off x="784225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15" name="Line 154"/>
            <p:cNvSpPr>
              <a:spLocks noChangeShapeType="1"/>
            </p:cNvSpPr>
            <p:nvPr/>
          </p:nvSpPr>
          <p:spPr bwMode="auto">
            <a:xfrm>
              <a:off x="5180013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16" name="Line 155"/>
            <p:cNvSpPr>
              <a:spLocks noChangeShapeType="1"/>
            </p:cNvSpPr>
            <p:nvPr/>
          </p:nvSpPr>
          <p:spPr bwMode="auto">
            <a:xfrm>
              <a:off x="51689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17" name="Line 156"/>
            <p:cNvSpPr>
              <a:spLocks noChangeShapeType="1"/>
            </p:cNvSpPr>
            <p:nvPr/>
          </p:nvSpPr>
          <p:spPr bwMode="auto">
            <a:xfrm>
              <a:off x="51689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18" name="Line 157"/>
            <p:cNvSpPr>
              <a:spLocks noChangeShapeType="1"/>
            </p:cNvSpPr>
            <p:nvPr/>
          </p:nvSpPr>
          <p:spPr bwMode="auto">
            <a:xfrm>
              <a:off x="51689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19" name="Line 158"/>
            <p:cNvSpPr>
              <a:spLocks noChangeShapeType="1"/>
            </p:cNvSpPr>
            <p:nvPr/>
          </p:nvSpPr>
          <p:spPr bwMode="auto">
            <a:xfrm>
              <a:off x="5168900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20" name="Line 159"/>
            <p:cNvSpPr>
              <a:spLocks noChangeShapeType="1"/>
            </p:cNvSpPr>
            <p:nvPr/>
          </p:nvSpPr>
          <p:spPr bwMode="auto">
            <a:xfrm>
              <a:off x="51562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21" name="Line 160"/>
            <p:cNvSpPr>
              <a:spLocks noChangeShapeType="1"/>
            </p:cNvSpPr>
            <p:nvPr/>
          </p:nvSpPr>
          <p:spPr bwMode="auto">
            <a:xfrm>
              <a:off x="51562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22" name="Line 161"/>
            <p:cNvSpPr>
              <a:spLocks noChangeShapeType="1"/>
            </p:cNvSpPr>
            <p:nvPr/>
          </p:nvSpPr>
          <p:spPr bwMode="auto">
            <a:xfrm>
              <a:off x="51562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23" name="Line 162"/>
            <p:cNvSpPr>
              <a:spLocks noChangeShapeType="1"/>
            </p:cNvSpPr>
            <p:nvPr/>
          </p:nvSpPr>
          <p:spPr bwMode="auto">
            <a:xfrm>
              <a:off x="51450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24" name="Line 163"/>
            <p:cNvSpPr>
              <a:spLocks noChangeShapeType="1"/>
            </p:cNvSpPr>
            <p:nvPr/>
          </p:nvSpPr>
          <p:spPr bwMode="auto">
            <a:xfrm>
              <a:off x="5145088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25" name="Line 164"/>
            <p:cNvSpPr>
              <a:spLocks noChangeShapeType="1"/>
            </p:cNvSpPr>
            <p:nvPr/>
          </p:nvSpPr>
          <p:spPr bwMode="auto">
            <a:xfrm>
              <a:off x="510857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26" name="Line 165"/>
            <p:cNvSpPr>
              <a:spLocks noChangeShapeType="1"/>
            </p:cNvSpPr>
            <p:nvPr/>
          </p:nvSpPr>
          <p:spPr bwMode="auto">
            <a:xfrm>
              <a:off x="507206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27" name="Line 166"/>
            <p:cNvSpPr>
              <a:spLocks noChangeShapeType="1"/>
            </p:cNvSpPr>
            <p:nvPr/>
          </p:nvSpPr>
          <p:spPr bwMode="auto">
            <a:xfrm>
              <a:off x="504825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28" name="Line 167"/>
            <p:cNvSpPr>
              <a:spLocks noChangeShapeType="1"/>
            </p:cNvSpPr>
            <p:nvPr/>
          </p:nvSpPr>
          <p:spPr bwMode="auto">
            <a:xfrm>
              <a:off x="5011738" y="41084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29" name="Line 168"/>
            <p:cNvSpPr>
              <a:spLocks noChangeShapeType="1"/>
            </p:cNvSpPr>
            <p:nvPr/>
          </p:nvSpPr>
          <p:spPr bwMode="auto">
            <a:xfrm>
              <a:off x="4975225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30" name="Line 169"/>
            <p:cNvSpPr>
              <a:spLocks noChangeShapeType="1"/>
            </p:cNvSpPr>
            <p:nvPr/>
          </p:nvSpPr>
          <p:spPr bwMode="auto">
            <a:xfrm>
              <a:off x="4951413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31" name="Line 170"/>
            <p:cNvSpPr>
              <a:spLocks noChangeShapeType="1"/>
            </p:cNvSpPr>
            <p:nvPr/>
          </p:nvSpPr>
          <p:spPr bwMode="auto">
            <a:xfrm>
              <a:off x="4914900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32" name="Line 171"/>
            <p:cNvSpPr>
              <a:spLocks noChangeShapeType="1"/>
            </p:cNvSpPr>
            <p:nvPr/>
          </p:nvSpPr>
          <p:spPr bwMode="auto">
            <a:xfrm>
              <a:off x="4891088" y="4108450"/>
              <a:ext cx="0" cy="22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33" name="Line 172"/>
            <p:cNvSpPr>
              <a:spLocks noChangeShapeType="1"/>
            </p:cNvSpPr>
            <p:nvPr/>
          </p:nvSpPr>
          <p:spPr bwMode="auto">
            <a:xfrm>
              <a:off x="4867275" y="4108450"/>
              <a:ext cx="0" cy="68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35" name="Line 174"/>
            <p:cNvSpPr>
              <a:spLocks noChangeShapeType="1"/>
            </p:cNvSpPr>
            <p:nvPr/>
          </p:nvSpPr>
          <p:spPr bwMode="auto">
            <a:xfrm flipH="1">
              <a:off x="4770438" y="409733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36" name="Line 175"/>
            <p:cNvSpPr>
              <a:spLocks noChangeShapeType="1"/>
            </p:cNvSpPr>
            <p:nvPr/>
          </p:nvSpPr>
          <p:spPr bwMode="auto">
            <a:xfrm flipH="1">
              <a:off x="4819650" y="39814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37" name="Line 176"/>
            <p:cNvSpPr>
              <a:spLocks noChangeShapeType="1"/>
            </p:cNvSpPr>
            <p:nvPr/>
          </p:nvSpPr>
          <p:spPr bwMode="auto">
            <a:xfrm flipH="1">
              <a:off x="4819650" y="38782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38" name="Line 177"/>
            <p:cNvSpPr>
              <a:spLocks noChangeShapeType="1"/>
            </p:cNvSpPr>
            <p:nvPr/>
          </p:nvSpPr>
          <p:spPr bwMode="auto">
            <a:xfrm flipH="1">
              <a:off x="4819650" y="37623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39" name="Line 178"/>
            <p:cNvSpPr>
              <a:spLocks noChangeShapeType="1"/>
            </p:cNvSpPr>
            <p:nvPr/>
          </p:nvSpPr>
          <p:spPr bwMode="auto">
            <a:xfrm flipH="1">
              <a:off x="4819650" y="36480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40" name="Line 179"/>
            <p:cNvSpPr>
              <a:spLocks noChangeShapeType="1"/>
            </p:cNvSpPr>
            <p:nvPr/>
          </p:nvSpPr>
          <p:spPr bwMode="auto">
            <a:xfrm flipH="1">
              <a:off x="4770438" y="353218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41" name="Line 180"/>
            <p:cNvSpPr>
              <a:spLocks noChangeShapeType="1"/>
            </p:cNvSpPr>
            <p:nvPr/>
          </p:nvSpPr>
          <p:spPr bwMode="auto">
            <a:xfrm flipH="1">
              <a:off x="4819650" y="34290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42" name="Line 181"/>
            <p:cNvSpPr>
              <a:spLocks noChangeShapeType="1"/>
            </p:cNvSpPr>
            <p:nvPr/>
          </p:nvSpPr>
          <p:spPr bwMode="auto">
            <a:xfrm flipH="1">
              <a:off x="4819650" y="33147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43" name="Line 182"/>
            <p:cNvSpPr>
              <a:spLocks noChangeShapeType="1"/>
            </p:cNvSpPr>
            <p:nvPr/>
          </p:nvSpPr>
          <p:spPr bwMode="auto">
            <a:xfrm flipH="1">
              <a:off x="4819650" y="31988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44" name="Line 183"/>
            <p:cNvSpPr>
              <a:spLocks noChangeShapeType="1"/>
            </p:cNvSpPr>
            <p:nvPr/>
          </p:nvSpPr>
          <p:spPr bwMode="auto">
            <a:xfrm flipH="1">
              <a:off x="4819650" y="30845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45" name="Line 184"/>
            <p:cNvSpPr>
              <a:spLocks noChangeShapeType="1"/>
            </p:cNvSpPr>
            <p:nvPr/>
          </p:nvSpPr>
          <p:spPr bwMode="auto">
            <a:xfrm flipH="1">
              <a:off x="4770438" y="297973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46" name="Line 185"/>
            <p:cNvSpPr>
              <a:spLocks noChangeShapeType="1"/>
            </p:cNvSpPr>
            <p:nvPr/>
          </p:nvSpPr>
          <p:spPr bwMode="auto">
            <a:xfrm flipH="1">
              <a:off x="4819650" y="28654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47" name="Line 186"/>
            <p:cNvSpPr>
              <a:spLocks noChangeShapeType="1"/>
            </p:cNvSpPr>
            <p:nvPr/>
          </p:nvSpPr>
          <p:spPr bwMode="auto">
            <a:xfrm flipH="1">
              <a:off x="4819650" y="27511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48" name="Line 187"/>
            <p:cNvSpPr>
              <a:spLocks noChangeShapeType="1"/>
            </p:cNvSpPr>
            <p:nvPr/>
          </p:nvSpPr>
          <p:spPr bwMode="auto">
            <a:xfrm flipH="1">
              <a:off x="4819650" y="26463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49" name="Line 188"/>
            <p:cNvSpPr>
              <a:spLocks noChangeShapeType="1"/>
            </p:cNvSpPr>
            <p:nvPr/>
          </p:nvSpPr>
          <p:spPr bwMode="auto">
            <a:xfrm flipH="1">
              <a:off x="4819650" y="25320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50" name="Line 189"/>
            <p:cNvSpPr>
              <a:spLocks noChangeShapeType="1"/>
            </p:cNvSpPr>
            <p:nvPr/>
          </p:nvSpPr>
          <p:spPr bwMode="auto">
            <a:xfrm flipH="1">
              <a:off x="4770438" y="2416175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51" name="Line 190"/>
            <p:cNvSpPr>
              <a:spLocks noChangeShapeType="1"/>
            </p:cNvSpPr>
            <p:nvPr/>
          </p:nvSpPr>
          <p:spPr bwMode="auto">
            <a:xfrm flipH="1">
              <a:off x="4819650" y="23018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52" name="Line 191"/>
            <p:cNvSpPr>
              <a:spLocks noChangeShapeType="1"/>
            </p:cNvSpPr>
            <p:nvPr/>
          </p:nvSpPr>
          <p:spPr bwMode="auto">
            <a:xfrm flipH="1">
              <a:off x="4819650" y="21986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53" name="Line 192"/>
            <p:cNvSpPr>
              <a:spLocks noChangeShapeType="1"/>
            </p:cNvSpPr>
            <p:nvPr/>
          </p:nvSpPr>
          <p:spPr bwMode="auto">
            <a:xfrm flipH="1">
              <a:off x="4819650" y="20828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54" name="Line 193"/>
            <p:cNvSpPr>
              <a:spLocks noChangeShapeType="1"/>
            </p:cNvSpPr>
            <p:nvPr/>
          </p:nvSpPr>
          <p:spPr bwMode="auto">
            <a:xfrm flipH="1">
              <a:off x="4819650" y="19685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55" name="Line 194"/>
            <p:cNvSpPr>
              <a:spLocks noChangeShapeType="1"/>
            </p:cNvSpPr>
            <p:nvPr/>
          </p:nvSpPr>
          <p:spPr bwMode="auto">
            <a:xfrm flipH="1">
              <a:off x="4770438" y="185261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56" name="Line 195"/>
            <p:cNvSpPr>
              <a:spLocks noChangeShapeType="1"/>
            </p:cNvSpPr>
            <p:nvPr/>
          </p:nvSpPr>
          <p:spPr bwMode="auto">
            <a:xfrm flipH="1">
              <a:off x="4819650" y="17494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57" name="Line 196"/>
            <p:cNvSpPr>
              <a:spLocks noChangeShapeType="1"/>
            </p:cNvSpPr>
            <p:nvPr/>
          </p:nvSpPr>
          <p:spPr bwMode="auto">
            <a:xfrm flipH="1">
              <a:off x="4819650" y="16335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58" name="Line 197"/>
            <p:cNvSpPr>
              <a:spLocks noChangeShapeType="1"/>
            </p:cNvSpPr>
            <p:nvPr/>
          </p:nvSpPr>
          <p:spPr bwMode="auto">
            <a:xfrm flipH="1">
              <a:off x="4819650" y="15192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59" name="Line 198"/>
            <p:cNvSpPr>
              <a:spLocks noChangeShapeType="1"/>
            </p:cNvSpPr>
            <p:nvPr/>
          </p:nvSpPr>
          <p:spPr bwMode="auto">
            <a:xfrm flipH="1">
              <a:off x="4819650" y="14160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60" name="Line 199"/>
            <p:cNvSpPr>
              <a:spLocks noChangeShapeType="1"/>
            </p:cNvSpPr>
            <p:nvPr/>
          </p:nvSpPr>
          <p:spPr bwMode="auto">
            <a:xfrm flipH="1">
              <a:off x="4770438" y="130016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61" name="Line 200"/>
            <p:cNvSpPr>
              <a:spLocks noChangeShapeType="1"/>
            </p:cNvSpPr>
            <p:nvPr/>
          </p:nvSpPr>
          <p:spPr bwMode="auto">
            <a:xfrm flipH="1">
              <a:off x="4819650" y="11858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cxnSp>
          <p:nvCxnSpPr>
            <p:cNvPr id="3163" name="直線コネクタ 3162"/>
            <p:cNvCxnSpPr>
              <a:stCxn id="3073" idx="0"/>
              <a:endCxn id="3073" idx="6"/>
            </p:cNvCxnSpPr>
            <p:nvPr/>
          </p:nvCxnSpPr>
          <p:spPr>
            <a:xfrm>
              <a:off x="6276976" y="2416175"/>
              <a:ext cx="457200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64" name="グループ化 3163"/>
          <p:cNvGrpSpPr/>
          <p:nvPr/>
        </p:nvGrpSpPr>
        <p:grpSpPr>
          <a:xfrm>
            <a:off x="22720875" y="11499842"/>
            <a:ext cx="3236913" cy="3100388"/>
            <a:chOff x="923925" y="1177925"/>
            <a:chExt cx="3236913" cy="3100388"/>
          </a:xfrm>
        </p:grpSpPr>
        <p:sp>
          <p:nvSpPr>
            <p:cNvPr id="3165" name="Rectangle 7"/>
            <p:cNvSpPr>
              <a:spLocks noChangeArrowheads="1"/>
            </p:cNvSpPr>
            <p:nvPr/>
          </p:nvSpPr>
          <p:spPr bwMode="auto">
            <a:xfrm>
              <a:off x="1009650" y="1190625"/>
              <a:ext cx="3151188" cy="3016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3166" name="Picture 8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650" y="1190625"/>
              <a:ext cx="3151188" cy="301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67" name="Picture 9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650" y="1190625"/>
              <a:ext cx="3151188" cy="301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68" name="Freeform 10"/>
            <p:cNvSpPr>
              <a:spLocks/>
            </p:cNvSpPr>
            <p:nvPr/>
          </p:nvSpPr>
          <p:spPr bwMode="auto">
            <a:xfrm>
              <a:off x="1281113" y="2298700"/>
              <a:ext cx="1157288" cy="1684338"/>
            </a:xfrm>
            <a:custGeom>
              <a:avLst/>
              <a:gdLst>
                <a:gd name="T0" fmla="*/ 15 w 729"/>
                <a:gd name="T1" fmla="*/ 0 h 1061"/>
                <a:gd name="T2" fmla="*/ 729 w 729"/>
                <a:gd name="T3" fmla="*/ 0 h 1061"/>
                <a:gd name="T4" fmla="*/ 697 w 729"/>
                <a:gd name="T5" fmla="*/ 571 h 1061"/>
                <a:gd name="T6" fmla="*/ 635 w 729"/>
                <a:gd name="T7" fmla="*/ 846 h 1061"/>
                <a:gd name="T8" fmla="*/ 465 w 729"/>
                <a:gd name="T9" fmla="*/ 1054 h 1061"/>
                <a:gd name="T10" fmla="*/ 0 w 729"/>
                <a:gd name="T11" fmla="*/ 1061 h 10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1061">
                  <a:moveTo>
                    <a:pt x="15" y="0"/>
                  </a:moveTo>
                  <a:lnTo>
                    <a:pt x="729" y="0"/>
                  </a:lnTo>
                  <a:lnTo>
                    <a:pt x="697" y="571"/>
                  </a:lnTo>
                  <a:lnTo>
                    <a:pt x="635" y="846"/>
                  </a:lnTo>
                  <a:lnTo>
                    <a:pt x="465" y="1054"/>
                  </a:lnTo>
                  <a:lnTo>
                    <a:pt x="0" y="106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69" name="Line 11"/>
            <p:cNvSpPr>
              <a:spLocks noChangeShapeType="1"/>
            </p:cNvSpPr>
            <p:nvPr/>
          </p:nvSpPr>
          <p:spPr bwMode="auto">
            <a:xfrm flipV="1">
              <a:off x="1281113" y="2298700"/>
              <a:ext cx="23813" cy="16843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70" name="Rectangle 14"/>
            <p:cNvSpPr>
              <a:spLocks noChangeArrowheads="1"/>
            </p:cNvSpPr>
            <p:nvPr/>
          </p:nvSpPr>
          <p:spPr bwMode="auto">
            <a:xfrm>
              <a:off x="1424102" y="2344108"/>
              <a:ext cx="42800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0.9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3171" name="Freeform 15"/>
            <p:cNvSpPr>
              <a:spLocks/>
            </p:cNvSpPr>
            <p:nvPr/>
          </p:nvSpPr>
          <p:spPr bwMode="auto">
            <a:xfrm>
              <a:off x="1009650" y="1177925"/>
              <a:ext cx="3151188" cy="3017838"/>
            </a:xfrm>
            <a:custGeom>
              <a:avLst/>
              <a:gdLst>
                <a:gd name="T0" fmla="*/ 0 w 1985"/>
                <a:gd name="T1" fmla="*/ 0 h 1901"/>
                <a:gd name="T2" fmla="*/ 1985 w 1985"/>
                <a:gd name="T3" fmla="*/ 0 h 1901"/>
                <a:gd name="T4" fmla="*/ 1985 w 1985"/>
                <a:gd name="T5" fmla="*/ 1901 h 1901"/>
                <a:gd name="T6" fmla="*/ 0 w 1985"/>
                <a:gd name="T7" fmla="*/ 1901 h 1901"/>
                <a:gd name="T8" fmla="*/ 0 w 1985"/>
                <a:gd name="T9" fmla="*/ 0 h 1901"/>
                <a:gd name="T10" fmla="*/ 0 w 1985"/>
                <a:gd name="T11" fmla="*/ 0 h 1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5" h="1901">
                  <a:moveTo>
                    <a:pt x="0" y="0"/>
                  </a:moveTo>
                  <a:lnTo>
                    <a:pt x="1985" y="0"/>
                  </a:lnTo>
                  <a:lnTo>
                    <a:pt x="1985" y="1901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72" name="Line 16"/>
            <p:cNvSpPr>
              <a:spLocks noChangeShapeType="1"/>
            </p:cNvSpPr>
            <p:nvPr/>
          </p:nvSpPr>
          <p:spPr bwMode="auto">
            <a:xfrm>
              <a:off x="1341438" y="4206875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73" name="Line 17"/>
            <p:cNvSpPr>
              <a:spLocks noChangeShapeType="1"/>
            </p:cNvSpPr>
            <p:nvPr/>
          </p:nvSpPr>
          <p:spPr bwMode="auto">
            <a:xfrm>
              <a:off x="1416050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74" name="Line 18"/>
            <p:cNvSpPr>
              <a:spLocks noChangeShapeType="1"/>
            </p:cNvSpPr>
            <p:nvPr/>
          </p:nvSpPr>
          <p:spPr bwMode="auto">
            <a:xfrm>
              <a:off x="143986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75" name="Line 19"/>
            <p:cNvSpPr>
              <a:spLocks noChangeShapeType="1"/>
            </p:cNvSpPr>
            <p:nvPr/>
          </p:nvSpPr>
          <p:spPr bwMode="auto">
            <a:xfrm>
              <a:off x="147796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76" name="Line 20"/>
            <p:cNvSpPr>
              <a:spLocks noChangeShapeType="1"/>
            </p:cNvSpPr>
            <p:nvPr/>
          </p:nvSpPr>
          <p:spPr bwMode="auto">
            <a:xfrm>
              <a:off x="1514475" y="4206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77" name="Line 21"/>
            <p:cNvSpPr>
              <a:spLocks noChangeShapeType="1"/>
            </p:cNvSpPr>
            <p:nvPr/>
          </p:nvSpPr>
          <p:spPr bwMode="auto">
            <a:xfrm>
              <a:off x="1550988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78" name="Line 22"/>
            <p:cNvSpPr>
              <a:spLocks noChangeShapeType="1"/>
            </p:cNvSpPr>
            <p:nvPr/>
          </p:nvSpPr>
          <p:spPr bwMode="auto">
            <a:xfrm>
              <a:off x="1576388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79" name="Line 23"/>
            <p:cNvSpPr>
              <a:spLocks noChangeShapeType="1"/>
            </p:cNvSpPr>
            <p:nvPr/>
          </p:nvSpPr>
          <p:spPr bwMode="auto">
            <a:xfrm>
              <a:off x="1612900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80" name="Line 24"/>
            <p:cNvSpPr>
              <a:spLocks noChangeShapeType="1"/>
            </p:cNvSpPr>
            <p:nvPr/>
          </p:nvSpPr>
          <p:spPr bwMode="auto">
            <a:xfrm>
              <a:off x="163671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81" name="Line 25"/>
            <p:cNvSpPr>
              <a:spLocks noChangeShapeType="1"/>
            </p:cNvSpPr>
            <p:nvPr/>
          </p:nvSpPr>
          <p:spPr bwMode="auto">
            <a:xfrm>
              <a:off x="1662113" y="4206875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82" name="Line 26"/>
            <p:cNvSpPr>
              <a:spLocks noChangeShapeType="1"/>
            </p:cNvSpPr>
            <p:nvPr/>
          </p:nvSpPr>
          <p:spPr bwMode="auto">
            <a:xfrm>
              <a:off x="188436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83" name="Line 27"/>
            <p:cNvSpPr>
              <a:spLocks noChangeShapeType="1"/>
            </p:cNvSpPr>
            <p:nvPr/>
          </p:nvSpPr>
          <p:spPr bwMode="auto">
            <a:xfrm>
              <a:off x="2019300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84" name="Line 28"/>
            <p:cNvSpPr>
              <a:spLocks noChangeShapeType="1"/>
            </p:cNvSpPr>
            <p:nvPr/>
          </p:nvSpPr>
          <p:spPr bwMode="auto">
            <a:xfrm>
              <a:off x="211772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85" name="Line 29"/>
            <p:cNvSpPr>
              <a:spLocks noChangeShapeType="1"/>
            </p:cNvSpPr>
            <p:nvPr/>
          </p:nvSpPr>
          <p:spPr bwMode="auto">
            <a:xfrm>
              <a:off x="2190750" y="4206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86" name="Line 30"/>
            <p:cNvSpPr>
              <a:spLocks noChangeShapeType="1"/>
            </p:cNvSpPr>
            <p:nvPr/>
          </p:nvSpPr>
          <p:spPr bwMode="auto">
            <a:xfrm>
              <a:off x="225266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87" name="Line 31"/>
            <p:cNvSpPr>
              <a:spLocks noChangeShapeType="1"/>
            </p:cNvSpPr>
            <p:nvPr/>
          </p:nvSpPr>
          <p:spPr bwMode="auto">
            <a:xfrm>
              <a:off x="230187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88" name="Line 32"/>
            <p:cNvSpPr>
              <a:spLocks noChangeShapeType="1"/>
            </p:cNvSpPr>
            <p:nvPr/>
          </p:nvSpPr>
          <p:spPr bwMode="auto">
            <a:xfrm>
              <a:off x="2351088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89" name="Line 33"/>
            <p:cNvSpPr>
              <a:spLocks noChangeShapeType="1"/>
            </p:cNvSpPr>
            <p:nvPr/>
          </p:nvSpPr>
          <p:spPr bwMode="auto">
            <a:xfrm>
              <a:off x="2387600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90" name="Line 34"/>
            <p:cNvSpPr>
              <a:spLocks noChangeShapeType="1"/>
            </p:cNvSpPr>
            <p:nvPr/>
          </p:nvSpPr>
          <p:spPr bwMode="auto">
            <a:xfrm>
              <a:off x="2425700" y="4206875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91" name="Line 35"/>
            <p:cNvSpPr>
              <a:spLocks noChangeShapeType="1"/>
            </p:cNvSpPr>
            <p:nvPr/>
          </p:nvSpPr>
          <p:spPr bwMode="auto">
            <a:xfrm>
              <a:off x="264636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92" name="Line 36"/>
            <p:cNvSpPr>
              <a:spLocks noChangeShapeType="1"/>
            </p:cNvSpPr>
            <p:nvPr/>
          </p:nvSpPr>
          <p:spPr bwMode="auto">
            <a:xfrm>
              <a:off x="2770188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93" name="Line 37"/>
            <p:cNvSpPr>
              <a:spLocks noChangeShapeType="1"/>
            </p:cNvSpPr>
            <p:nvPr/>
          </p:nvSpPr>
          <p:spPr bwMode="auto">
            <a:xfrm>
              <a:off x="286861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94" name="Line 38"/>
            <p:cNvSpPr>
              <a:spLocks noChangeShapeType="1"/>
            </p:cNvSpPr>
            <p:nvPr/>
          </p:nvSpPr>
          <p:spPr bwMode="auto">
            <a:xfrm>
              <a:off x="2930525" y="4206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95" name="Line 39"/>
            <p:cNvSpPr>
              <a:spLocks noChangeShapeType="1"/>
            </p:cNvSpPr>
            <p:nvPr/>
          </p:nvSpPr>
          <p:spPr bwMode="auto">
            <a:xfrm>
              <a:off x="2990850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96" name="Line 40"/>
            <p:cNvSpPr>
              <a:spLocks noChangeShapeType="1"/>
            </p:cNvSpPr>
            <p:nvPr/>
          </p:nvSpPr>
          <p:spPr bwMode="auto">
            <a:xfrm>
              <a:off x="3041650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97" name="Line 41"/>
            <p:cNvSpPr>
              <a:spLocks noChangeShapeType="1"/>
            </p:cNvSpPr>
            <p:nvPr/>
          </p:nvSpPr>
          <p:spPr bwMode="auto">
            <a:xfrm>
              <a:off x="307816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98" name="Line 42"/>
            <p:cNvSpPr>
              <a:spLocks noChangeShapeType="1"/>
            </p:cNvSpPr>
            <p:nvPr/>
          </p:nvSpPr>
          <p:spPr bwMode="auto">
            <a:xfrm>
              <a:off x="311467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99" name="Line 43"/>
            <p:cNvSpPr>
              <a:spLocks noChangeShapeType="1"/>
            </p:cNvSpPr>
            <p:nvPr/>
          </p:nvSpPr>
          <p:spPr bwMode="auto">
            <a:xfrm>
              <a:off x="3151188" y="4206875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00" name="Line 44"/>
            <p:cNvSpPr>
              <a:spLocks noChangeShapeType="1"/>
            </p:cNvSpPr>
            <p:nvPr/>
          </p:nvSpPr>
          <p:spPr bwMode="auto">
            <a:xfrm>
              <a:off x="3360738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01" name="Line 45"/>
            <p:cNvSpPr>
              <a:spLocks noChangeShapeType="1"/>
            </p:cNvSpPr>
            <p:nvPr/>
          </p:nvSpPr>
          <p:spPr bwMode="auto">
            <a:xfrm>
              <a:off x="348456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02" name="Line 46"/>
            <p:cNvSpPr>
              <a:spLocks noChangeShapeType="1"/>
            </p:cNvSpPr>
            <p:nvPr/>
          </p:nvSpPr>
          <p:spPr bwMode="auto">
            <a:xfrm>
              <a:off x="3570288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03" name="Line 47"/>
            <p:cNvSpPr>
              <a:spLocks noChangeShapeType="1"/>
            </p:cNvSpPr>
            <p:nvPr/>
          </p:nvSpPr>
          <p:spPr bwMode="auto">
            <a:xfrm>
              <a:off x="3644900" y="4206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04" name="Line 48"/>
            <p:cNvSpPr>
              <a:spLocks noChangeShapeType="1"/>
            </p:cNvSpPr>
            <p:nvPr/>
          </p:nvSpPr>
          <p:spPr bwMode="auto">
            <a:xfrm>
              <a:off x="369411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05" name="Line 49"/>
            <p:cNvSpPr>
              <a:spLocks noChangeShapeType="1"/>
            </p:cNvSpPr>
            <p:nvPr/>
          </p:nvSpPr>
          <p:spPr bwMode="auto">
            <a:xfrm>
              <a:off x="374332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06" name="Line 50"/>
            <p:cNvSpPr>
              <a:spLocks noChangeShapeType="1"/>
            </p:cNvSpPr>
            <p:nvPr/>
          </p:nvSpPr>
          <p:spPr bwMode="auto">
            <a:xfrm>
              <a:off x="3779838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07" name="Line 51"/>
            <p:cNvSpPr>
              <a:spLocks noChangeShapeType="1"/>
            </p:cNvSpPr>
            <p:nvPr/>
          </p:nvSpPr>
          <p:spPr bwMode="auto">
            <a:xfrm>
              <a:off x="3816350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08" name="Line 52"/>
            <p:cNvSpPr>
              <a:spLocks noChangeShapeType="1"/>
            </p:cNvSpPr>
            <p:nvPr/>
          </p:nvSpPr>
          <p:spPr bwMode="auto">
            <a:xfrm>
              <a:off x="3852863" y="4206875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09" name="Line 53"/>
            <p:cNvSpPr>
              <a:spLocks noChangeShapeType="1"/>
            </p:cNvSpPr>
            <p:nvPr/>
          </p:nvSpPr>
          <p:spPr bwMode="auto">
            <a:xfrm>
              <a:off x="406241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10" name="Line 54"/>
            <p:cNvSpPr>
              <a:spLocks noChangeShapeType="1"/>
            </p:cNvSpPr>
            <p:nvPr/>
          </p:nvSpPr>
          <p:spPr bwMode="auto">
            <a:xfrm>
              <a:off x="1341438" y="4206875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11" name="Line 55"/>
            <p:cNvSpPr>
              <a:spLocks noChangeShapeType="1"/>
            </p:cNvSpPr>
            <p:nvPr/>
          </p:nvSpPr>
          <p:spPr bwMode="auto">
            <a:xfrm>
              <a:off x="133032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12" name="Line 56"/>
            <p:cNvSpPr>
              <a:spLocks noChangeShapeType="1"/>
            </p:cNvSpPr>
            <p:nvPr/>
          </p:nvSpPr>
          <p:spPr bwMode="auto">
            <a:xfrm>
              <a:off x="133032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13" name="Line 57"/>
            <p:cNvSpPr>
              <a:spLocks noChangeShapeType="1"/>
            </p:cNvSpPr>
            <p:nvPr/>
          </p:nvSpPr>
          <p:spPr bwMode="auto">
            <a:xfrm>
              <a:off x="133032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14" name="Line 58"/>
            <p:cNvSpPr>
              <a:spLocks noChangeShapeType="1"/>
            </p:cNvSpPr>
            <p:nvPr/>
          </p:nvSpPr>
          <p:spPr bwMode="auto">
            <a:xfrm>
              <a:off x="1330325" y="4206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15" name="Line 59"/>
            <p:cNvSpPr>
              <a:spLocks noChangeShapeType="1"/>
            </p:cNvSpPr>
            <p:nvPr/>
          </p:nvSpPr>
          <p:spPr bwMode="auto">
            <a:xfrm>
              <a:off x="131762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16" name="Line 60"/>
            <p:cNvSpPr>
              <a:spLocks noChangeShapeType="1"/>
            </p:cNvSpPr>
            <p:nvPr/>
          </p:nvSpPr>
          <p:spPr bwMode="auto">
            <a:xfrm>
              <a:off x="131762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17" name="Line 61"/>
            <p:cNvSpPr>
              <a:spLocks noChangeShapeType="1"/>
            </p:cNvSpPr>
            <p:nvPr/>
          </p:nvSpPr>
          <p:spPr bwMode="auto">
            <a:xfrm>
              <a:off x="131762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18" name="Line 62"/>
            <p:cNvSpPr>
              <a:spLocks noChangeShapeType="1"/>
            </p:cNvSpPr>
            <p:nvPr/>
          </p:nvSpPr>
          <p:spPr bwMode="auto">
            <a:xfrm>
              <a:off x="130492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19" name="Line 63"/>
            <p:cNvSpPr>
              <a:spLocks noChangeShapeType="1"/>
            </p:cNvSpPr>
            <p:nvPr/>
          </p:nvSpPr>
          <p:spPr bwMode="auto">
            <a:xfrm>
              <a:off x="1304925" y="4206875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20" name="Line 64"/>
            <p:cNvSpPr>
              <a:spLocks noChangeShapeType="1"/>
            </p:cNvSpPr>
            <p:nvPr/>
          </p:nvSpPr>
          <p:spPr bwMode="auto">
            <a:xfrm>
              <a:off x="126841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21" name="Line 65"/>
            <p:cNvSpPr>
              <a:spLocks noChangeShapeType="1"/>
            </p:cNvSpPr>
            <p:nvPr/>
          </p:nvSpPr>
          <p:spPr bwMode="auto">
            <a:xfrm>
              <a:off x="1231900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22" name="Line 66"/>
            <p:cNvSpPr>
              <a:spLocks noChangeShapeType="1"/>
            </p:cNvSpPr>
            <p:nvPr/>
          </p:nvSpPr>
          <p:spPr bwMode="auto">
            <a:xfrm>
              <a:off x="1206500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23" name="Line 67"/>
            <p:cNvSpPr>
              <a:spLocks noChangeShapeType="1"/>
            </p:cNvSpPr>
            <p:nvPr/>
          </p:nvSpPr>
          <p:spPr bwMode="auto">
            <a:xfrm>
              <a:off x="1169988" y="42068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24" name="Line 68"/>
            <p:cNvSpPr>
              <a:spLocks noChangeShapeType="1"/>
            </p:cNvSpPr>
            <p:nvPr/>
          </p:nvSpPr>
          <p:spPr bwMode="auto">
            <a:xfrm>
              <a:off x="1131888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25" name="Line 69"/>
            <p:cNvSpPr>
              <a:spLocks noChangeShapeType="1"/>
            </p:cNvSpPr>
            <p:nvPr/>
          </p:nvSpPr>
          <p:spPr bwMode="auto">
            <a:xfrm>
              <a:off x="1108075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26" name="Line 70"/>
            <p:cNvSpPr>
              <a:spLocks noChangeShapeType="1"/>
            </p:cNvSpPr>
            <p:nvPr/>
          </p:nvSpPr>
          <p:spPr bwMode="auto">
            <a:xfrm>
              <a:off x="107156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27" name="Line 71"/>
            <p:cNvSpPr>
              <a:spLocks noChangeShapeType="1"/>
            </p:cNvSpPr>
            <p:nvPr/>
          </p:nvSpPr>
          <p:spPr bwMode="auto">
            <a:xfrm>
              <a:off x="1046163" y="42068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28" name="Line 72"/>
            <p:cNvSpPr>
              <a:spLocks noChangeShapeType="1"/>
            </p:cNvSpPr>
            <p:nvPr/>
          </p:nvSpPr>
          <p:spPr bwMode="auto">
            <a:xfrm>
              <a:off x="1022350" y="4206875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30" name="Line 74"/>
            <p:cNvSpPr>
              <a:spLocks noChangeShapeType="1"/>
            </p:cNvSpPr>
            <p:nvPr/>
          </p:nvSpPr>
          <p:spPr bwMode="auto">
            <a:xfrm flipH="1">
              <a:off x="923925" y="419576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31" name="Line 75"/>
            <p:cNvSpPr>
              <a:spLocks noChangeShapeType="1"/>
            </p:cNvSpPr>
            <p:nvPr/>
          </p:nvSpPr>
          <p:spPr bwMode="auto">
            <a:xfrm flipH="1">
              <a:off x="973138" y="40767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32" name="Line 76"/>
            <p:cNvSpPr>
              <a:spLocks noChangeShapeType="1"/>
            </p:cNvSpPr>
            <p:nvPr/>
          </p:nvSpPr>
          <p:spPr bwMode="auto">
            <a:xfrm flipH="1">
              <a:off x="973138" y="39719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33" name="Line 77"/>
            <p:cNvSpPr>
              <a:spLocks noChangeShapeType="1"/>
            </p:cNvSpPr>
            <p:nvPr/>
          </p:nvSpPr>
          <p:spPr bwMode="auto">
            <a:xfrm flipH="1">
              <a:off x="973138" y="38528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34" name="Line 78"/>
            <p:cNvSpPr>
              <a:spLocks noChangeShapeType="1"/>
            </p:cNvSpPr>
            <p:nvPr/>
          </p:nvSpPr>
          <p:spPr bwMode="auto">
            <a:xfrm flipH="1">
              <a:off x="973138" y="37353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35" name="Line 79"/>
            <p:cNvSpPr>
              <a:spLocks noChangeShapeType="1"/>
            </p:cNvSpPr>
            <p:nvPr/>
          </p:nvSpPr>
          <p:spPr bwMode="auto">
            <a:xfrm flipH="1">
              <a:off x="923925" y="361791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36" name="Line 80"/>
            <p:cNvSpPr>
              <a:spLocks noChangeShapeType="1"/>
            </p:cNvSpPr>
            <p:nvPr/>
          </p:nvSpPr>
          <p:spPr bwMode="auto">
            <a:xfrm flipH="1">
              <a:off x="973138" y="35115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37" name="Line 81"/>
            <p:cNvSpPr>
              <a:spLocks noChangeShapeType="1"/>
            </p:cNvSpPr>
            <p:nvPr/>
          </p:nvSpPr>
          <p:spPr bwMode="auto">
            <a:xfrm flipH="1">
              <a:off x="973138" y="33940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38" name="Line 82"/>
            <p:cNvSpPr>
              <a:spLocks noChangeShapeType="1"/>
            </p:cNvSpPr>
            <p:nvPr/>
          </p:nvSpPr>
          <p:spPr bwMode="auto">
            <a:xfrm flipH="1">
              <a:off x="973138" y="32766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39" name="Line 83"/>
            <p:cNvSpPr>
              <a:spLocks noChangeShapeType="1"/>
            </p:cNvSpPr>
            <p:nvPr/>
          </p:nvSpPr>
          <p:spPr bwMode="auto">
            <a:xfrm flipH="1">
              <a:off x="973138" y="31575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40" name="Line 84"/>
            <p:cNvSpPr>
              <a:spLocks noChangeShapeType="1"/>
            </p:cNvSpPr>
            <p:nvPr/>
          </p:nvSpPr>
          <p:spPr bwMode="auto">
            <a:xfrm flipH="1">
              <a:off x="923925" y="305276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41" name="Line 85"/>
            <p:cNvSpPr>
              <a:spLocks noChangeShapeType="1"/>
            </p:cNvSpPr>
            <p:nvPr/>
          </p:nvSpPr>
          <p:spPr bwMode="auto">
            <a:xfrm flipH="1">
              <a:off x="973138" y="29337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42" name="Line 86"/>
            <p:cNvSpPr>
              <a:spLocks noChangeShapeType="1"/>
            </p:cNvSpPr>
            <p:nvPr/>
          </p:nvSpPr>
          <p:spPr bwMode="auto">
            <a:xfrm flipH="1">
              <a:off x="973138" y="28162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43" name="Line 87"/>
            <p:cNvSpPr>
              <a:spLocks noChangeShapeType="1"/>
            </p:cNvSpPr>
            <p:nvPr/>
          </p:nvSpPr>
          <p:spPr bwMode="auto">
            <a:xfrm flipH="1">
              <a:off x="973138" y="27098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44" name="Line 88"/>
            <p:cNvSpPr>
              <a:spLocks noChangeShapeType="1"/>
            </p:cNvSpPr>
            <p:nvPr/>
          </p:nvSpPr>
          <p:spPr bwMode="auto">
            <a:xfrm flipH="1">
              <a:off x="973138" y="25923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45" name="Line 89"/>
            <p:cNvSpPr>
              <a:spLocks noChangeShapeType="1"/>
            </p:cNvSpPr>
            <p:nvPr/>
          </p:nvSpPr>
          <p:spPr bwMode="auto">
            <a:xfrm flipH="1">
              <a:off x="923925" y="247491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46" name="Line 90"/>
            <p:cNvSpPr>
              <a:spLocks noChangeShapeType="1"/>
            </p:cNvSpPr>
            <p:nvPr/>
          </p:nvSpPr>
          <p:spPr bwMode="auto">
            <a:xfrm flipH="1">
              <a:off x="973138" y="23574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47" name="Line 91"/>
            <p:cNvSpPr>
              <a:spLocks noChangeShapeType="1"/>
            </p:cNvSpPr>
            <p:nvPr/>
          </p:nvSpPr>
          <p:spPr bwMode="auto">
            <a:xfrm flipH="1">
              <a:off x="973138" y="22510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48" name="Line 92"/>
            <p:cNvSpPr>
              <a:spLocks noChangeShapeType="1"/>
            </p:cNvSpPr>
            <p:nvPr/>
          </p:nvSpPr>
          <p:spPr bwMode="auto">
            <a:xfrm flipH="1">
              <a:off x="973138" y="21336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49" name="Line 93"/>
            <p:cNvSpPr>
              <a:spLocks noChangeShapeType="1"/>
            </p:cNvSpPr>
            <p:nvPr/>
          </p:nvSpPr>
          <p:spPr bwMode="auto">
            <a:xfrm flipH="1">
              <a:off x="973138" y="20145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50" name="Line 94"/>
            <p:cNvSpPr>
              <a:spLocks noChangeShapeType="1"/>
            </p:cNvSpPr>
            <p:nvPr/>
          </p:nvSpPr>
          <p:spPr bwMode="auto">
            <a:xfrm flipH="1">
              <a:off x="923925" y="189706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51" name="Line 95"/>
            <p:cNvSpPr>
              <a:spLocks noChangeShapeType="1"/>
            </p:cNvSpPr>
            <p:nvPr/>
          </p:nvSpPr>
          <p:spPr bwMode="auto">
            <a:xfrm flipH="1">
              <a:off x="973138" y="17907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52" name="Line 96"/>
            <p:cNvSpPr>
              <a:spLocks noChangeShapeType="1"/>
            </p:cNvSpPr>
            <p:nvPr/>
          </p:nvSpPr>
          <p:spPr bwMode="auto">
            <a:xfrm flipH="1">
              <a:off x="973138" y="16732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53" name="Line 97"/>
            <p:cNvSpPr>
              <a:spLocks noChangeShapeType="1"/>
            </p:cNvSpPr>
            <p:nvPr/>
          </p:nvSpPr>
          <p:spPr bwMode="auto">
            <a:xfrm flipH="1">
              <a:off x="973138" y="15557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54" name="Line 98"/>
            <p:cNvSpPr>
              <a:spLocks noChangeShapeType="1"/>
            </p:cNvSpPr>
            <p:nvPr/>
          </p:nvSpPr>
          <p:spPr bwMode="auto">
            <a:xfrm flipH="1">
              <a:off x="973138" y="14493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55" name="Line 99"/>
            <p:cNvSpPr>
              <a:spLocks noChangeShapeType="1"/>
            </p:cNvSpPr>
            <p:nvPr/>
          </p:nvSpPr>
          <p:spPr bwMode="auto">
            <a:xfrm flipH="1">
              <a:off x="923925" y="133191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56" name="Line 100"/>
            <p:cNvSpPr>
              <a:spLocks noChangeShapeType="1"/>
            </p:cNvSpPr>
            <p:nvPr/>
          </p:nvSpPr>
          <p:spPr bwMode="auto">
            <a:xfrm flipH="1">
              <a:off x="973138" y="12144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58" name="Rectangle 14"/>
            <p:cNvSpPr>
              <a:spLocks noChangeArrowheads="1"/>
            </p:cNvSpPr>
            <p:nvPr/>
          </p:nvSpPr>
          <p:spPr bwMode="auto">
            <a:xfrm>
              <a:off x="2545401" y="2334969"/>
              <a:ext cx="5995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99.1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grpSp>
        <p:nvGrpSpPr>
          <p:cNvPr id="3259" name="グループ化 3258"/>
          <p:cNvGrpSpPr/>
          <p:nvPr/>
        </p:nvGrpSpPr>
        <p:grpSpPr>
          <a:xfrm>
            <a:off x="8890184" y="14914228"/>
            <a:ext cx="3175477" cy="3030650"/>
            <a:chOff x="4838700" y="852488"/>
            <a:chExt cx="3306764" cy="3155950"/>
          </a:xfrm>
        </p:grpSpPr>
        <p:sp>
          <p:nvSpPr>
            <p:cNvPr id="3260" name="Rectangle 132"/>
            <p:cNvSpPr>
              <a:spLocks noChangeArrowheads="1"/>
            </p:cNvSpPr>
            <p:nvPr/>
          </p:nvSpPr>
          <p:spPr bwMode="auto">
            <a:xfrm>
              <a:off x="4927601" y="863600"/>
              <a:ext cx="3217863" cy="307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3261" name="Picture 133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7601" y="863600"/>
              <a:ext cx="3217863" cy="307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62" name="Picture 134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7601" y="863600"/>
              <a:ext cx="3217863" cy="307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63" name="Freeform 135"/>
            <p:cNvSpPr>
              <a:spLocks/>
            </p:cNvSpPr>
            <p:nvPr/>
          </p:nvSpPr>
          <p:spPr bwMode="auto">
            <a:xfrm>
              <a:off x="5002213" y="2136775"/>
              <a:ext cx="1331913" cy="1631950"/>
            </a:xfrm>
            <a:custGeom>
              <a:avLst/>
              <a:gdLst>
                <a:gd name="T0" fmla="*/ 0 w 839"/>
                <a:gd name="T1" fmla="*/ 0 h 1028"/>
                <a:gd name="T2" fmla="*/ 839 w 839"/>
                <a:gd name="T3" fmla="*/ 0 h 1028"/>
                <a:gd name="T4" fmla="*/ 792 w 839"/>
                <a:gd name="T5" fmla="*/ 567 h 1028"/>
                <a:gd name="T6" fmla="*/ 713 w 839"/>
                <a:gd name="T7" fmla="*/ 808 h 1028"/>
                <a:gd name="T8" fmla="*/ 618 w 839"/>
                <a:gd name="T9" fmla="*/ 929 h 1028"/>
                <a:gd name="T10" fmla="*/ 475 w 839"/>
                <a:gd name="T11" fmla="*/ 1005 h 1028"/>
                <a:gd name="T12" fmla="*/ 0 w 839"/>
                <a:gd name="T13" fmla="*/ 1028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9" h="1028">
                  <a:moveTo>
                    <a:pt x="0" y="0"/>
                  </a:moveTo>
                  <a:lnTo>
                    <a:pt x="839" y="0"/>
                  </a:lnTo>
                  <a:lnTo>
                    <a:pt x="792" y="567"/>
                  </a:lnTo>
                  <a:lnTo>
                    <a:pt x="713" y="808"/>
                  </a:lnTo>
                  <a:lnTo>
                    <a:pt x="618" y="929"/>
                  </a:lnTo>
                  <a:lnTo>
                    <a:pt x="475" y="1005"/>
                  </a:lnTo>
                  <a:lnTo>
                    <a:pt x="0" y="102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64" name="Freeform 136"/>
            <p:cNvSpPr>
              <a:spLocks/>
            </p:cNvSpPr>
            <p:nvPr/>
          </p:nvSpPr>
          <p:spPr bwMode="auto">
            <a:xfrm>
              <a:off x="5002213" y="2136775"/>
              <a:ext cx="0" cy="1631950"/>
            </a:xfrm>
            <a:custGeom>
              <a:avLst/>
              <a:gdLst>
                <a:gd name="T0" fmla="*/ 0 h 1028"/>
                <a:gd name="T1" fmla="*/ 0 h 1028"/>
                <a:gd name="T2" fmla="*/ 1028 h 1028"/>
                <a:gd name="T3" fmla="*/ 1028 h 1028"/>
                <a:gd name="T4" fmla="*/ 1028 h 1028"/>
                <a:gd name="T5" fmla="*/ 0 h 1028"/>
                <a:gd name="T6" fmla="*/ 0 h 102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028">
                  <a:moveTo>
                    <a:pt x="0" y="0"/>
                  </a:moveTo>
                  <a:lnTo>
                    <a:pt x="0" y="0"/>
                  </a:lnTo>
                  <a:lnTo>
                    <a:pt x="0" y="1028"/>
                  </a:lnTo>
                  <a:lnTo>
                    <a:pt x="0" y="1028"/>
                  </a:lnTo>
                  <a:lnTo>
                    <a:pt x="0" y="102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65" name="Rectangle 139"/>
            <p:cNvSpPr>
              <a:spLocks noChangeArrowheads="1"/>
            </p:cNvSpPr>
            <p:nvPr/>
          </p:nvSpPr>
          <p:spPr bwMode="auto">
            <a:xfrm>
              <a:off x="5049570" y="2208213"/>
              <a:ext cx="445697" cy="384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1.4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3266" name="Freeform 140"/>
            <p:cNvSpPr>
              <a:spLocks/>
            </p:cNvSpPr>
            <p:nvPr/>
          </p:nvSpPr>
          <p:spPr bwMode="auto">
            <a:xfrm>
              <a:off x="4927601" y="852488"/>
              <a:ext cx="3217863" cy="3071813"/>
            </a:xfrm>
            <a:custGeom>
              <a:avLst/>
              <a:gdLst>
                <a:gd name="T0" fmla="*/ 0 w 2027"/>
                <a:gd name="T1" fmla="*/ 0 h 1935"/>
                <a:gd name="T2" fmla="*/ 2027 w 2027"/>
                <a:gd name="T3" fmla="*/ 0 h 1935"/>
                <a:gd name="T4" fmla="*/ 2027 w 2027"/>
                <a:gd name="T5" fmla="*/ 1935 h 1935"/>
                <a:gd name="T6" fmla="*/ 0 w 2027"/>
                <a:gd name="T7" fmla="*/ 1935 h 1935"/>
                <a:gd name="T8" fmla="*/ 0 w 2027"/>
                <a:gd name="T9" fmla="*/ 0 h 1935"/>
                <a:gd name="T10" fmla="*/ 0 w 2027"/>
                <a:gd name="T11" fmla="*/ 0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27" h="1935">
                  <a:moveTo>
                    <a:pt x="0" y="0"/>
                  </a:moveTo>
                  <a:lnTo>
                    <a:pt x="2027" y="0"/>
                  </a:lnTo>
                  <a:lnTo>
                    <a:pt x="2027" y="1935"/>
                  </a:lnTo>
                  <a:lnTo>
                    <a:pt x="0" y="193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67" name="Line 141"/>
            <p:cNvSpPr>
              <a:spLocks noChangeShapeType="1"/>
            </p:cNvSpPr>
            <p:nvPr/>
          </p:nvSpPr>
          <p:spPr bwMode="auto">
            <a:xfrm>
              <a:off x="5265738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68" name="Line 142"/>
            <p:cNvSpPr>
              <a:spLocks noChangeShapeType="1"/>
            </p:cNvSpPr>
            <p:nvPr/>
          </p:nvSpPr>
          <p:spPr bwMode="auto">
            <a:xfrm>
              <a:off x="534193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69" name="Line 143"/>
            <p:cNvSpPr>
              <a:spLocks noChangeShapeType="1"/>
            </p:cNvSpPr>
            <p:nvPr/>
          </p:nvSpPr>
          <p:spPr bwMode="auto">
            <a:xfrm>
              <a:off x="536733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70" name="Line 144"/>
            <p:cNvSpPr>
              <a:spLocks noChangeShapeType="1"/>
            </p:cNvSpPr>
            <p:nvPr/>
          </p:nvSpPr>
          <p:spPr bwMode="auto">
            <a:xfrm>
              <a:off x="540543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71" name="Line 145"/>
            <p:cNvSpPr>
              <a:spLocks noChangeShapeType="1"/>
            </p:cNvSpPr>
            <p:nvPr/>
          </p:nvSpPr>
          <p:spPr bwMode="auto">
            <a:xfrm>
              <a:off x="5441951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72" name="Line 146"/>
            <p:cNvSpPr>
              <a:spLocks noChangeShapeType="1"/>
            </p:cNvSpPr>
            <p:nvPr/>
          </p:nvSpPr>
          <p:spPr bwMode="auto">
            <a:xfrm>
              <a:off x="548005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73" name="Line 147"/>
            <p:cNvSpPr>
              <a:spLocks noChangeShapeType="1"/>
            </p:cNvSpPr>
            <p:nvPr/>
          </p:nvSpPr>
          <p:spPr bwMode="auto">
            <a:xfrm>
              <a:off x="550545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74" name="Line 148"/>
            <p:cNvSpPr>
              <a:spLocks noChangeShapeType="1"/>
            </p:cNvSpPr>
            <p:nvPr/>
          </p:nvSpPr>
          <p:spPr bwMode="auto">
            <a:xfrm>
              <a:off x="554355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75" name="Line 149"/>
            <p:cNvSpPr>
              <a:spLocks noChangeShapeType="1"/>
            </p:cNvSpPr>
            <p:nvPr/>
          </p:nvSpPr>
          <p:spPr bwMode="auto">
            <a:xfrm>
              <a:off x="556736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76" name="Line 150"/>
            <p:cNvSpPr>
              <a:spLocks noChangeShapeType="1"/>
            </p:cNvSpPr>
            <p:nvPr/>
          </p:nvSpPr>
          <p:spPr bwMode="auto">
            <a:xfrm>
              <a:off x="5592763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77" name="Line 151"/>
            <p:cNvSpPr>
              <a:spLocks noChangeShapeType="1"/>
            </p:cNvSpPr>
            <p:nvPr/>
          </p:nvSpPr>
          <p:spPr bwMode="auto">
            <a:xfrm>
              <a:off x="58197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78" name="Line 152"/>
            <p:cNvSpPr>
              <a:spLocks noChangeShapeType="1"/>
            </p:cNvSpPr>
            <p:nvPr/>
          </p:nvSpPr>
          <p:spPr bwMode="auto">
            <a:xfrm>
              <a:off x="595788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79" name="Line 153"/>
            <p:cNvSpPr>
              <a:spLocks noChangeShapeType="1"/>
            </p:cNvSpPr>
            <p:nvPr/>
          </p:nvSpPr>
          <p:spPr bwMode="auto">
            <a:xfrm>
              <a:off x="60579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80" name="Line 154"/>
            <p:cNvSpPr>
              <a:spLocks noChangeShapeType="1"/>
            </p:cNvSpPr>
            <p:nvPr/>
          </p:nvSpPr>
          <p:spPr bwMode="auto">
            <a:xfrm>
              <a:off x="6134101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81" name="Line 155"/>
            <p:cNvSpPr>
              <a:spLocks noChangeShapeType="1"/>
            </p:cNvSpPr>
            <p:nvPr/>
          </p:nvSpPr>
          <p:spPr bwMode="auto">
            <a:xfrm>
              <a:off x="61960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82" name="Line 156"/>
            <p:cNvSpPr>
              <a:spLocks noChangeShapeType="1"/>
            </p:cNvSpPr>
            <p:nvPr/>
          </p:nvSpPr>
          <p:spPr bwMode="auto">
            <a:xfrm>
              <a:off x="62468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83" name="Line 157"/>
            <p:cNvSpPr>
              <a:spLocks noChangeShapeType="1"/>
            </p:cNvSpPr>
            <p:nvPr/>
          </p:nvSpPr>
          <p:spPr bwMode="auto">
            <a:xfrm>
              <a:off x="62976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84" name="Line 158"/>
            <p:cNvSpPr>
              <a:spLocks noChangeShapeType="1"/>
            </p:cNvSpPr>
            <p:nvPr/>
          </p:nvSpPr>
          <p:spPr bwMode="auto">
            <a:xfrm>
              <a:off x="63341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85" name="Line 159"/>
            <p:cNvSpPr>
              <a:spLocks noChangeShapeType="1"/>
            </p:cNvSpPr>
            <p:nvPr/>
          </p:nvSpPr>
          <p:spPr bwMode="auto">
            <a:xfrm>
              <a:off x="6372226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86" name="Line 160"/>
            <p:cNvSpPr>
              <a:spLocks noChangeShapeType="1"/>
            </p:cNvSpPr>
            <p:nvPr/>
          </p:nvSpPr>
          <p:spPr bwMode="auto">
            <a:xfrm>
              <a:off x="659923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87" name="Line 161"/>
            <p:cNvSpPr>
              <a:spLocks noChangeShapeType="1"/>
            </p:cNvSpPr>
            <p:nvPr/>
          </p:nvSpPr>
          <p:spPr bwMode="auto">
            <a:xfrm>
              <a:off x="672465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88" name="Line 162"/>
            <p:cNvSpPr>
              <a:spLocks noChangeShapeType="1"/>
            </p:cNvSpPr>
            <p:nvPr/>
          </p:nvSpPr>
          <p:spPr bwMode="auto">
            <a:xfrm>
              <a:off x="682466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89" name="Line 163"/>
            <p:cNvSpPr>
              <a:spLocks noChangeShapeType="1"/>
            </p:cNvSpPr>
            <p:nvPr/>
          </p:nvSpPr>
          <p:spPr bwMode="auto">
            <a:xfrm>
              <a:off x="6888163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90" name="Line 164"/>
            <p:cNvSpPr>
              <a:spLocks noChangeShapeType="1"/>
            </p:cNvSpPr>
            <p:nvPr/>
          </p:nvSpPr>
          <p:spPr bwMode="auto">
            <a:xfrm>
              <a:off x="69500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91" name="Line 165"/>
            <p:cNvSpPr>
              <a:spLocks noChangeShapeType="1"/>
            </p:cNvSpPr>
            <p:nvPr/>
          </p:nvSpPr>
          <p:spPr bwMode="auto">
            <a:xfrm>
              <a:off x="70008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92" name="Line 166"/>
            <p:cNvSpPr>
              <a:spLocks noChangeShapeType="1"/>
            </p:cNvSpPr>
            <p:nvPr/>
          </p:nvSpPr>
          <p:spPr bwMode="auto">
            <a:xfrm>
              <a:off x="70389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93" name="Line 167"/>
            <p:cNvSpPr>
              <a:spLocks noChangeShapeType="1"/>
            </p:cNvSpPr>
            <p:nvPr/>
          </p:nvSpPr>
          <p:spPr bwMode="auto">
            <a:xfrm>
              <a:off x="70770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94" name="Line 168"/>
            <p:cNvSpPr>
              <a:spLocks noChangeShapeType="1"/>
            </p:cNvSpPr>
            <p:nvPr/>
          </p:nvSpPr>
          <p:spPr bwMode="auto">
            <a:xfrm>
              <a:off x="7113588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95" name="Line 169"/>
            <p:cNvSpPr>
              <a:spLocks noChangeShapeType="1"/>
            </p:cNvSpPr>
            <p:nvPr/>
          </p:nvSpPr>
          <p:spPr bwMode="auto">
            <a:xfrm>
              <a:off x="73279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96" name="Line 170"/>
            <p:cNvSpPr>
              <a:spLocks noChangeShapeType="1"/>
            </p:cNvSpPr>
            <p:nvPr/>
          </p:nvSpPr>
          <p:spPr bwMode="auto">
            <a:xfrm>
              <a:off x="74533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97" name="Line 171"/>
            <p:cNvSpPr>
              <a:spLocks noChangeShapeType="1"/>
            </p:cNvSpPr>
            <p:nvPr/>
          </p:nvSpPr>
          <p:spPr bwMode="auto">
            <a:xfrm>
              <a:off x="75422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98" name="Line 172"/>
            <p:cNvSpPr>
              <a:spLocks noChangeShapeType="1"/>
            </p:cNvSpPr>
            <p:nvPr/>
          </p:nvSpPr>
          <p:spPr bwMode="auto">
            <a:xfrm>
              <a:off x="7616826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99" name="Line 173"/>
            <p:cNvSpPr>
              <a:spLocks noChangeShapeType="1"/>
            </p:cNvSpPr>
            <p:nvPr/>
          </p:nvSpPr>
          <p:spPr bwMode="auto">
            <a:xfrm>
              <a:off x="76676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00" name="Line 174"/>
            <p:cNvSpPr>
              <a:spLocks noChangeShapeType="1"/>
            </p:cNvSpPr>
            <p:nvPr/>
          </p:nvSpPr>
          <p:spPr bwMode="auto">
            <a:xfrm>
              <a:off x="771683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01" name="Line 175"/>
            <p:cNvSpPr>
              <a:spLocks noChangeShapeType="1"/>
            </p:cNvSpPr>
            <p:nvPr/>
          </p:nvSpPr>
          <p:spPr bwMode="auto">
            <a:xfrm>
              <a:off x="775493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02" name="Line 176"/>
            <p:cNvSpPr>
              <a:spLocks noChangeShapeType="1"/>
            </p:cNvSpPr>
            <p:nvPr/>
          </p:nvSpPr>
          <p:spPr bwMode="auto">
            <a:xfrm>
              <a:off x="779303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03" name="Line 177"/>
            <p:cNvSpPr>
              <a:spLocks noChangeShapeType="1"/>
            </p:cNvSpPr>
            <p:nvPr/>
          </p:nvSpPr>
          <p:spPr bwMode="auto">
            <a:xfrm>
              <a:off x="7831138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04" name="Line 178"/>
            <p:cNvSpPr>
              <a:spLocks noChangeShapeType="1"/>
            </p:cNvSpPr>
            <p:nvPr/>
          </p:nvSpPr>
          <p:spPr bwMode="auto">
            <a:xfrm>
              <a:off x="804386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05" name="Line 179"/>
            <p:cNvSpPr>
              <a:spLocks noChangeShapeType="1"/>
            </p:cNvSpPr>
            <p:nvPr/>
          </p:nvSpPr>
          <p:spPr bwMode="auto">
            <a:xfrm>
              <a:off x="5265738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06" name="Line 180"/>
            <p:cNvSpPr>
              <a:spLocks noChangeShapeType="1"/>
            </p:cNvSpPr>
            <p:nvPr/>
          </p:nvSpPr>
          <p:spPr bwMode="auto">
            <a:xfrm>
              <a:off x="52546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07" name="Line 181"/>
            <p:cNvSpPr>
              <a:spLocks noChangeShapeType="1"/>
            </p:cNvSpPr>
            <p:nvPr/>
          </p:nvSpPr>
          <p:spPr bwMode="auto">
            <a:xfrm>
              <a:off x="52546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08" name="Line 182"/>
            <p:cNvSpPr>
              <a:spLocks noChangeShapeType="1"/>
            </p:cNvSpPr>
            <p:nvPr/>
          </p:nvSpPr>
          <p:spPr bwMode="auto">
            <a:xfrm>
              <a:off x="52546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09" name="Line 183"/>
            <p:cNvSpPr>
              <a:spLocks noChangeShapeType="1"/>
            </p:cNvSpPr>
            <p:nvPr/>
          </p:nvSpPr>
          <p:spPr bwMode="auto">
            <a:xfrm>
              <a:off x="5254626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10" name="Line 184"/>
            <p:cNvSpPr>
              <a:spLocks noChangeShapeType="1"/>
            </p:cNvSpPr>
            <p:nvPr/>
          </p:nvSpPr>
          <p:spPr bwMode="auto">
            <a:xfrm>
              <a:off x="52419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11" name="Line 185"/>
            <p:cNvSpPr>
              <a:spLocks noChangeShapeType="1"/>
            </p:cNvSpPr>
            <p:nvPr/>
          </p:nvSpPr>
          <p:spPr bwMode="auto">
            <a:xfrm>
              <a:off x="52419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12" name="Line 186"/>
            <p:cNvSpPr>
              <a:spLocks noChangeShapeType="1"/>
            </p:cNvSpPr>
            <p:nvPr/>
          </p:nvSpPr>
          <p:spPr bwMode="auto">
            <a:xfrm>
              <a:off x="52419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13" name="Line 187"/>
            <p:cNvSpPr>
              <a:spLocks noChangeShapeType="1"/>
            </p:cNvSpPr>
            <p:nvPr/>
          </p:nvSpPr>
          <p:spPr bwMode="auto">
            <a:xfrm>
              <a:off x="52292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14" name="Line 188"/>
            <p:cNvSpPr>
              <a:spLocks noChangeShapeType="1"/>
            </p:cNvSpPr>
            <p:nvPr/>
          </p:nvSpPr>
          <p:spPr bwMode="auto">
            <a:xfrm>
              <a:off x="5229226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15" name="Line 189"/>
            <p:cNvSpPr>
              <a:spLocks noChangeShapeType="1"/>
            </p:cNvSpPr>
            <p:nvPr/>
          </p:nvSpPr>
          <p:spPr bwMode="auto">
            <a:xfrm>
              <a:off x="51911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16" name="Line 190"/>
            <p:cNvSpPr>
              <a:spLocks noChangeShapeType="1"/>
            </p:cNvSpPr>
            <p:nvPr/>
          </p:nvSpPr>
          <p:spPr bwMode="auto">
            <a:xfrm>
              <a:off x="51530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17" name="Line 191"/>
            <p:cNvSpPr>
              <a:spLocks noChangeShapeType="1"/>
            </p:cNvSpPr>
            <p:nvPr/>
          </p:nvSpPr>
          <p:spPr bwMode="auto">
            <a:xfrm>
              <a:off x="51276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18" name="Line 192"/>
            <p:cNvSpPr>
              <a:spLocks noChangeShapeType="1"/>
            </p:cNvSpPr>
            <p:nvPr/>
          </p:nvSpPr>
          <p:spPr bwMode="auto">
            <a:xfrm>
              <a:off x="5091113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19" name="Line 193"/>
            <p:cNvSpPr>
              <a:spLocks noChangeShapeType="1"/>
            </p:cNvSpPr>
            <p:nvPr/>
          </p:nvSpPr>
          <p:spPr bwMode="auto">
            <a:xfrm>
              <a:off x="50530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20" name="Line 194"/>
            <p:cNvSpPr>
              <a:spLocks noChangeShapeType="1"/>
            </p:cNvSpPr>
            <p:nvPr/>
          </p:nvSpPr>
          <p:spPr bwMode="auto">
            <a:xfrm>
              <a:off x="50276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21" name="Line 195"/>
            <p:cNvSpPr>
              <a:spLocks noChangeShapeType="1"/>
            </p:cNvSpPr>
            <p:nvPr/>
          </p:nvSpPr>
          <p:spPr bwMode="auto">
            <a:xfrm>
              <a:off x="49895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22" name="Line 196"/>
            <p:cNvSpPr>
              <a:spLocks noChangeShapeType="1"/>
            </p:cNvSpPr>
            <p:nvPr/>
          </p:nvSpPr>
          <p:spPr bwMode="auto">
            <a:xfrm>
              <a:off x="49641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23" name="Line 197"/>
            <p:cNvSpPr>
              <a:spLocks noChangeShapeType="1"/>
            </p:cNvSpPr>
            <p:nvPr/>
          </p:nvSpPr>
          <p:spPr bwMode="auto">
            <a:xfrm>
              <a:off x="4940301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25" name="Line 199"/>
            <p:cNvSpPr>
              <a:spLocks noChangeShapeType="1"/>
            </p:cNvSpPr>
            <p:nvPr/>
          </p:nvSpPr>
          <p:spPr bwMode="auto">
            <a:xfrm flipH="1">
              <a:off x="4838701" y="3924300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26" name="Line 200"/>
            <p:cNvSpPr>
              <a:spLocks noChangeShapeType="1"/>
            </p:cNvSpPr>
            <p:nvPr/>
          </p:nvSpPr>
          <p:spPr bwMode="auto">
            <a:xfrm flipH="1">
              <a:off x="4889501" y="38036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27" name="Line 201"/>
            <p:cNvSpPr>
              <a:spLocks noChangeShapeType="1"/>
            </p:cNvSpPr>
            <p:nvPr/>
          </p:nvSpPr>
          <p:spPr bwMode="auto">
            <a:xfrm flipH="1">
              <a:off x="4889501" y="36957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28" name="Line 202"/>
            <p:cNvSpPr>
              <a:spLocks noChangeShapeType="1"/>
            </p:cNvSpPr>
            <p:nvPr/>
          </p:nvSpPr>
          <p:spPr bwMode="auto">
            <a:xfrm flipH="1">
              <a:off x="4889501" y="35766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29" name="Line 203"/>
            <p:cNvSpPr>
              <a:spLocks noChangeShapeType="1"/>
            </p:cNvSpPr>
            <p:nvPr/>
          </p:nvSpPr>
          <p:spPr bwMode="auto">
            <a:xfrm flipH="1">
              <a:off x="4889501" y="34559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30" name="Line 204"/>
            <p:cNvSpPr>
              <a:spLocks noChangeShapeType="1"/>
            </p:cNvSpPr>
            <p:nvPr/>
          </p:nvSpPr>
          <p:spPr bwMode="auto">
            <a:xfrm flipH="1">
              <a:off x="4838701" y="3336925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31" name="Line 206"/>
            <p:cNvSpPr>
              <a:spLocks noChangeShapeType="1"/>
            </p:cNvSpPr>
            <p:nvPr/>
          </p:nvSpPr>
          <p:spPr bwMode="auto">
            <a:xfrm flipH="1">
              <a:off x="4889500" y="32289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32" name="Line 207"/>
            <p:cNvSpPr>
              <a:spLocks noChangeShapeType="1"/>
            </p:cNvSpPr>
            <p:nvPr/>
          </p:nvSpPr>
          <p:spPr bwMode="auto">
            <a:xfrm flipH="1">
              <a:off x="4889500" y="31083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33" name="Line 208"/>
            <p:cNvSpPr>
              <a:spLocks noChangeShapeType="1"/>
            </p:cNvSpPr>
            <p:nvPr/>
          </p:nvSpPr>
          <p:spPr bwMode="auto">
            <a:xfrm flipH="1">
              <a:off x="4889500" y="29876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34" name="Line 209"/>
            <p:cNvSpPr>
              <a:spLocks noChangeShapeType="1"/>
            </p:cNvSpPr>
            <p:nvPr/>
          </p:nvSpPr>
          <p:spPr bwMode="auto">
            <a:xfrm flipH="1">
              <a:off x="4889500" y="28686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35" name="Line 210"/>
            <p:cNvSpPr>
              <a:spLocks noChangeShapeType="1"/>
            </p:cNvSpPr>
            <p:nvPr/>
          </p:nvSpPr>
          <p:spPr bwMode="auto">
            <a:xfrm flipH="1">
              <a:off x="4838700" y="2760663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36" name="Line 211"/>
            <p:cNvSpPr>
              <a:spLocks noChangeShapeType="1"/>
            </p:cNvSpPr>
            <p:nvPr/>
          </p:nvSpPr>
          <p:spPr bwMode="auto">
            <a:xfrm flipH="1">
              <a:off x="4889500" y="26400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37" name="Line 212"/>
            <p:cNvSpPr>
              <a:spLocks noChangeShapeType="1"/>
            </p:cNvSpPr>
            <p:nvPr/>
          </p:nvSpPr>
          <p:spPr bwMode="auto">
            <a:xfrm flipH="1">
              <a:off x="4889500" y="25193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38" name="Line 213"/>
            <p:cNvSpPr>
              <a:spLocks noChangeShapeType="1"/>
            </p:cNvSpPr>
            <p:nvPr/>
          </p:nvSpPr>
          <p:spPr bwMode="auto">
            <a:xfrm flipH="1">
              <a:off x="4889500" y="24114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39" name="Line 214"/>
            <p:cNvSpPr>
              <a:spLocks noChangeShapeType="1"/>
            </p:cNvSpPr>
            <p:nvPr/>
          </p:nvSpPr>
          <p:spPr bwMode="auto">
            <a:xfrm flipH="1">
              <a:off x="4889500" y="22923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40" name="Line 215"/>
            <p:cNvSpPr>
              <a:spLocks noChangeShapeType="1"/>
            </p:cNvSpPr>
            <p:nvPr/>
          </p:nvSpPr>
          <p:spPr bwMode="auto">
            <a:xfrm flipH="1">
              <a:off x="4838700" y="2171700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41" name="Line 216"/>
            <p:cNvSpPr>
              <a:spLocks noChangeShapeType="1"/>
            </p:cNvSpPr>
            <p:nvPr/>
          </p:nvSpPr>
          <p:spPr bwMode="auto">
            <a:xfrm flipH="1">
              <a:off x="4889500" y="20526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42" name="Line 217"/>
            <p:cNvSpPr>
              <a:spLocks noChangeShapeType="1"/>
            </p:cNvSpPr>
            <p:nvPr/>
          </p:nvSpPr>
          <p:spPr bwMode="auto">
            <a:xfrm flipH="1">
              <a:off x="4889500" y="19446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43" name="Line 218"/>
            <p:cNvSpPr>
              <a:spLocks noChangeShapeType="1"/>
            </p:cNvSpPr>
            <p:nvPr/>
          </p:nvSpPr>
          <p:spPr bwMode="auto">
            <a:xfrm flipH="1">
              <a:off x="4889500" y="18240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44" name="Line 219"/>
            <p:cNvSpPr>
              <a:spLocks noChangeShapeType="1"/>
            </p:cNvSpPr>
            <p:nvPr/>
          </p:nvSpPr>
          <p:spPr bwMode="auto">
            <a:xfrm flipH="1">
              <a:off x="4889500" y="17033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45" name="Line 220"/>
            <p:cNvSpPr>
              <a:spLocks noChangeShapeType="1"/>
            </p:cNvSpPr>
            <p:nvPr/>
          </p:nvSpPr>
          <p:spPr bwMode="auto">
            <a:xfrm flipH="1">
              <a:off x="4838700" y="1584325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46" name="Line 221"/>
            <p:cNvSpPr>
              <a:spLocks noChangeShapeType="1"/>
            </p:cNvSpPr>
            <p:nvPr/>
          </p:nvSpPr>
          <p:spPr bwMode="auto">
            <a:xfrm flipH="1">
              <a:off x="4889500" y="14763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47" name="Line 222"/>
            <p:cNvSpPr>
              <a:spLocks noChangeShapeType="1"/>
            </p:cNvSpPr>
            <p:nvPr/>
          </p:nvSpPr>
          <p:spPr bwMode="auto">
            <a:xfrm flipH="1">
              <a:off x="4889500" y="13557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48" name="Line 223"/>
            <p:cNvSpPr>
              <a:spLocks noChangeShapeType="1"/>
            </p:cNvSpPr>
            <p:nvPr/>
          </p:nvSpPr>
          <p:spPr bwMode="auto">
            <a:xfrm flipH="1">
              <a:off x="4889500" y="12366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49" name="Line 224"/>
            <p:cNvSpPr>
              <a:spLocks noChangeShapeType="1"/>
            </p:cNvSpPr>
            <p:nvPr/>
          </p:nvSpPr>
          <p:spPr bwMode="auto">
            <a:xfrm flipH="1">
              <a:off x="4889500" y="11287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50" name="Line 225"/>
            <p:cNvSpPr>
              <a:spLocks noChangeShapeType="1"/>
            </p:cNvSpPr>
            <p:nvPr/>
          </p:nvSpPr>
          <p:spPr bwMode="auto">
            <a:xfrm flipH="1">
              <a:off x="4838700" y="1008063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51" name="Line 226"/>
            <p:cNvSpPr>
              <a:spLocks noChangeShapeType="1"/>
            </p:cNvSpPr>
            <p:nvPr/>
          </p:nvSpPr>
          <p:spPr bwMode="auto">
            <a:xfrm flipH="1">
              <a:off x="4889500" y="8874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cxnSp>
          <p:nvCxnSpPr>
            <p:cNvPr id="3353" name="直線コネクタ 3352"/>
            <p:cNvCxnSpPr>
              <a:stCxn id="3263" idx="0"/>
              <a:endCxn id="3263" idx="6"/>
            </p:cNvCxnSpPr>
            <p:nvPr/>
          </p:nvCxnSpPr>
          <p:spPr>
            <a:xfrm>
              <a:off x="5002213" y="2136775"/>
              <a:ext cx="0" cy="16319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54" name="Rectangle 139"/>
            <p:cNvSpPr>
              <a:spLocks noChangeArrowheads="1"/>
            </p:cNvSpPr>
            <p:nvPr/>
          </p:nvSpPr>
          <p:spPr bwMode="auto">
            <a:xfrm>
              <a:off x="6446952" y="2161545"/>
              <a:ext cx="624310" cy="384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98.6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grpSp>
        <p:nvGrpSpPr>
          <p:cNvPr id="3355" name="グループ化 3354"/>
          <p:cNvGrpSpPr/>
          <p:nvPr/>
        </p:nvGrpSpPr>
        <p:grpSpPr>
          <a:xfrm>
            <a:off x="4711841" y="14914228"/>
            <a:ext cx="3173952" cy="3030650"/>
            <a:chOff x="792163" y="852488"/>
            <a:chExt cx="3305176" cy="3155950"/>
          </a:xfrm>
        </p:grpSpPr>
        <p:sp>
          <p:nvSpPr>
            <p:cNvPr id="3356" name="Rectangle 7"/>
            <p:cNvSpPr>
              <a:spLocks noChangeArrowheads="1"/>
            </p:cNvSpPr>
            <p:nvPr/>
          </p:nvSpPr>
          <p:spPr bwMode="auto">
            <a:xfrm>
              <a:off x="879476" y="863600"/>
              <a:ext cx="3217863" cy="307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3357" name="Picture 8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476" y="863600"/>
              <a:ext cx="3217863" cy="307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58" name="Picture 9"/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476" y="863600"/>
              <a:ext cx="3217863" cy="307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59" name="Freeform 10"/>
            <p:cNvSpPr>
              <a:spLocks/>
            </p:cNvSpPr>
            <p:nvPr/>
          </p:nvSpPr>
          <p:spPr bwMode="auto">
            <a:xfrm>
              <a:off x="2865438" y="1079500"/>
              <a:ext cx="904875" cy="1249363"/>
            </a:xfrm>
            <a:custGeom>
              <a:avLst/>
              <a:gdLst>
                <a:gd name="T0" fmla="*/ 95 w 570"/>
                <a:gd name="T1" fmla="*/ 0 h 787"/>
                <a:gd name="T2" fmla="*/ 0 w 570"/>
                <a:gd name="T3" fmla="*/ 787 h 787"/>
                <a:gd name="T4" fmla="*/ 285 w 570"/>
                <a:gd name="T5" fmla="*/ 771 h 787"/>
                <a:gd name="T6" fmla="*/ 475 w 570"/>
                <a:gd name="T7" fmla="*/ 575 h 787"/>
                <a:gd name="T8" fmla="*/ 570 w 570"/>
                <a:gd name="T9" fmla="*/ 0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0" h="787">
                  <a:moveTo>
                    <a:pt x="95" y="0"/>
                  </a:moveTo>
                  <a:lnTo>
                    <a:pt x="0" y="787"/>
                  </a:lnTo>
                  <a:lnTo>
                    <a:pt x="285" y="771"/>
                  </a:lnTo>
                  <a:lnTo>
                    <a:pt x="475" y="575"/>
                  </a:lnTo>
                  <a:lnTo>
                    <a:pt x="570" y="0"/>
                  </a:lnTo>
                </a:path>
              </a:pathLst>
            </a:custGeom>
            <a:noFill/>
            <a:ln w="317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60" name="Freeform 11"/>
            <p:cNvSpPr>
              <a:spLocks/>
            </p:cNvSpPr>
            <p:nvPr/>
          </p:nvSpPr>
          <p:spPr bwMode="auto">
            <a:xfrm>
              <a:off x="3016251" y="1079500"/>
              <a:ext cx="754063" cy="0"/>
            </a:xfrm>
            <a:custGeom>
              <a:avLst/>
              <a:gdLst>
                <a:gd name="T0" fmla="*/ 0 w 475"/>
                <a:gd name="T1" fmla="*/ 0 w 475"/>
                <a:gd name="T2" fmla="*/ 0 w 475"/>
                <a:gd name="T3" fmla="*/ 475 w 475"/>
                <a:gd name="T4" fmla="*/ 475 w 475"/>
                <a:gd name="T5" fmla="*/ 475 w 475"/>
                <a:gd name="T6" fmla="*/ 0 w 47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47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75" y="0"/>
                  </a:lnTo>
                  <a:lnTo>
                    <a:pt x="475" y="0"/>
                  </a:lnTo>
                  <a:lnTo>
                    <a:pt x="4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61" name="Rectangle 12"/>
            <p:cNvSpPr>
              <a:spLocks noChangeArrowheads="1"/>
            </p:cNvSpPr>
            <p:nvPr/>
          </p:nvSpPr>
          <p:spPr bwMode="auto">
            <a:xfrm>
              <a:off x="879476" y="852488"/>
              <a:ext cx="754063" cy="527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62" name="Rectangle 14"/>
            <p:cNvSpPr>
              <a:spLocks noChangeArrowheads="1"/>
            </p:cNvSpPr>
            <p:nvPr/>
          </p:nvSpPr>
          <p:spPr bwMode="auto">
            <a:xfrm>
              <a:off x="3068639" y="1093158"/>
              <a:ext cx="624310" cy="384602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78.6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3363" name="Freeform 15"/>
            <p:cNvSpPr>
              <a:spLocks/>
            </p:cNvSpPr>
            <p:nvPr/>
          </p:nvSpPr>
          <p:spPr bwMode="auto">
            <a:xfrm>
              <a:off x="879476" y="852488"/>
              <a:ext cx="3217863" cy="3071813"/>
            </a:xfrm>
            <a:custGeom>
              <a:avLst/>
              <a:gdLst>
                <a:gd name="T0" fmla="*/ 0 w 2027"/>
                <a:gd name="T1" fmla="*/ 0 h 1935"/>
                <a:gd name="T2" fmla="*/ 2027 w 2027"/>
                <a:gd name="T3" fmla="*/ 0 h 1935"/>
                <a:gd name="T4" fmla="*/ 2027 w 2027"/>
                <a:gd name="T5" fmla="*/ 1935 h 1935"/>
                <a:gd name="T6" fmla="*/ 0 w 2027"/>
                <a:gd name="T7" fmla="*/ 1935 h 1935"/>
                <a:gd name="T8" fmla="*/ 0 w 2027"/>
                <a:gd name="T9" fmla="*/ 0 h 1935"/>
                <a:gd name="T10" fmla="*/ 0 w 2027"/>
                <a:gd name="T11" fmla="*/ 0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27" h="1935">
                  <a:moveTo>
                    <a:pt x="0" y="0"/>
                  </a:moveTo>
                  <a:lnTo>
                    <a:pt x="2027" y="0"/>
                  </a:lnTo>
                  <a:lnTo>
                    <a:pt x="2027" y="1935"/>
                  </a:lnTo>
                  <a:lnTo>
                    <a:pt x="0" y="193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64" name="Line 16"/>
            <p:cNvSpPr>
              <a:spLocks noChangeShapeType="1"/>
            </p:cNvSpPr>
            <p:nvPr/>
          </p:nvSpPr>
          <p:spPr bwMode="auto">
            <a:xfrm>
              <a:off x="1219201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65" name="Line 17"/>
            <p:cNvSpPr>
              <a:spLocks noChangeShapeType="1"/>
            </p:cNvSpPr>
            <p:nvPr/>
          </p:nvSpPr>
          <p:spPr bwMode="auto">
            <a:xfrm>
              <a:off x="12954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66" name="Line 18"/>
            <p:cNvSpPr>
              <a:spLocks noChangeShapeType="1"/>
            </p:cNvSpPr>
            <p:nvPr/>
          </p:nvSpPr>
          <p:spPr bwMode="auto">
            <a:xfrm>
              <a:off x="13192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67" name="Line 19"/>
            <p:cNvSpPr>
              <a:spLocks noChangeShapeType="1"/>
            </p:cNvSpPr>
            <p:nvPr/>
          </p:nvSpPr>
          <p:spPr bwMode="auto">
            <a:xfrm>
              <a:off x="13573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68" name="Line 20"/>
            <p:cNvSpPr>
              <a:spLocks noChangeShapeType="1"/>
            </p:cNvSpPr>
            <p:nvPr/>
          </p:nvSpPr>
          <p:spPr bwMode="auto">
            <a:xfrm>
              <a:off x="1395413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69" name="Line 21"/>
            <p:cNvSpPr>
              <a:spLocks noChangeShapeType="1"/>
            </p:cNvSpPr>
            <p:nvPr/>
          </p:nvSpPr>
          <p:spPr bwMode="auto">
            <a:xfrm>
              <a:off x="14335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70" name="Line 22"/>
            <p:cNvSpPr>
              <a:spLocks noChangeShapeType="1"/>
            </p:cNvSpPr>
            <p:nvPr/>
          </p:nvSpPr>
          <p:spPr bwMode="auto">
            <a:xfrm>
              <a:off x="14573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71" name="Line 23"/>
            <p:cNvSpPr>
              <a:spLocks noChangeShapeType="1"/>
            </p:cNvSpPr>
            <p:nvPr/>
          </p:nvSpPr>
          <p:spPr bwMode="auto">
            <a:xfrm>
              <a:off x="14954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72" name="Line 24"/>
            <p:cNvSpPr>
              <a:spLocks noChangeShapeType="1"/>
            </p:cNvSpPr>
            <p:nvPr/>
          </p:nvSpPr>
          <p:spPr bwMode="auto">
            <a:xfrm>
              <a:off x="15208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73" name="Line 25"/>
            <p:cNvSpPr>
              <a:spLocks noChangeShapeType="1"/>
            </p:cNvSpPr>
            <p:nvPr/>
          </p:nvSpPr>
          <p:spPr bwMode="auto">
            <a:xfrm>
              <a:off x="1546226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74" name="Line 26"/>
            <p:cNvSpPr>
              <a:spLocks noChangeShapeType="1"/>
            </p:cNvSpPr>
            <p:nvPr/>
          </p:nvSpPr>
          <p:spPr bwMode="auto">
            <a:xfrm>
              <a:off x="177165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75" name="Line 27"/>
            <p:cNvSpPr>
              <a:spLocks noChangeShapeType="1"/>
            </p:cNvSpPr>
            <p:nvPr/>
          </p:nvSpPr>
          <p:spPr bwMode="auto">
            <a:xfrm>
              <a:off x="190976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76" name="Line 28"/>
            <p:cNvSpPr>
              <a:spLocks noChangeShapeType="1"/>
            </p:cNvSpPr>
            <p:nvPr/>
          </p:nvSpPr>
          <p:spPr bwMode="auto">
            <a:xfrm>
              <a:off x="201136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77" name="Line 29"/>
            <p:cNvSpPr>
              <a:spLocks noChangeShapeType="1"/>
            </p:cNvSpPr>
            <p:nvPr/>
          </p:nvSpPr>
          <p:spPr bwMode="auto">
            <a:xfrm>
              <a:off x="2085976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78" name="Line 30"/>
            <p:cNvSpPr>
              <a:spLocks noChangeShapeType="1"/>
            </p:cNvSpPr>
            <p:nvPr/>
          </p:nvSpPr>
          <p:spPr bwMode="auto">
            <a:xfrm>
              <a:off x="21494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79" name="Line 31"/>
            <p:cNvSpPr>
              <a:spLocks noChangeShapeType="1"/>
            </p:cNvSpPr>
            <p:nvPr/>
          </p:nvSpPr>
          <p:spPr bwMode="auto">
            <a:xfrm>
              <a:off x="22002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80" name="Line 32"/>
            <p:cNvSpPr>
              <a:spLocks noChangeShapeType="1"/>
            </p:cNvSpPr>
            <p:nvPr/>
          </p:nvSpPr>
          <p:spPr bwMode="auto">
            <a:xfrm>
              <a:off x="224948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81" name="Line 33"/>
            <p:cNvSpPr>
              <a:spLocks noChangeShapeType="1"/>
            </p:cNvSpPr>
            <p:nvPr/>
          </p:nvSpPr>
          <p:spPr bwMode="auto">
            <a:xfrm>
              <a:off x="228758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82" name="Line 34"/>
            <p:cNvSpPr>
              <a:spLocks noChangeShapeType="1"/>
            </p:cNvSpPr>
            <p:nvPr/>
          </p:nvSpPr>
          <p:spPr bwMode="auto">
            <a:xfrm>
              <a:off x="2325688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83" name="Line 35"/>
            <p:cNvSpPr>
              <a:spLocks noChangeShapeType="1"/>
            </p:cNvSpPr>
            <p:nvPr/>
          </p:nvSpPr>
          <p:spPr bwMode="auto">
            <a:xfrm>
              <a:off x="25511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84" name="Line 36"/>
            <p:cNvSpPr>
              <a:spLocks noChangeShapeType="1"/>
            </p:cNvSpPr>
            <p:nvPr/>
          </p:nvSpPr>
          <p:spPr bwMode="auto">
            <a:xfrm>
              <a:off x="26765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85" name="Line 37"/>
            <p:cNvSpPr>
              <a:spLocks noChangeShapeType="1"/>
            </p:cNvSpPr>
            <p:nvPr/>
          </p:nvSpPr>
          <p:spPr bwMode="auto">
            <a:xfrm>
              <a:off x="27781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86" name="Line 38"/>
            <p:cNvSpPr>
              <a:spLocks noChangeShapeType="1"/>
            </p:cNvSpPr>
            <p:nvPr/>
          </p:nvSpPr>
          <p:spPr bwMode="auto">
            <a:xfrm>
              <a:off x="2840038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87" name="Line 39"/>
            <p:cNvSpPr>
              <a:spLocks noChangeShapeType="1"/>
            </p:cNvSpPr>
            <p:nvPr/>
          </p:nvSpPr>
          <p:spPr bwMode="auto">
            <a:xfrm>
              <a:off x="290353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88" name="Line 40"/>
            <p:cNvSpPr>
              <a:spLocks noChangeShapeType="1"/>
            </p:cNvSpPr>
            <p:nvPr/>
          </p:nvSpPr>
          <p:spPr bwMode="auto">
            <a:xfrm>
              <a:off x="295433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89" name="Line 41"/>
            <p:cNvSpPr>
              <a:spLocks noChangeShapeType="1"/>
            </p:cNvSpPr>
            <p:nvPr/>
          </p:nvSpPr>
          <p:spPr bwMode="auto">
            <a:xfrm>
              <a:off x="299085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90" name="Line 42"/>
            <p:cNvSpPr>
              <a:spLocks noChangeShapeType="1"/>
            </p:cNvSpPr>
            <p:nvPr/>
          </p:nvSpPr>
          <p:spPr bwMode="auto">
            <a:xfrm>
              <a:off x="302895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91" name="Line 43"/>
            <p:cNvSpPr>
              <a:spLocks noChangeShapeType="1"/>
            </p:cNvSpPr>
            <p:nvPr/>
          </p:nvSpPr>
          <p:spPr bwMode="auto">
            <a:xfrm>
              <a:off x="3067051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92" name="Line 44"/>
            <p:cNvSpPr>
              <a:spLocks noChangeShapeType="1"/>
            </p:cNvSpPr>
            <p:nvPr/>
          </p:nvSpPr>
          <p:spPr bwMode="auto">
            <a:xfrm>
              <a:off x="32797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93" name="Line 45"/>
            <p:cNvSpPr>
              <a:spLocks noChangeShapeType="1"/>
            </p:cNvSpPr>
            <p:nvPr/>
          </p:nvSpPr>
          <p:spPr bwMode="auto">
            <a:xfrm>
              <a:off x="34067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94" name="Line 46"/>
            <p:cNvSpPr>
              <a:spLocks noChangeShapeType="1"/>
            </p:cNvSpPr>
            <p:nvPr/>
          </p:nvSpPr>
          <p:spPr bwMode="auto">
            <a:xfrm>
              <a:off x="349408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95" name="Line 47"/>
            <p:cNvSpPr>
              <a:spLocks noChangeShapeType="1"/>
            </p:cNvSpPr>
            <p:nvPr/>
          </p:nvSpPr>
          <p:spPr bwMode="auto">
            <a:xfrm>
              <a:off x="3570288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96" name="Line 48"/>
            <p:cNvSpPr>
              <a:spLocks noChangeShapeType="1"/>
            </p:cNvSpPr>
            <p:nvPr/>
          </p:nvSpPr>
          <p:spPr bwMode="auto">
            <a:xfrm>
              <a:off x="36195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97" name="Line 49"/>
            <p:cNvSpPr>
              <a:spLocks noChangeShapeType="1"/>
            </p:cNvSpPr>
            <p:nvPr/>
          </p:nvSpPr>
          <p:spPr bwMode="auto">
            <a:xfrm>
              <a:off x="36703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98" name="Line 50"/>
            <p:cNvSpPr>
              <a:spLocks noChangeShapeType="1"/>
            </p:cNvSpPr>
            <p:nvPr/>
          </p:nvSpPr>
          <p:spPr bwMode="auto">
            <a:xfrm>
              <a:off x="37084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99" name="Line 51"/>
            <p:cNvSpPr>
              <a:spLocks noChangeShapeType="1"/>
            </p:cNvSpPr>
            <p:nvPr/>
          </p:nvSpPr>
          <p:spPr bwMode="auto">
            <a:xfrm>
              <a:off x="3744913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00" name="Line 52"/>
            <p:cNvSpPr>
              <a:spLocks noChangeShapeType="1"/>
            </p:cNvSpPr>
            <p:nvPr/>
          </p:nvSpPr>
          <p:spPr bwMode="auto">
            <a:xfrm>
              <a:off x="3783013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01" name="Line 53"/>
            <p:cNvSpPr>
              <a:spLocks noChangeShapeType="1"/>
            </p:cNvSpPr>
            <p:nvPr/>
          </p:nvSpPr>
          <p:spPr bwMode="auto">
            <a:xfrm>
              <a:off x="399732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02" name="Line 54"/>
            <p:cNvSpPr>
              <a:spLocks noChangeShapeType="1"/>
            </p:cNvSpPr>
            <p:nvPr/>
          </p:nvSpPr>
          <p:spPr bwMode="auto">
            <a:xfrm>
              <a:off x="1219201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03" name="Line 55"/>
            <p:cNvSpPr>
              <a:spLocks noChangeShapeType="1"/>
            </p:cNvSpPr>
            <p:nvPr/>
          </p:nvSpPr>
          <p:spPr bwMode="auto">
            <a:xfrm>
              <a:off x="12065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04" name="Line 56"/>
            <p:cNvSpPr>
              <a:spLocks noChangeShapeType="1"/>
            </p:cNvSpPr>
            <p:nvPr/>
          </p:nvSpPr>
          <p:spPr bwMode="auto">
            <a:xfrm>
              <a:off x="12065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05" name="Line 57"/>
            <p:cNvSpPr>
              <a:spLocks noChangeShapeType="1"/>
            </p:cNvSpPr>
            <p:nvPr/>
          </p:nvSpPr>
          <p:spPr bwMode="auto">
            <a:xfrm>
              <a:off x="12065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06" name="Line 58"/>
            <p:cNvSpPr>
              <a:spLocks noChangeShapeType="1"/>
            </p:cNvSpPr>
            <p:nvPr/>
          </p:nvSpPr>
          <p:spPr bwMode="auto">
            <a:xfrm>
              <a:off x="1206501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07" name="Line 59"/>
            <p:cNvSpPr>
              <a:spLocks noChangeShapeType="1"/>
            </p:cNvSpPr>
            <p:nvPr/>
          </p:nvSpPr>
          <p:spPr bwMode="auto">
            <a:xfrm>
              <a:off x="11938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08" name="Line 60"/>
            <p:cNvSpPr>
              <a:spLocks noChangeShapeType="1"/>
            </p:cNvSpPr>
            <p:nvPr/>
          </p:nvSpPr>
          <p:spPr bwMode="auto">
            <a:xfrm>
              <a:off x="11938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09" name="Line 61"/>
            <p:cNvSpPr>
              <a:spLocks noChangeShapeType="1"/>
            </p:cNvSpPr>
            <p:nvPr/>
          </p:nvSpPr>
          <p:spPr bwMode="auto">
            <a:xfrm>
              <a:off x="11938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10" name="Line 62"/>
            <p:cNvSpPr>
              <a:spLocks noChangeShapeType="1"/>
            </p:cNvSpPr>
            <p:nvPr/>
          </p:nvSpPr>
          <p:spPr bwMode="auto">
            <a:xfrm>
              <a:off x="1181101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11" name="Line 63"/>
            <p:cNvSpPr>
              <a:spLocks noChangeShapeType="1"/>
            </p:cNvSpPr>
            <p:nvPr/>
          </p:nvSpPr>
          <p:spPr bwMode="auto">
            <a:xfrm>
              <a:off x="1181101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12" name="Line 64"/>
            <p:cNvSpPr>
              <a:spLocks noChangeShapeType="1"/>
            </p:cNvSpPr>
            <p:nvPr/>
          </p:nvSpPr>
          <p:spPr bwMode="auto">
            <a:xfrm>
              <a:off x="114458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13" name="Line 65"/>
            <p:cNvSpPr>
              <a:spLocks noChangeShapeType="1"/>
            </p:cNvSpPr>
            <p:nvPr/>
          </p:nvSpPr>
          <p:spPr bwMode="auto">
            <a:xfrm>
              <a:off x="110648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14" name="Line 66"/>
            <p:cNvSpPr>
              <a:spLocks noChangeShapeType="1"/>
            </p:cNvSpPr>
            <p:nvPr/>
          </p:nvSpPr>
          <p:spPr bwMode="auto">
            <a:xfrm>
              <a:off x="108108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15" name="Line 67"/>
            <p:cNvSpPr>
              <a:spLocks noChangeShapeType="1"/>
            </p:cNvSpPr>
            <p:nvPr/>
          </p:nvSpPr>
          <p:spPr bwMode="auto">
            <a:xfrm>
              <a:off x="1042988" y="3937000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16" name="Line 68"/>
            <p:cNvSpPr>
              <a:spLocks noChangeShapeType="1"/>
            </p:cNvSpPr>
            <p:nvPr/>
          </p:nvSpPr>
          <p:spPr bwMode="auto">
            <a:xfrm>
              <a:off x="1004888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17" name="Line 69"/>
            <p:cNvSpPr>
              <a:spLocks noChangeShapeType="1"/>
            </p:cNvSpPr>
            <p:nvPr/>
          </p:nvSpPr>
          <p:spPr bwMode="auto">
            <a:xfrm>
              <a:off x="9810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18" name="Line 70"/>
            <p:cNvSpPr>
              <a:spLocks noChangeShapeType="1"/>
            </p:cNvSpPr>
            <p:nvPr/>
          </p:nvSpPr>
          <p:spPr bwMode="auto">
            <a:xfrm>
              <a:off x="9429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19" name="Line 71"/>
            <p:cNvSpPr>
              <a:spLocks noChangeShapeType="1"/>
            </p:cNvSpPr>
            <p:nvPr/>
          </p:nvSpPr>
          <p:spPr bwMode="auto">
            <a:xfrm>
              <a:off x="917576" y="393700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20" name="Line 72"/>
            <p:cNvSpPr>
              <a:spLocks noChangeShapeType="1"/>
            </p:cNvSpPr>
            <p:nvPr/>
          </p:nvSpPr>
          <p:spPr bwMode="auto">
            <a:xfrm>
              <a:off x="892176" y="3937000"/>
              <a:ext cx="0" cy="714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22" name="Line 74"/>
            <p:cNvSpPr>
              <a:spLocks noChangeShapeType="1"/>
            </p:cNvSpPr>
            <p:nvPr/>
          </p:nvSpPr>
          <p:spPr bwMode="auto">
            <a:xfrm flipH="1">
              <a:off x="792163" y="3600450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23" name="Line 75"/>
            <p:cNvSpPr>
              <a:spLocks noChangeShapeType="1"/>
            </p:cNvSpPr>
            <p:nvPr/>
          </p:nvSpPr>
          <p:spPr bwMode="auto">
            <a:xfrm flipH="1">
              <a:off x="841376" y="35274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24" name="Line 76"/>
            <p:cNvSpPr>
              <a:spLocks noChangeShapeType="1"/>
            </p:cNvSpPr>
            <p:nvPr/>
          </p:nvSpPr>
          <p:spPr bwMode="auto">
            <a:xfrm flipH="1">
              <a:off x="841376" y="35036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25" name="Line 77"/>
            <p:cNvSpPr>
              <a:spLocks noChangeShapeType="1"/>
            </p:cNvSpPr>
            <p:nvPr/>
          </p:nvSpPr>
          <p:spPr bwMode="auto">
            <a:xfrm flipH="1">
              <a:off x="841376" y="34686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26" name="Line 78"/>
            <p:cNvSpPr>
              <a:spLocks noChangeShapeType="1"/>
            </p:cNvSpPr>
            <p:nvPr/>
          </p:nvSpPr>
          <p:spPr bwMode="auto">
            <a:xfrm flipH="1">
              <a:off x="817563" y="3432175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27" name="Line 79"/>
            <p:cNvSpPr>
              <a:spLocks noChangeShapeType="1"/>
            </p:cNvSpPr>
            <p:nvPr/>
          </p:nvSpPr>
          <p:spPr bwMode="auto">
            <a:xfrm flipH="1">
              <a:off x="841376" y="33956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28" name="Line 80"/>
            <p:cNvSpPr>
              <a:spLocks noChangeShapeType="1"/>
            </p:cNvSpPr>
            <p:nvPr/>
          </p:nvSpPr>
          <p:spPr bwMode="auto">
            <a:xfrm flipH="1">
              <a:off x="841376" y="33718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29" name="Line 81"/>
            <p:cNvSpPr>
              <a:spLocks noChangeShapeType="1"/>
            </p:cNvSpPr>
            <p:nvPr/>
          </p:nvSpPr>
          <p:spPr bwMode="auto">
            <a:xfrm flipH="1">
              <a:off x="841376" y="33369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30" name="Line 82"/>
            <p:cNvSpPr>
              <a:spLocks noChangeShapeType="1"/>
            </p:cNvSpPr>
            <p:nvPr/>
          </p:nvSpPr>
          <p:spPr bwMode="auto">
            <a:xfrm flipH="1">
              <a:off x="841376" y="33115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31" name="Line 83"/>
            <p:cNvSpPr>
              <a:spLocks noChangeShapeType="1"/>
            </p:cNvSpPr>
            <p:nvPr/>
          </p:nvSpPr>
          <p:spPr bwMode="auto">
            <a:xfrm flipH="1">
              <a:off x="792163" y="3287713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32" name="Line 84"/>
            <p:cNvSpPr>
              <a:spLocks noChangeShapeType="1"/>
            </p:cNvSpPr>
            <p:nvPr/>
          </p:nvSpPr>
          <p:spPr bwMode="auto">
            <a:xfrm flipH="1">
              <a:off x="841376" y="30718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33" name="Line 85"/>
            <p:cNvSpPr>
              <a:spLocks noChangeShapeType="1"/>
            </p:cNvSpPr>
            <p:nvPr/>
          </p:nvSpPr>
          <p:spPr bwMode="auto">
            <a:xfrm flipH="1">
              <a:off x="841376" y="29400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34" name="Line 86"/>
            <p:cNvSpPr>
              <a:spLocks noChangeShapeType="1"/>
            </p:cNvSpPr>
            <p:nvPr/>
          </p:nvSpPr>
          <p:spPr bwMode="auto">
            <a:xfrm flipH="1">
              <a:off x="841376" y="28448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35" name="Line 87"/>
            <p:cNvSpPr>
              <a:spLocks noChangeShapeType="1"/>
            </p:cNvSpPr>
            <p:nvPr/>
          </p:nvSpPr>
          <p:spPr bwMode="auto">
            <a:xfrm flipH="1">
              <a:off x="817563" y="2771775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36" name="Line 88"/>
            <p:cNvSpPr>
              <a:spLocks noChangeShapeType="1"/>
            </p:cNvSpPr>
            <p:nvPr/>
          </p:nvSpPr>
          <p:spPr bwMode="auto">
            <a:xfrm flipH="1">
              <a:off x="841376" y="27114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37" name="Line 89"/>
            <p:cNvSpPr>
              <a:spLocks noChangeShapeType="1"/>
            </p:cNvSpPr>
            <p:nvPr/>
          </p:nvSpPr>
          <p:spPr bwMode="auto">
            <a:xfrm flipH="1">
              <a:off x="841376" y="26638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38" name="Line 90"/>
            <p:cNvSpPr>
              <a:spLocks noChangeShapeType="1"/>
            </p:cNvSpPr>
            <p:nvPr/>
          </p:nvSpPr>
          <p:spPr bwMode="auto">
            <a:xfrm flipH="1">
              <a:off x="841376" y="26162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39" name="Line 91"/>
            <p:cNvSpPr>
              <a:spLocks noChangeShapeType="1"/>
            </p:cNvSpPr>
            <p:nvPr/>
          </p:nvSpPr>
          <p:spPr bwMode="auto">
            <a:xfrm flipH="1">
              <a:off x="841376" y="25796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40" name="Line 92"/>
            <p:cNvSpPr>
              <a:spLocks noChangeShapeType="1"/>
            </p:cNvSpPr>
            <p:nvPr/>
          </p:nvSpPr>
          <p:spPr bwMode="auto">
            <a:xfrm flipH="1">
              <a:off x="792163" y="2544763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41" name="Line 93"/>
            <p:cNvSpPr>
              <a:spLocks noChangeShapeType="1"/>
            </p:cNvSpPr>
            <p:nvPr/>
          </p:nvSpPr>
          <p:spPr bwMode="auto">
            <a:xfrm flipH="1">
              <a:off x="841376" y="23288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42" name="Line 94"/>
            <p:cNvSpPr>
              <a:spLocks noChangeShapeType="1"/>
            </p:cNvSpPr>
            <p:nvPr/>
          </p:nvSpPr>
          <p:spPr bwMode="auto">
            <a:xfrm flipH="1">
              <a:off x="841376" y="22082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43" name="Line 95"/>
            <p:cNvSpPr>
              <a:spLocks noChangeShapeType="1"/>
            </p:cNvSpPr>
            <p:nvPr/>
          </p:nvSpPr>
          <p:spPr bwMode="auto">
            <a:xfrm flipH="1">
              <a:off x="841376" y="21113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44" name="Line 96"/>
            <p:cNvSpPr>
              <a:spLocks noChangeShapeType="1"/>
            </p:cNvSpPr>
            <p:nvPr/>
          </p:nvSpPr>
          <p:spPr bwMode="auto">
            <a:xfrm flipH="1">
              <a:off x="817563" y="2052638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45" name="Line 97"/>
            <p:cNvSpPr>
              <a:spLocks noChangeShapeType="1"/>
            </p:cNvSpPr>
            <p:nvPr/>
          </p:nvSpPr>
          <p:spPr bwMode="auto">
            <a:xfrm flipH="1">
              <a:off x="841376" y="19923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46" name="Line 98"/>
            <p:cNvSpPr>
              <a:spLocks noChangeShapeType="1"/>
            </p:cNvSpPr>
            <p:nvPr/>
          </p:nvSpPr>
          <p:spPr bwMode="auto">
            <a:xfrm flipH="1">
              <a:off x="841376" y="19446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47" name="Line 99"/>
            <p:cNvSpPr>
              <a:spLocks noChangeShapeType="1"/>
            </p:cNvSpPr>
            <p:nvPr/>
          </p:nvSpPr>
          <p:spPr bwMode="auto">
            <a:xfrm flipH="1">
              <a:off x="841376" y="19081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48" name="Line 100"/>
            <p:cNvSpPr>
              <a:spLocks noChangeShapeType="1"/>
            </p:cNvSpPr>
            <p:nvPr/>
          </p:nvSpPr>
          <p:spPr bwMode="auto">
            <a:xfrm flipH="1">
              <a:off x="841376" y="18716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49" name="Line 101"/>
            <p:cNvSpPr>
              <a:spLocks noChangeShapeType="1"/>
            </p:cNvSpPr>
            <p:nvPr/>
          </p:nvSpPr>
          <p:spPr bwMode="auto">
            <a:xfrm flipH="1">
              <a:off x="792163" y="1836738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50" name="Line 102"/>
            <p:cNvSpPr>
              <a:spLocks noChangeShapeType="1"/>
            </p:cNvSpPr>
            <p:nvPr/>
          </p:nvSpPr>
          <p:spPr bwMode="auto">
            <a:xfrm flipH="1">
              <a:off x="841376" y="16319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51" name="Line 103"/>
            <p:cNvSpPr>
              <a:spLocks noChangeShapeType="1"/>
            </p:cNvSpPr>
            <p:nvPr/>
          </p:nvSpPr>
          <p:spPr bwMode="auto">
            <a:xfrm flipH="1">
              <a:off x="841376" y="15113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52" name="Line 104"/>
            <p:cNvSpPr>
              <a:spLocks noChangeShapeType="1"/>
            </p:cNvSpPr>
            <p:nvPr/>
          </p:nvSpPr>
          <p:spPr bwMode="auto">
            <a:xfrm flipH="1">
              <a:off x="841376" y="14287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53" name="Line 105"/>
            <p:cNvSpPr>
              <a:spLocks noChangeShapeType="1"/>
            </p:cNvSpPr>
            <p:nvPr/>
          </p:nvSpPr>
          <p:spPr bwMode="auto">
            <a:xfrm flipH="1">
              <a:off x="817563" y="1355725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54" name="Line 106"/>
            <p:cNvSpPr>
              <a:spLocks noChangeShapeType="1"/>
            </p:cNvSpPr>
            <p:nvPr/>
          </p:nvSpPr>
          <p:spPr bwMode="auto">
            <a:xfrm flipH="1">
              <a:off x="841376" y="13081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55" name="Line 107"/>
            <p:cNvSpPr>
              <a:spLocks noChangeShapeType="1"/>
            </p:cNvSpPr>
            <p:nvPr/>
          </p:nvSpPr>
          <p:spPr bwMode="auto">
            <a:xfrm flipH="1">
              <a:off x="841376" y="12604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56" name="Line 108"/>
            <p:cNvSpPr>
              <a:spLocks noChangeShapeType="1"/>
            </p:cNvSpPr>
            <p:nvPr/>
          </p:nvSpPr>
          <p:spPr bwMode="auto">
            <a:xfrm flipH="1">
              <a:off x="841376" y="12239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57" name="Line 109"/>
            <p:cNvSpPr>
              <a:spLocks noChangeShapeType="1"/>
            </p:cNvSpPr>
            <p:nvPr/>
          </p:nvSpPr>
          <p:spPr bwMode="auto">
            <a:xfrm flipH="1">
              <a:off x="841376" y="11874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58" name="Line 110"/>
            <p:cNvSpPr>
              <a:spLocks noChangeShapeType="1"/>
            </p:cNvSpPr>
            <p:nvPr/>
          </p:nvSpPr>
          <p:spPr bwMode="auto">
            <a:xfrm flipH="1">
              <a:off x="792163" y="1152525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59" name="Line 111"/>
            <p:cNvSpPr>
              <a:spLocks noChangeShapeType="1"/>
            </p:cNvSpPr>
            <p:nvPr/>
          </p:nvSpPr>
          <p:spPr bwMode="auto">
            <a:xfrm flipH="1">
              <a:off x="841376" y="9477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60" name="Line 112"/>
            <p:cNvSpPr>
              <a:spLocks noChangeShapeType="1"/>
            </p:cNvSpPr>
            <p:nvPr/>
          </p:nvSpPr>
          <p:spPr bwMode="auto">
            <a:xfrm flipH="1">
              <a:off x="792163" y="3600450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61" name="Line 113"/>
            <p:cNvSpPr>
              <a:spLocks noChangeShapeType="1"/>
            </p:cNvSpPr>
            <p:nvPr/>
          </p:nvSpPr>
          <p:spPr bwMode="auto">
            <a:xfrm flipH="1">
              <a:off x="841376" y="36115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62" name="Line 114"/>
            <p:cNvSpPr>
              <a:spLocks noChangeShapeType="1"/>
            </p:cNvSpPr>
            <p:nvPr/>
          </p:nvSpPr>
          <p:spPr bwMode="auto">
            <a:xfrm flipH="1">
              <a:off x="841376" y="36115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63" name="Line 115"/>
            <p:cNvSpPr>
              <a:spLocks noChangeShapeType="1"/>
            </p:cNvSpPr>
            <p:nvPr/>
          </p:nvSpPr>
          <p:spPr bwMode="auto">
            <a:xfrm flipH="1">
              <a:off x="841376" y="36115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64" name="Line 116"/>
            <p:cNvSpPr>
              <a:spLocks noChangeShapeType="1"/>
            </p:cNvSpPr>
            <p:nvPr/>
          </p:nvSpPr>
          <p:spPr bwMode="auto">
            <a:xfrm flipH="1">
              <a:off x="817563" y="3611563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65" name="Line 117"/>
            <p:cNvSpPr>
              <a:spLocks noChangeShapeType="1"/>
            </p:cNvSpPr>
            <p:nvPr/>
          </p:nvSpPr>
          <p:spPr bwMode="auto">
            <a:xfrm flipH="1">
              <a:off x="841376" y="36242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66" name="Line 118"/>
            <p:cNvSpPr>
              <a:spLocks noChangeShapeType="1"/>
            </p:cNvSpPr>
            <p:nvPr/>
          </p:nvSpPr>
          <p:spPr bwMode="auto">
            <a:xfrm flipH="1">
              <a:off x="841376" y="36242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67" name="Line 119"/>
            <p:cNvSpPr>
              <a:spLocks noChangeShapeType="1"/>
            </p:cNvSpPr>
            <p:nvPr/>
          </p:nvSpPr>
          <p:spPr bwMode="auto">
            <a:xfrm flipH="1">
              <a:off x="841376" y="36242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68" name="Line 120"/>
            <p:cNvSpPr>
              <a:spLocks noChangeShapeType="1"/>
            </p:cNvSpPr>
            <p:nvPr/>
          </p:nvSpPr>
          <p:spPr bwMode="auto">
            <a:xfrm flipH="1">
              <a:off x="841376" y="36369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69" name="Line 121"/>
            <p:cNvSpPr>
              <a:spLocks noChangeShapeType="1"/>
            </p:cNvSpPr>
            <p:nvPr/>
          </p:nvSpPr>
          <p:spPr bwMode="auto">
            <a:xfrm flipH="1">
              <a:off x="792163" y="3636963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70" name="Line 122"/>
            <p:cNvSpPr>
              <a:spLocks noChangeShapeType="1"/>
            </p:cNvSpPr>
            <p:nvPr/>
          </p:nvSpPr>
          <p:spPr bwMode="auto">
            <a:xfrm flipH="1">
              <a:off x="841376" y="36718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71" name="Line 123"/>
            <p:cNvSpPr>
              <a:spLocks noChangeShapeType="1"/>
            </p:cNvSpPr>
            <p:nvPr/>
          </p:nvSpPr>
          <p:spPr bwMode="auto">
            <a:xfrm flipH="1">
              <a:off x="841376" y="37084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72" name="Line 124"/>
            <p:cNvSpPr>
              <a:spLocks noChangeShapeType="1"/>
            </p:cNvSpPr>
            <p:nvPr/>
          </p:nvSpPr>
          <p:spPr bwMode="auto">
            <a:xfrm flipH="1">
              <a:off x="841376" y="37322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73" name="Line 125"/>
            <p:cNvSpPr>
              <a:spLocks noChangeShapeType="1"/>
            </p:cNvSpPr>
            <p:nvPr/>
          </p:nvSpPr>
          <p:spPr bwMode="auto">
            <a:xfrm flipH="1">
              <a:off x="817563" y="3768725"/>
              <a:ext cx="492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74" name="Line 126"/>
            <p:cNvSpPr>
              <a:spLocks noChangeShapeType="1"/>
            </p:cNvSpPr>
            <p:nvPr/>
          </p:nvSpPr>
          <p:spPr bwMode="auto">
            <a:xfrm flipH="1">
              <a:off x="841376" y="38036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75" name="Line 127"/>
            <p:cNvSpPr>
              <a:spLocks noChangeShapeType="1"/>
            </p:cNvSpPr>
            <p:nvPr/>
          </p:nvSpPr>
          <p:spPr bwMode="auto">
            <a:xfrm flipH="1">
              <a:off x="841376" y="38274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76" name="Line 128"/>
            <p:cNvSpPr>
              <a:spLocks noChangeShapeType="1"/>
            </p:cNvSpPr>
            <p:nvPr/>
          </p:nvSpPr>
          <p:spPr bwMode="auto">
            <a:xfrm flipH="1">
              <a:off x="841376" y="38639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77" name="Line 129"/>
            <p:cNvSpPr>
              <a:spLocks noChangeShapeType="1"/>
            </p:cNvSpPr>
            <p:nvPr/>
          </p:nvSpPr>
          <p:spPr bwMode="auto">
            <a:xfrm flipH="1">
              <a:off x="841376" y="38877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78" name="Line 130"/>
            <p:cNvSpPr>
              <a:spLocks noChangeShapeType="1"/>
            </p:cNvSpPr>
            <p:nvPr/>
          </p:nvSpPr>
          <p:spPr bwMode="auto">
            <a:xfrm flipH="1">
              <a:off x="792163" y="3911600"/>
              <a:ext cx="746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cxnSp>
          <p:nvCxnSpPr>
            <p:cNvPr id="3480" name="直線コネクタ 3479"/>
            <p:cNvCxnSpPr>
              <a:stCxn id="3359" idx="0"/>
              <a:endCxn id="3359" idx="4"/>
            </p:cNvCxnSpPr>
            <p:nvPr/>
          </p:nvCxnSpPr>
          <p:spPr>
            <a:xfrm>
              <a:off x="3016251" y="1079500"/>
              <a:ext cx="754062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81" name="グループ化 3480"/>
          <p:cNvGrpSpPr/>
          <p:nvPr/>
        </p:nvGrpSpPr>
        <p:grpSpPr>
          <a:xfrm>
            <a:off x="14728387" y="14890633"/>
            <a:ext cx="3201391" cy="3059615"/>
            <a:chOff x="798513" y="1258888"/>
            <a:chExt cx="3333750" cy="3186112"/>
          </a:xfrm>
        </p:grpSpPr>
        <p:sp>
          <p:nvSpPr>
            <p:cNvPr id="3482" name="Rectangle 7"/>
            <p:cNvSpPr>
              <a:spLocks noChangeArrowheads="1"/>
            </p:cNvSpPr>
            <p:nvPr/>
          </p:nvSpPr>
          <p:spPr bwMode="auto">
            <a:xfrm>
              <a:off x="887413" y="1271588"/>
              <a:ext cx="3244850" cy="31003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3483" name="Picture 8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413" y="1271588"/>
              <a:ext cx="3244850" cy="3100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" name="Picture 9"/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413" y="1271588"/>
              <a:ext cx="3244850" cy="3100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5" name="Freeform 10"/>
            <p:cNvSpPr>
              <a:spLocks/>
            </p:cNvSpPr>
            <p:nvPr/>
          </p:nvSpPr>
          <p:spPr bwMode="auto">
            <a:xfrm>
              <a:off x="2179638" y="2470150"/>
              <a:ext cx="1825625" cy="1719263"/>
            </a:xfrm>
            <a:custGeom>
              <a:avLst/>
              <a:gdLst>
                <a:gd name="T0" fmla="*/ 320 w 1150"/>
                <a:gd name="T1" fmla="*/ 8 h 1083"/>
                <a:gd name="T2" fmla="*/ 192 w 1150"/>
                <a:gd name="T3" fmla="*/ 710 h 1083"/>
                <a:gd name="T4" fmla="*/ 0 w 1150"/>
                <a:gd name="T5" fmla="*/ 1083 h 1083"/>
                <a:gd name="T6" fmla="*/ 1150 w 1150"/>
                <a:gd name="T7" fmla="*/ 1068 h 1083"/>
                <a:gd name="T8" fmla="*/ 1150 w 1150"/>
                <a:gd name="T9" fmla="*/ 0 h 1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1083">
                  <a:moveTo>
                    <a:pt x="320" y="8"/>
                  </a:moveTo>
                  <a:lnTo>
                    <a:pt x="192" y="710"/>
                  </a:lnTo>
                  <a:lnTo>
                    <a:pt x="0" y="1083"/>
                  </a:lnTo>
                  <a:lnTo>
                    <a:pt x="1150" y="1068"/>
                  </a:lnTo>
                  <a:lnTo>
                    <a:pt x="115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86" name="Line 11"/>
            <p:cNvSpPr>
              <a:spLocks noChangeShapeType="1"/>
            </p:cNvSpPr>
            <p:nvPr/>
          </p:nvSpPr>
          <p:spPr bwMode="auto">
            <a:xfrm flipH="1">
              <a:off x="2687638" y="2470150"/>
              <a:ext cx="1317625" cy="12700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87" name="Rectangle 12"/>
            <p:cNvSpPr>
              <a:spLocks noChangeArrowheads="1"/>
            </p:cNvSpPr>
            <p:nvPr/>
          </p:nvSpPr>
          <p:spPr bwMode="auto">
            <a:xfrm>
              <a:off x="887413" y="1258888"/>
              <a:ext cx="1039813" cy="53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88" name="Rectangle 14"/>
            <p:cNvSpPr>
              <a:spLocks noChangeArrowheads="1"/>
            </p:cNvSpPr>
            <p:nvPr/>
          </p:nvSpPr>
          <p:spPr bwMode="auto">
            <a:xfrm>
              <a:off x="2791564" y="2528853"/>
              <a:ext cx="624310" cy="384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93.4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3489" name="Freeform 15"/>
            <p:cNvSpPr>
              <a:spLocks/>
            </p:cNvSpPr>
            <p:nvPr/>
          </p:nvSpPr>
          <p:spPr bwMode="auto">
            <a:xfrm>
              <a:off x="887413" y="1258888"/>
              <a:ext cx="3244850" cy="3100388"/>
            </a:xfrm>
            <a:custGeom>
              <a:avLst/>
              <a:gdLst>
                <a:gd name="T0" fmla="*/ 0 w 2044"/>
                <a:gd name="T1" fmla="*/ 0 h 1953"/>
                <a:gd name="T2" fmla="*/ 2044 w 2044"/>
                <a:gd name="T3" fmla="*/ 0 h 1953"/>
                <a:gd name="T4" fmla="*/ 2044 w 2044"/>
                <a:gd name="T5" fmla="*/ 1953 h 1953"/>
                <a:gd name="T6" fmla="*/ 0 w 2044"/>
                <a:gd name="T7" fmla="*/ 1953 h 1953"/>
                <a:gd name="T8" fmla="*/ 0 w 2044"/>
                <a:gd name="T9" fmla="*/ 0 h 1953"/>
                <a:gd name="T10" fmla="*/ 0 w 2044"/>
                <a:gd name="T11" fmla="*/ 0 h 1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44" h="1953">
                  <a:moveTo>
                    <a:pt x="0" y="0"/>
                  </a:moveTo>
                  <a:lnTo>
                    <a:pt x="2044" y="0"/>
                  </a:lnTo>
                  <a:lnTo>
                    <a:pt x="2044" y="1953"/>
                  </a:lnTo>
                  <a:lnTo>
                    <a:pt x="0" y="195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90" name="Line 16"/>
            <p:cNvSpPr>
              <a:spLocks noChangeShapeType="1"/>
            </p:cNvSpPr>
            <p:nvPr/>
          </p:nvSpPr>
          <p:spPr bwMode="auto">
            <a:xfrm>
              <a:off x="1228725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91" name="Line 17"/>
            <p:cNvSpPr>
              <a:spLocks noChangeShapeType="1"/>
            </p:cNvSpPr>
            <p:nvPr/>
          </p:nvSpPr>
          <p:spPr bwMode="auto">
            <a:xfrm>
              <a:off x="130492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92" name="Line 18"/>
            <p:cNvSpPr>
              <a:spLocks noChangeShapeType="1"/>
            </p:cNvSpPr>
            <p:nvPr/>
          </p:nvSpPr>
          <p:spPr bwMode="auto">
            <a:xfrm>
              <a:off x="133032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93" name="Line 19"/>
            <p:cNvSpPr>
              <a:spLocks noChangeShapeType="1"/>
            </p:cNvSpPr>
            <p:nvPr/>
          </p:nvSpPr>
          <p:spPr bwMode="auto">
            <a:xfrm>
              <a:off x="136842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94" name="Line 20"/>
            <p:cNvSpPr>
              <a:spLocks noChangeShapeType="1"/>
            </p:cNvSpPr>
            <p:nvPr/>
          </p:nvSpPr>
          <p:spPr bwMode="auto">
            <a:xfrm>
              <a:off x="1406525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95" name="Line 21"/>
            <p:cNvSpPr>
              <a:spLocks noChangeShapeType="1"/>
            </p:cNvSpPr>
            <p:nvPr/>
          </p:nvSpPr>
          <p:spPr bwMode="auto">
            <a:xfrm>
              <a:off x="144462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96" name="Line 22"/>
            <p:cNvSpPr>
              <a:spLocks noChangeShapeType="1"/>
            </p:cNvSpPr>
            <p:nvPr/>
          </p:nvSpPr>
          <p:spPr bwMode="auto">
            <a:xfrm>
              <a:off x="147002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97" name="Line 23"/>
            <p:cNvSpPr>
              <a:spLocks noChangeShapeType="1"/>
            </p:cNvSpPr>
            <p:nvPr/>
          </p:nvSpPr>
          <p:spPr bwMode="auto">
            <a:xfrm>
              <a:off x="150812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98" name="Line 24"/>
            <p:cNvSpPr>
              <a:spLocks noChangeShapeType="1"/>
            </p:cNvSpPr>
            <p:nvPr/>
          </p:nvSpPr>
          <p:spPr bwMode="auto">
            <a:xfrm>
              <a:off x="153352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99" name="Line 25"/>
            <p:cNvSpPr>
              <a:spLocks noChangeShapeType="1"/>
            </p:cNvSpPr>
            <p:nvPr/>
          </p:nvSpPr>
          <p:spPr bwMode="auto">
            <a:xfrm>
              <a:off x="1558925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00" name="Line 26"/>
            <p:cNvSpPr>
              <a:spLocks noChangeShapeType="1"/>
            </p:cNvSpPr>
            <p:nvPr/>
          </p:nvSpPr>
          <p:spPr bwMode="auto">
            <a:xfrm>
              <a:off x="178752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01" name="Line 27"/>
            <p:cNvSpPr>
              <a:spLocks noChangeShapeType="1"/>
            </p:cNvSpPr>
            <p:nvPr/>
          </p:nvSpPr>
          <p:spPr bwMode="auto">
            <a:xfrm>
              <a:off x="192722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02" name="Line 28"/>
            <p:cNvSpPr>
              <a:spLocks noChangeShapeType="1"/>
            </p:cNvSpPr>
            <p:nvPr/>
          </p:nvSpPr>
          <p:spPr bwMode="auto">
            <a:xfrm>
              <a:off x="202882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03" name="Line 29"/>
            <p:cNvSpPr>
              <a:spLocks noChangeShapeType="1"/>
            </p:cNvSpPr>
            <p:nvPr/>
          </p:nvSpPr>
          <p:spPr bwMode="auto">
            <a:xfrm>
              <a:off x="2103438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04" name="Line 30"/>
            <p:cNvSpPr>
              <a:spLocks noChangeShapeType="1"/>
            </p:cNvSpPr>
            <p:nvPr/>
          </p:nvSpPr>
          <p:spPr bwMode="auto">
            <a:xfrm>
              <a:off x="216693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05" name="Line 31"/>
            <p:cNvSpPr>
              <a:spLocks noChangeShapeType="1"/>
            </p:cNvSpPr>
            <p:nvPr/>
          </p:nvSpPr>
          <p:spPr bwMode="auto">
            <a:xfrm>
              <a:off x="221773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06" name="Line 32"/>
            <p:cNvSpPr>
              <a:spLocks noChangeShapeType="1"/>
            </p:cNvSpPr>
            <p:nvPr/>
          </p:nvSpPr>
          <p:spPr bwMode="auto">
            <a:xfrm>
              <a:off x="226853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07" name="Line 33"/>
            <p:cNvSpPr>
              <a:spLocks noChangeShapeType="1"/>
            </p:cNvSpPr>
            <p:nvPr/>
          </p:nvSpPr>
          <p:spPr bwMode="auto">
            <a:xfrm>
              <a:off x="230663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08" name="Line 34"/>
            <p:cNvSpPr>
              <a:spLocks noChangeShapeType="1"/>
            </p:cNvSpPr>
            <p:nvPr/>
          </p:nvSpPr>
          <p:spPr bwMode="auto">
            <a:xfrm>
              <a:off x="2344738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09" name="Line 35"/>
            <p:cNvSpPr>
              <a:spLocks noChangeShapeType="1"/>
            </p:cNvSpPr>
            <p:nvPr/>
          </p:nvSpPr>
          <p:spPr bwMode="auto">
            <a:xfrm>
              <a:off x="257333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10" name="Line 36"/>
            <p:cNvSpPr>
              <a:spLocks noChangeShapeType="1"/>
            </p:cNvSpPr>
            <p:nvPr/>
          </p:nvSpPr>
          <p:spPr bwMode="auto">
            <a:xfrm>
              <a:off x="270033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11" name="Line 37"/>
            <p:cNvSpPr>
              <a:spLocks noChangeShapeType="1"/>
            </p:cNvSpPr>
            <p:nvPr/>
          </p:nvSpPr>
          <p:spPr bwMode="auto">
            <a:xfrm>
              <a:off x="280193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12" name="Line 38"/>
            <p:cNvSpPr>
              <a:spLocks noChangeShapeType="1"/>
            </p:cNvSpPr>
            <p:nvPr/>
          </p:nvSpPr>
          <p:spPr bwMode="auto">
            <a:xfrm>
              <a:off x="2863850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13" name="Line 39"/>
            <p:cNvSpPr>
              <a:spLocks noChangeShapeType="1"/>
            </p:cNvSpPr>
            <p:nvPr/>
          </p:nvSpPr>
          <p:spPr bwMode="auto">
            <a:xfrm>
              <a:off x="292735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14" name="Line 40"/>
            <p:cNvSpPr>
              <a:spLocks noChangeShapeType="1"/>
            </p:cNvSpPr>
            <p:nvPr/>
          </p:nvSpPr>
          <p:spPr bwMode="auto">
            <a:xfrm>
              <a:off x="297815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15" name="Line 41"/>
            <p:cNvSpPr>
              <a:spLocks noChangeShapeType="1"/>
            </p:cNvSpPr>
            <p:nvPr/>
          </p:nvSpPr>
          <p:spPr bwMode="auto">
            <a:xfrm>
              <a:off x="301625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16" name="Line 42"/>
            <p:cNvSpPr>
              <a:spLocks noChangeShapeType="1"/>
            </p:cNvSpPr>
            <p:nvPr/>
          </p:nvSpPr>
          <p:spPr bwMode="auto">
            <a:xfrm>
              <a:off x="305435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17" name="Line 43"/>
            <p:cNvSpPr>
              <a:spLocks noChangeShapeType="1"/>
            </p:cNvSpPr>
            <p:nvPr/>
          </p:nvSpPr>
          <p:spPr bwMode="auto">
            <a:xfrm>
              <a:off x="3092450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18" name="Line 44"/>
            <p:cNvSpPr>
              <a:spLocks noChangeShapeType="1"/>
            </p:cNvSpPr>
            <p:nvPr/>
          </p:nvSpPr>
          <p:spPr bwMode="auto">
            <a:xfrm>
              <a:off x="330835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19" name="Line 45"/>
            <p:cNvSpPr>
              <a:spLocks noChangeShapeType="1"/>
            </p:cNvSpPr>
            <p:nvPr/>
          </p:nvSpPr>
          <p:spPr bwMode="auto">
            <a:xfrm>
              <a:off x="343535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20" name="Line 46"/>
            <p:cNvSpPr>
              <a:spLocks noChangeShapeType="1"/>
            </p:cNvSpPr>
            <p:nvPr/>
          </p:nvSpPr>
          <p:spPr bwMode="auto">
            <a:xfrm>
              <a:off x="352425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21" name="Line 47"/>
            <p:cNvSpPr>
              <a:spLocks noChangeShapeType="1"/>
            </p:cNvSpPr>
            <p:nvPr/>
          </p:nvSpPr>
          <p:spPr bwMode="auto">
            <a:xfrm>
              <a:off x="3600450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22" name="Line 48"/>
            <p:cNvSpPr>
              <a:spLocks noChangeShapeType="1"/>
            </p:cNvSpPr>
            <p:nvPr/>
          </p:nvSpPr>
          <p:spPr bwMode="auto">
            <a:xfrm>
              <a:off x="365125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23" name="Line 49"/>
            <p:cNvSpPr>
              <a:spLocks noChangeShapeType="1"/>
            </p:cNvSpPr>
            <p:nvPr/>
          </p:nvSpPr>
          <p:spPr bwMode="auto">
            <a:xfrm>
              <a:off x="370046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24" name="Line 50"/>
            <p:cNvSpPr>
              <a:spLocks noChangeShapeType="1"/>
            </p:cNvSpPr>
            <p:nvPr/>
          </p:nvSpPr>
          <p:spPr bwMode="auto">
            <a:xfrm>
              <a:off x="373856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25" name="Line 51"/>
            <p:cNvSpPr>
              <a:spLocks noChangeShapeType="1"/>
            </p:cNvSpPr>
            <p:nvPr/>
          </p:nvSpPr>
          <p:spPr bwMode="auto">
            <a:xfrm>
              <a:off x="377666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26" name="Line 52"/>
            <p:cNvSpPr>
              <a:spLocks noChangeShapeType="1"/>
            </p:cNvSpPr>
            <p:nvPr/>
          </p:nvSpPr>
          <p:spPr bwMode="auto">
            <a:xfrm>
              <a:off x="3814763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27" name="Line 53"/>
            <p:cNvSpPr>
              <a:spLocks noChangeShapeType="1"/>
            </p:cNvSpPr>
            <p:nvPr/>
          </p:nvSpPr>
          <p:spPr bwMode="auto">
            <a:xfrm>
              <a:off x="403066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28" name="Line 54"/>
            <p:cNvSpPr>
              <a:spLocks noChangeShapeType="1"/>
            </p:cNvSpPr>
            <p:nvPr/>
          </p:nvSpPr>
          <p:spPr bwMode="auto">
            <a:xfrm>
              <a:off x="1228725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29" name="Line 55"/>
            <p:cNvSpPr>
              <a:spLocks noChangeShapeType="1"/>
            </p:cNvSpPr>
            <p:nvPr/>
          </p:nvSpPr>
          <p:spPr bwMode="auto">
            <a:xfrm>
              <a:off x="12176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30" name="Line 56"/>
            <p:cNvSpPr>
              <a:spLocks noChangeShapeType="1"/>
            </p:cNvSpPr>
            <p:nvPr/>
          </p:nvSpPr>
          <p:spPr bwMode="auto">
            <a:xfrm>
              <a:off x="12176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31" name="Line 57"/>
            <p:cNvSpPr>
              <a:spLocks noChangeShapeType="1"/>
            </p:cNvSpPr>
            <p:nvPr/>
          </p:nvSpPr>
          <p:spPr bwMode="auto">
            <a:xfrm>
              <a:off x="12176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32" name="Line 58"/>
            <p:cNvSpPr>
              <a:spLocks noChangeShapeType="1"/>
            </p:cNvSpPr>
            <p:nvPr/>
          </p:nvSpPr>
          <p:spPr bwMode="auto">
            <a:xfrm>
              <a:off x="1217613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33" name="Line 59"/>
            <p:cNvSpPr>
              <a:spLocks noChangeShapeType="1"/>
            </p:cNvSpPr>
            <p:nvPr/>
          </p:nvSpPr>
          <p:spPr bwMode="auto">
            <a:xfrm>
              <a:off x="12049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34" name="Line 60"/>
            <p:cNvSpPr>
              <a:spLocks noChangeShapeType="1"/>
            </p:cNvSpPr>
            <p:nvPr/>
          </p:nvSpPr>
          <p:spPr bwMode="auto">
            <a:xfrm>
              <a:off x="12049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35" name="Line 61"/>
            <p:cNvSpPr>
              <a:spLocks noChangeShapeType="1"/>
            </p:cNvSpPr>
            <p:nvPr/>
          </p:nvSpPr>
          <p:spPr bwMode="auto">
            <a:xfrm>
              <a:off x="12049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36" name="Line 62"/>
            <p:cNvSpPr>
              <a:spLocks noChangeShapeType="1"/>
            </p:cNvSpPr>
            <p:nvPr/>
          </p:nvSpPr>
          <p:spPr bwMode="auto">
            <a:xfrm>
              <a:off x="11922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37" name="Line 63"/>
            <p:cNvSpPr>
              <a:spLocks noChangeShapeType="1"/>
            </p:cNvSpPr>
            <p:nvPr/>
          </p:nvSpPr>
          <p:spPr bwMode="auto">
            <a:xfrm>
              <a:off x="1192213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38" name="Line 64"/>
            <p:cNvSpPr>
              <a:spLocks noChangeShapeType="1"/>
            </p:cNvSpPr>
            <p:nvPr/>
          </p:nvSpPr>
          <p:spPr bwMode="auto">
            <a:xfrm>
              <a:off x="11541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39" name="Line 65"/>
            <p:cNvSpPr>
              <a:spLocks noChangeShapeType="1"/>
            </p:cNvSpPr>
            <p:nvPr/>
          </p:nvSpPr>
          <p:spPr bwMode="auto">
            <a:xfrm>
              <a:off x="11160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40" name="Line 66"/>
            <p:cNvSpPr>
              <a:spLocks noChangeShapeType="1"/>
            </p:cNvSpPr>
            <p:nvPr/>
          </p:nvSpPr>
          <p:spPr bwMode="auto">
            <a:xfrm>
              <a:off x="10906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41" name="Line 67"/>
            <p:cNvSpPr>
              <a:spLocks noChangeShapeType="1"/>
            </p:cNvSpPr>
            <p:nvPr/>
          </p:nvSpPr>
          <p:spPr bwMode="auto">
            <a:xfrm>
              <a:off x="1052513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42" name="Line 68"/>
            <p:cNvSpPr>
              <a:spLocks noChangeShapeType="1"/>
            </p:cNvSpPr>
            <p:nvPr/>
          </p:nvSpPr>
          <p:spPr bwMode="auto">
            <a:xfrm>
              <a:off x="10144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43" name="Line 69"/>
            <p:cNvSpPr>
              <a:spLocks noChangeShapeType="1"/>
            </p:cNvSpPr>
            <p:nvPr/>
          </p:nvSpPr>
          <p:spPr bwMode="auto">
            <a:xfrm>
              <a:off x="9890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44" name="Line 70"/>
            <p:cNvSpPr>
              <a:spLocks noChangeShapeType="1"/>
            </p:cNvSpPr>
            <p:nvPr/>
          </p:nvSpPr>
          <p:spPr bwMode="auto">
            <a:xfrm>
              <a:off x="9509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45" name="Line 71"/>
            <p:cNvSpPr>
              <a:spLocks noChangeShapeType="1"/>
            </p:cNvSpPr>
            <p:nvPr/>
          </p:nvSpPr>
          <p:spPr bwMode="auto">
            <a:xfrm>
              <a:off x="9255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46" name="Line 72"/>
            <p:cNvSpPr>
              <a:spLocks noChangeShapeType="1"/>
            </p:cNvSpPr>
            <p:nvPr/>
          </p:nvSpPr>
          <p:spPr bwMode="auto">
            <a:xfrm>
              <a:off x="900113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48" name="Line 74"/>
            <p:cNvSpPr>
              <a:spLocks noChangeShapeType="1"/>
            </p:cNvSpPr>
            <p:nvPr/>
          </p:nvSpPr>
          <p:spPr bwMode="auto">
            <a:xfrm flipH="1">
              <a:off x="798513" y="4359275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49" name="Line 75"/>
            <p:cNvSpPr>
              <a:spLocks noChangeShapeType="1"/>
            </p:cNvSpPr>
            <p:nvPr/>
          </p:nvSpPr>
          <p:spPr bwMode="auto">
            <a:xfrm flipH="1">
              <a:off x="849313" y="42386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50" name="Line 76"/>
            <p:cNvSpPr>
              <a:spLocks noChangeShapeType="1"/>
            </p:cNvSpPr>
            <p:nvPr/>
          </p:nvSpPr>
          <p:spPr bwMode="auto">
            <a:xfrm flipH="1">
              <a:off x="849313" y="41290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51" name="Line 77"/>
            <p:cNvSpPr>
              <a:spLocks noChangeShapeType="1"/>
            </p:cNvSpPr>
            <p:nvPr/>
          </p:nvSpPr>
          <p:spPr bwMode="auto">
            <a:xfrm flipH="1">
              <a:off x="849313" y="40084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52" name="Line 78"/>
            <p:cNvSpPr>
              <a:spLocks noChangeShapeType="1"/>
            </p:cNvSpPr>
            <p:nvPr/>
          </p:nvSpPr>
          <p:spPr bwMode="auto">
            <a:xfrm flipH="1">
              <a:off x="849313" y="38877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53" name="Line 79"/>
            <p:cNvSpPr>
              <a:spLocks noChangeShapeType="1"/>
            </p:cNvSpPr>
            <p:nvPr/>
          </p:nvSpPr>
          <p:spPr bwMode="auto">
            <a:xfrm flipH="1">
              <a:off x="798513" y="3765550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54" name="Line 80"/>
            <p:cNvSpPr>
              <a:spLocks noChangeShapeType="1"/>
            </p:cNvSpPr>
            <p:nvPr/>
          </p:nvSpPr>
          <p:spPr bwMode="auto">
            <a:xfrm flipH="1">
              <a:off x="849313" y="36576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55" name="Line 81"/>
            <p:cNvSpPr>
              <a:spLocks noChangeShapeType="1"/>
            </p:cNvSpPr>
            <p:nvPr/>
          </p:nvSpPr>
          <p:spPr bwMode="auto">
            <a:xfrm flipH="1">
              <a:off x="849313" y="35353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56" name="Line 82"/>
            <p:cNvSpPr>
              <a:spLocks noChangeShapeType="1"/>
            </p:cNvSpPr>
            <p:nvPr/>
          </p:nvSpPr>
          <p:spPr bwMode="auto">
            <a:xfrm flipH="1">
              <a:off x="849313" y="34147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57" name="Line 83"/>
            <p:cNvSpPr>
              <a:spLocks noChangeShapeType="1"/>
            </p:cNvSpPr>
            <p:nvPr/>
          </p:nvSpPr>
          <p:spPr bwMode="auto">
            <a:xfrm flipH="1">
              <a:off x="849313" y="32940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58" name="Line 84"/>
            <p:cNvSpPr>
              <a:spLocks noChangeShapeType="1"/>
            </p:cNvSpPr>
            <p:nvPr/>
          </p:nvSpPr>
          <p:spPr bwMode="auto">
            <a:xfrm flipH="1">
              <a:off x="798513" y="3184525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59" name="Line 85"/>
            <p:cNvSpPr>
              <a:spLocks noChangeShapeType="1"/>
            </p:cNvSpPr>
            <p:nvPr/>
          </p:nvSpPr>
          <p:spPr bwMode="auto">
            <a:xfrm flipH="1">
              <a:off x="849313" y="30638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60" name="Line 86"/>
            <p:cNvSpPr>
              <a:spLocks noChangeShapeType="1"/>
            </p:cNvSpPr>
            <p:nvPr/>
          </p:nvSpPr>
          <p:spPr bwMode="auto">
            <a:xfrm flipH="1">
              <a:off x="849313" y="29432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61" name="Line 87"/>
            <p:cNvSpPr>
              <a:spLocks noChangeShapeType="1"/>
            </p:cNvSpPr>
            <p:nvPr/>
          </p:nvSpPr>
          <p:spPr bwMode="auto">
            <a:xfrm flipH="1">
              <a:off x="849313" y="28336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62" name="Line 88"/>
            <p:cNvSpPr>
              <a:spLocks noChangeShapeType="1"/>
            </p:cNvSpPr>
            <p:nvPr/>
          </p:nvSpPr>
          <p:spPr bwMode="auto">
            <a:xfrm flipH="1">
              <a:off x="849313" y="27130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63" name="Line 89"/>
            <p:cNvSpPr>
              <a:spLocks noChangeShapeType="1"/>
            </p:cNvSpPr>
            <p:nvPr/>
          </p:nvSpPr>
          <p:spPr bwMode="auto">
            <a:xfrm flipH="1">
              <a:off x="798513" y="2590800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64" name="Line 90"/>
            <p:cNvSpPr>
              <a:spLocks noChangeShapeType="1"/>
            </p:cNvSpPr>
            <p:nvPr/>
          </p:nvSpPr>
          <p:spPr bwMode="auto">
            <a:xfrm flipH="1">
              <a:off x="849313" y="24701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65" name="Line 91"/>
            <p:cNvSpPr>
              <a:spLocks noChangeShapeType="1"/>
            </p:cNvSpPr>
            <p:nvPr/>
          </p:nvSpPr>
          <p:spPr bwMode="auto">
            <a:xfrm flipH="1">
              <a:off x="849313" y="23622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66" name="Line 92"/>
            <p:cNvSpPr>
              <a:spLocks noChangeShapeType="1"/>
            </p:cNvSpPr>
            <p:nvPr/>
          </p:nvSpPr>
          <p:spPr bwMode="auto">
            <a:xfrm flipH="1">
              <a:off x="849313" y="22399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67" name="Line 93"/>
            <p:cNvSpPr>
              <a:spLocks noChangeShapeType="1"/>
            </p:cNvSpPr>
            <p:nvPr/>
          </p:nvSpPr>
          <p:spPr bwMode="auto">
            <a:xfrm flipH="1">
              <a:off x="849313" y="21193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68" name="Line 94"/>
            <p:cNvSpPr>
              <a:spLocks noChangeShapeType="1"/>
            </p:cNvSpPr>
            <p:nvPr/>
          </p:nvSpPr>
          <p:spPr bwMode="auto">
            <a:xfrm flipH="1">
              <a:off x="798513" y="1998663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69" name="Line 95"/>
            <p:cNvSpPr>
              <a:spLocks noChangeShapeType="1"/>
            </p:cNvSpPr>
            <p:nvPr/>
          </p:nvSpPr>
          <p:spPr bwMode="auto">
            <a:xfrm flipH="1">
              <a:off x="849313" y="18891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70" name="Line 96"/>
            <p:cNvSpPr>
              <a:spLocks noChangeShapeType="1"/>
            </p:cNvSpPr>
            <p:nvPr/>
          </p:nvSpPr>
          <p:spPr bwMode="auto">
            <a:xfrm flipH="1">
              <a:off x="849313" y="17684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71" name="Line 97"/>
            <p:cNvSpPr>
              <a:spLocks noChangeShapeType="1"/>
            </p:cNvSpPr>
            <p:nvPr/>
          </p:nvSpPr>
          <p:spPr bwMode="auto">
            <a:xfrm flipH="1">
              <a:off x="849313" y="16462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72" name="Line 98"/>
            <p:cNvSpPr>
              <a:spLocks noChangeShapeType="1"/>
            </p:cNvSpPr>
            <p:nvPr/>
          </p:nvSpPr>
          <p:spPr bwMode="auto">
            <a:xfrm flipH="1">
              <a:off x="849313" y="15382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73" name="Line 99"/>
            <p:cNvSpPr>
              <a:spLocks noChangeShapeType="1"/>
            </p:cNvSpPr>
            <p:nvPr/>
          </p:nvSpPr>
          <p:spPr bwMode="auto">
            <a:xfrm flipH="1">
              <a:off x="798513" y="1417638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74" name="Line 100"/>
            <p:cNvSpPr>
              <a:spLocks noChangeShapeType="1"/>
            </p:cNvSpPr>
            <p:nvPr/>
          </p:nvSpPr>
          <p:spPr bwMode="auto">
            <a:xfrm flipH="1">
              <a:off x="849313" y="12954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3576" name="グループ化 3575"/>
          <p:cNvGrpSpPr/>
          <p:nvPr/>
        </p:nvGrpSpPr>
        <p:grpSpPr>
          <a:xfrm>
            <a:off x="18721186" y="14890633"/>
            <a:ext cx="3201392" cy="3059615"/>
            <a:chOff x="4676775" y="1258888"/>
            <a:chExt cx="3333750" cy="3186112"/>
          </a:xfrm>
        </p:grpSpPr>
        <p:sp>
          <p:nvSpPr>
            <p:cNvPr id="3577" name="Rectangle 102"/>
            <p:cNvSpPr>
              <a:spLocks noChangeArrowheads="1"/>
            </p:cNvSpPr>
            <p:nvPr/>
          </p:nvSpPr>
          <p:spPr bwMode="auto">
            <a:xfrm>
              <a:off x="4765675" y="1271588"/>
              <a:ext cx="3244850" cy="31003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3578" name="Picture 103"/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5675" y="1271588"/>
              <a:ext cx="3244850" cy="3100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79" name="Picture 104"/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5675" y="1271588"/>
              <a:ext cx="3244850" cy="3100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0" name="Freeform 105"/>
            <p:cNvSpPr>
              <a:spLocks/>
            </p:cNvSpPr>
            <p:nvPr/>
          </p:nvSpPr>
          <p:spPr bwMode="auto">
            <a:xfrm>
              <a:off x="5830888" y="2555875"/>
              <a:ext cx="1139825" cy="1598613"/>
            </a:xfrm>
            <a:custGeom>
              <a:avLst/>
              <a:gdLst>
                <a:gd name="T0" fmla="*/ 367 w 718"/>
                <a:gd name="T1" fmla="*/ 0 h 1007"/>
                <a:gd name="T2" fmla="*/ 223 w 718"/>
                <a:gd name="T3" fmla="*/ 686 h 1007"/>
                <a:gd name="T4" fmla="*/ 0 w 718"/>
                <a:gd name="T5" fmla="*/ 999 h 1007"/>
                <a:gd name="T6" fmla="*/ 703 w 718"/>
                <a:gd name="T7" fmla="*/ 1007 h 1007"/>
                <a:gd name="T8" fmla="*/ 718 w 718"/>
                <a:gd name="T9" fmla="*/ 0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8" h="1007">
                  <a:moveTo>
                    <a:pt x="367" y="0"/>
                  </a:moveTo>
                  <a:lnTo>
                    <a:pt x="223" y="686"/>
                  </a:lnTo>
                  <a:lnTo>
                    <a:pt x="0" y="999"/>
                  </a:lnTo>
                  <a:lnTo>
                    <a:pt x="703" y="1007"/>
                  </a:lnTo>
                  <a:lnTo>
                    <a:pt x="718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81" name="Freeform 106"/>
            <p:cNvSpPr>
              <a:spLocks/>
            </p:cNvSpPr>
            <p:nvPr/>
          </p:nvSpPr>
          <p:spPr bwMode="auto">
            <a:xfrm>
              <a:off x="6413500" y="2555875"/>
              <a:ext cx="557213" cy="0"/>
            </a:xfrm>
            <a:custGeom>
              <a:avLst/>
              <a:gdLst>
                <a:gd name="T0" fmla="*/ 0 w 351"/>
                <a:gd name="T1" fmla="*/ 0 w 351"/>
                <a:gd name="T2" fmla="*/ 0 w 351"/>
                <a:gd name="T3" fmla="*/ 351 w 351"/>
                <a:gd name="T4" fmla="*/ 351 w 351"/>
                <a:gd name="T5" fmla="*/ 351 w 351"/>
                <a:gd name="T6" fmla="*/ 0 w 35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35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51" y="0"/>
                  </a:lnTo>
                  <a:lnTo>
                    <a:pt x="351" y="0"/>
                  </a:lnTo>
                  <a:lnTo>
                    <a:pt x="35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82" name="Rectangle 107"/>
            <p:cNvSpPr>
              <a:spLocks noChangeArrowheads="1"/>
            </p:cNvSpPr>
            <p:nvPr/>
          </p:nvSpPr>
          <p:spPr bwMode="auto">
            <a:xfrm>
              <a:off x="4765675" y="1731963"/>
              <a:ext cx="1141413" cy="53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83" name="Rectangle 109"/>
            <p:cNvSpPr>
              <a:spLocks noChangeArrowheads="1"/>
            </p:cNvSpPr>
            <p:nvPr/>
          </p:nvSpPr>
          <p:spPr bwMode="auto">
            <a:xfrm>
              <a:off x="6442075" y="2603838"/>
              <a:ext cx="624310" cy="384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85.9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3584" name="Freeform 110"/>
            <p:cNvSpPr>
              <a:spLocks/>
            </p:cNvSpPr>
            <p:nvPr/>
          </p:nvSpPr>
          <p:spPr bwMode="auto">
            <a:xfrm>
              <a:off x="4765675" y="1258888"/>
              <a:ext cx="3244850" cy="3100388"/>
            </a:xfrm>
            <a:custGeom>
              <a:avLst/>
              <a:gdLst>
                <a:gd name="T0" fmla="*/ 0 w 2044"/>
                <a:gd name="T1" fmla="*/ 0 h 1953"/>
                <a:gd name="T2" fmla="*/ 2044 w 2044"/>
                <a:gd name="T3" fmla="*/ 0 h 1953"/>
                <a:gd name="T4" fmla="*/ 2044 w 2044"/>
                <a:gd name="T5" fmla="*/ 1953 h 1953"/>
                <a:gd name="T6" fmla="*/ 0 w 2044"/>
                <a:gd name="T7" fmla="*/ 1953 h 1953"/>
                <a:gd name="T8" fmla="*/ 0 w 2044"/>
                <a:gd name="T9" fmla="*/ 0 h 1953"/>
                <a:gd name="T10" fmla="*/ 0 w 2044"/>
                <a:gd name="T11" fmla="*/ 0 h 1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44" h="1953">
                  <a:moveTo>
                    <a:pt x="0" y="0"/>
                  </a:moveTo>
                  <a:lnTo>
                    <a:pt x="2044" y="0"/>
                  </a:lnTo>
                  <a:lnTo>
                    <a:pt x="2044" y="1953"/>
                  </a:lnTo>
                  <a:lnTo>
                    <a:pt x="0" y="195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85" name="Line 111"/>
            <p:cNvSpPr>
              <a:spLocks noChangeShapeType="1"/>
            </p:cNvSpPr>
            <p:nvPr/>
          </p:nvSpPr>
          <p:spPr bwMode="auto">
            <a:xfrm>
              <a:off x="5108575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86" name="Line 112"/>
            <p:cNvSpPr>
              <a:spLocks noChangeShapeType="1"/>
            </p:cNvSpPr>
            <p:nvPr/>
          </p:nvSpPr>
          <p:spPr bwMode="auto">
            <a:xfrm>
              <a:off x="51847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87" name="Line 113"/>
            <p:cNvSpPr>
              <a:spLocks noChangeShapeType="1"/>
            </p:cNvSpPr>
            <p:nvPr/>
          </p:nvSpPr>
          <p:spPr bwMode="auto">
            <a:xfrm>
              <a:off x="52101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88" name="Line 114"/>
            <p:cNvSpPr>
              <a:spLocks noChangeShapeType="1"/>
            </p:cNvSpPr>
            <p:nvPr/>
          </p:nvSpPr>
          <p:spPr bwMode="auto">
            <a:xfrm>
              <a:off x="52482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89" name="Line 115"/>
            <p:cNvSpPr>
              <a:spLocks noChangeShapeType="1"/>
            </p:cNvSpPr>
            <p:nvPr/>
          </p:nvSpPr>
          <p:spPr bwMode="auto">
            <a:xfrm>
              <a:off x="5286375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90" name="Line 116"/>
            <p:cNvSpPr>
              <a:spLocks noChangeShapeType="1"/>
            </p:cNvSpPr>
            <p:nvPr/>
          </p:nvSpPr>
          <p:spPr bwMode="auto">
            <a:xfrm>
              <a:off x="532288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91" name="Line 117"/>
            <p:cNvSpPr>
              <a:spLocks noChangeShapeType="1"/>
            </p:cNvSpPr>
            <p:nvPr/>
          </p:nvSpPr>
          <p:spPr bwMode="auto">
            <a:xfrm>
              <a:off x="534828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92" name="Line 118"/>
            <p:cNvSpPr>
              <a:spLocks noChangeShapeType="1"/>
            </p:cNvSpPr>
            <p:nvPr/>
          </p:nvSpPr>
          <p:spPr bwMode="auto">
            <a:xfrm>
              <a:off x="538638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93" name="Line 119"/>
            <p:cNvSpPr>
              <a:spLocks noChangeShapeType="1"/>
            </p:cNvSpPr>
            <p:nvPr/>
          </p:nvSpPr>
          <p:spPr bwMode="auto">
            <a:xfrm>
              <a:off x="541178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94" name="Line 120"/>
            <p:cNvSpPr>
              <a:spLocks noChangeShapeType="1"/>
            </p:cNvSpPr>
            <p:nvPr/>
          </p:nvSpPr>
          <p:spPr bwMode="auto">
            <a:xfrm>
              <a:off x="5437188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95" name="Line 121"/>
            <p:cNvSpPr>
              <a:spLocks noChangeShapeType="1"/>
            </p:cNvSpPr>
            <p:nvPr/>
          </p:nvSpPr>
          <p:spPr bwMode="auto">
            <a:xfrm>
              <a:off x="566578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96" name="Line 122"/>
            <p:cNvSpPr>
              <a:spLocks noChangeShapeType="1"/>
            </p:cNvSpPr>
            <p:nvPr/>
          </p:nvSpPr>
          <p:spPr bwMode="auto">
            <a:xfrm>
              <a:off x="580548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97" name="Line 123"/>
            <p:cNvSpPr>
              <a:spLocks noChangeShapeType="1"/>
            </p:cNvSpPr>
            <p:nvPr/>
          </p:nvSpPr>
          <p:spPr bwMode="auto">
            <a:xfrm>
              <a:off x="590708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98" name="Line 124"/>
            <p:cNvSpPr>
              <a:spLocks noChangeShapeType="1"/>
            </p:cNvSpPr>
            <p:nvPr/>
          </p:nvSpPr>
          <p:spPr bwMode="auto">
            <a:xfrm>
              <a:off x="5983288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99" name="Line 125"/>
            <p:cNvSpPr>
              <a:spLocks noChangeShapeType="1"/>
            </p:cNvSpPr>
            <p:nvPr/>
          </p:nvSpPr>
          <p:spPr bwMode="auto">
            <a:xfrm>
              <a:off x="604678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00" name="Line 126"/>
            <p:cNvSpPr>
              <a:spLocks noChangeShapeType="1"/>
            </p:cNvSpPr>
            <p:nvPr/>
          </p:nvSpPr>
          <p:spPr bwMode="auto">
            <a:xfrm>
              <a:off x="6097588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01" name="Line 127"/>
            <p:cNvSpPr>
              <a:spLocks noChangeShapeType="1"/>
            </p:cNvSpPr>
            <p:nvPr/>
          </p:nvSpPr>
          <p:spPr bwMode="auto">
            <a:xfrm>
              <a:off x="614680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02" name="Line 128"/>
            <p:cNvSpPr>
              <a:spLocks noChangeShapeType="1"/>
            </p:cNvSpPr>
            <p:nvPr/>
          </p:nvSpPr>
          <p:spPr bwMode="auto">
            <a:xfrm>
              <a:off x="618490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03" name="Line 129"/>
            <p:cNvSpPr>
              <a:spLocks noChangeShapeType="1"/>
            </p:cNvSpPr>
            <p:nvPr/>
          </p:nvSpPr>
          <p:spPr bwMode="auto">
            <a:xfrm>
              <a:off x="6223000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04" name="Line 130"/>
            <p:cNvSpPr>
              <a:spLocks noChangeShapeType="1"/>
            </p:cNvSpPr>
            <p:nvPr/>
          </p:nvSpPr>
          <p:spPr bwMode="auto">
            <a:xfrm>
              <a:off x="645160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05" name="Line 131"/>
            <p:cNvSpPr>
              <a:spLocks noChangeShapeType="1"/>
            </p:cNvSpPr>
            <p:nvPr/>
          </p:nvSpPr>
          <p:spPr bwMode="auto">
            <a:xfrm>
              <a:off x="657860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06" name="Line 132"/>
            <p:cNvSpPr>
              <a:spLocks noChangeShapeType="1"/>
            </p:cNvSpPr>
            <p:nvPr/>
          </p:nvSpPr>
          <p:spPr bwMode="auto">
            <a:xfrm>
              <a:off x="668020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07" name="Line 133"/>
            <p:cNvSpPr>
              <a:spLocks noChangeShapeType="1"/>
            </p:cNvSpPr>
            <p:nvPr/>
          </p:nvSpPr>
          <p:spPr bwMode="auto">
            <a:xfrm>
              <a:off x="6743700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08" name="Line 134"/>
            <p:cNvSpPr>
              <a:spLocks noChangeShapeType="1"/>
            </p:cNvSpPr>
            <p:nvPr/>
          </p:nvSpPr>
          <p:spPr bwMode="auto">
            <a:xfrm>
              <a:off x="680720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09" name="Line 135"/>
            <p:cNvSpPr>
              <a:spLocks noChangeShapeType="1"/>
            </p:cNvSpPr>
            <p:nvPr/>
          </p:nvSpPr>
          <p:spPr bwMode="auto">
            <a:xfrm>
              <a:off x="685800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10" name="Line 136"/>
            <p:cNvSpPr>
              <a:spLocks noChangeShapeType="1"/>
            </p:cNvSpPr>
            <p:nvPr/>
          </p:nvSpPr>
          <p:spPr bwMode="auto">
            <a:xfrm>
              <a:off x="689610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11" name="Line 137"/>
            <p:cNvSpPr>
              <a:spLocks noChangeShapeType="1"/>
            </p:cNvSpPr>
            <p:nvPr/>
          </p:nvSpPr>
          <p:spPr bwMode="auto">
            <a:xfrm>
              <a:off x="6934200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12" name="Line 138"/>
            <p:cNvSpPr>
              <a:spLocks noChangeShapeType="1"/>
            </p:cNvSpPr>
            <p:nvPr/>
          </p:nvSpPr>
          <p:spPr bwMode="auto">
            <a:xfrm>
              <a:off x="6970713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13" name="Line 139"/>
            <p:cNvSpPr>
              <a:spLocks noChangeShapeType="1"/>
            </p:cNvSpPr>
            <p:nvPr/>
          </p:nvSpPr>
          <p:spPr bwMode="auto">
            <a:xfrm>
              <a:off x="71866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14" name="Line 140"/>
            <p:cNvSpPr>
              <a:spLocks noChangeShapeType="1"/>
            </p:cNvSpPr>
            <p:nvPr/>
          </p:nvSpPr>
          <p:spPr bwMode="auto">
            <a:xfrm>
              <a:off x="73136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15" name="Line 141"/>
            <p:cNvSpPr>
              <a:spLocks noChangeShapeType="1"/>
            </p:cNvSpPr>
            <p:nvPr/>
          </p:nvSpPr>
          <p:spPr bwMode="auto">
            <a:xfrm>
              <a:off x="74025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16" name="Line 142"/>
            <p:cNvSpPr>
              <a:spLocks noChangeShapeType="1"/>
            </p:cNvSpPr>
            <p:nvPr/>
          </p:nvSpPr>
          <p:spPr bwMode="auto">
            <a:xfrm>
              <a:off x="7478713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17" name="Line 143"/>
            <p:cNvSpPr>
              <a:spLocks noChangeShapeType="1"/>
            </p:cNvSpPr>
            <p:nvPr/>
          </p:nvSpPr>
          <p:spPr bwMode="auto">
            <a:xfrm>
              <a:off x="75295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18" name="Line 144"/>
            <p:cNvSpPr>
              <a:spLocks noChangeShapeType="1"/>
            </p:cNvSpPr>
            <p:nvPr/>
          </p:nvSpPr>
          <p:spPr bwMode="auto">
            <a:xfrm>
              <a:off x="75803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19" name="Line 145"/>
            <p:cNvSpPr>
              <a:spLocks noChangeShapeType="1"/>
            </p:cNvSpPr>
            <p:nvPr/>
          </p:nvSpPr>
          <p:spPr bwMode="auto">
            <a:xfrm>
              <a:off x="76184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20" name="Line 146"/>
            <p:cNvSpPr>
              <a:spLocks noChangeShapeType="1"/>
            </p:cNvSpPr>
            <p:nvPr/>
          </p:nvSpPr>
          <p:spPr bwMode="auto">
            <a:xfrm>
              <a:off x="7656513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21" name="Line 147"/>
            <p:cNvSpPr>
              <a:spLocks noChangeShapeType="1"/>
            </p:cNvSpPr>
            <p:nvPr/>
          </p:nvSpPr>
          <p:spPr bwMode="auto">
            <a:xfrm>
              <a:off x="7694613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22" name="Line 148"/>
            <p:cNvSpPr>
              <a:spLocks noChangeShapeType="1"/>
            </p:cNvSpPr>
            <p:nvPr/>
          </p:nvSpPr>
          <p:spPr bwMode="auto">
            <a:xfrm>
              <a:off x="790892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23" name="Line 149"/>
            <p:cNvSpPr>
              <a:spLocks noChangeShapeType="1"/>
            </p:cNvSpPr>
            <p:nvPr/>
          </p:nvSpPr>
          <p:spPr bwMode="auto">
            <a:xfrm>
              <a:off x="5108575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24" name="Line 150"/>
            <p:cNvSpPr>
              <a:spLocks noChangeShapeType="1"/>
            </p:cNvSpPr>
            <p:nvPr/>
          </p:nvSpPr>
          <p:spPr bwMode="auto">
            <a:xfrm>
              <a:off x="50958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25" name="Line 151"/>
            <p:cNvSpPr>
              <a:spLocks noChangeShapeType="1"/>
            </p:cNvSpPr>
            <p:nvPr/>
          </p:nvSpPr>
          <p:spPr bwMode="auto">
            <a:xfrm>
              <a:off x="50958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26" name="Line 152"/>
            <p:cNvSpPr>
              <a:spLocks noChangeShapeType="1"/>
            </p:cNvSpPr>
            <p:nvPr/>
          </p:nvSpPr>
          <p:spPr bwMode="auto">
            <a:xfrm>
              <a:off x="50958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27" name="Line 153"/>
            <p:cNvSpPr>
              <a:spLocks noChangeShapeType="1"/>
            </p:cNvSpPr>
            <p:nvPr/>
          </p:nvSpPr>
          <p:spPr bwMode="auto">
            <a:xfrm>
              <a:off x="5095875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28" name="Line 154"/>
            <p:cNvSpPr>
              <a:spLocks noChangeShapeType="1"/>
            </p:cNvSpPr>
            <p:nvPr/>
          </p:nvSpPr>
          <p:spPr bwMode="auto">
            <a:xfrm>
              <a:off x="50831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29" name="Line 155"/>
            <p:cNvSpPr>
              <a:spLocks noChangeShapeType="1"/>
            </p:cNvSpPr>
            <p:nvPr/>
          </p:nvSpPr>
          <p:spPr bwMode="auto">
            <a:xfrm>
              <a:off x="50831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30" name="Line 156"/>
            <p:cNvSpPr>
              <a:spLocks noChangeShapeType="1"/>
            </p:cNvSpPr>
            <p:nvPr/>
          </p:nvSpPr>
          <p:spPr bwMode="auto">
            <a:xfrm>
              <a:off x="50831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31" name="Line 157"/>
            <p:cNvSpPr>
              <a:spLocks noChangeShapeType="1"/>
            </p:cNvSpPr>
            <p:nvPr/>
          </p:nvSpPr>
          <p:spPr bwMode="auto">
            <a:xfrm>
              <a:off x="50704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32" name="Line 158"/>
            <p:cNvSpPr>
              <a:spLocks noChangeShapeType="1"/>
            </p:cNvSpPr>
            <p:nvPr/>
          </p:nvSpPr>
          <p:spPr bwMode="auto">
            <a:xfrm>
              <a:off x="5070475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33" name="Line 159"/>
            <p:cNvSpPr>
              <a:spLocks noChangeShapeType="1"/>
            </p:cNvSpPr>
            <p:nvPr/>
          </p:nvSpPr>
          <p:spPr bwMode="auto">
            <a:xfrm>
              <a:off x="50323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34" name="Line 160"/>
            <p:cNvSpPr>
              <a:spLocks noChangeShapeType="1"/>
            </p:cNvSpPr>
            <p:nvPr/>
          </p:nvSpPr>
          <p:spPr bwMode="auto">
            <a:xfrm>
              <a:off x="49942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35" name="Line 161"/>
            <p:cNvSpPr>
              <a:spLocks noChangeShapeType="1"/>
            </p:cNvSpPr>
            <p:nvPr/>
          </p:nvSpPr>
          <p:spPr bwMode="auto">
            <a:xfrm>
              <a:off x="49688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36" name="Line 162"/>
            <p:cNvSpPr>
              <a:spLocks noChangeShapeType="1"/>
            </p:cNvSpPr>
            <p:nvPr/>
          </p:nvSpPr>
          <p:spPr bwMode="auto">
            <a:xfrm>
              <a:off x="4930775" y="4371975"/>
              <a:ext cx="0" cy="4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37" name="Line 163"/>
            <p:cNvSpPr>
              <a:spLocks noChangeShapeType="1"/>
            </p:cNvSpPr>
            <p:nvPr/>
          </p:nvSpPr>
          <p:spPr bwMode="auto">
            <a:xfrm>
              <a:off x="48926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38" name="Line 164"/>
            <p:cNvSpPr>
              <a:spLocks noChangeShapeType="1"/>
            </p:cNvSpPr>
            <p:nvPr/>
          </p:nvSpPr>
          <p:spPr bwMode="auto">
            <a:xfrm>
              <a:off x="48672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39" name="Line 165"/>
            <p:cNvSpPr>
              <a:spLocks noChangeShapeType="1"/>
            </p:cNvSpPr>
            <p:nvPr/>
          </p:nvSpPr>
          <p:spPr bwMode="auto">
            <a:xfrm>
              <a:off x="48291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40" name="Line 166"/>
            <p:cNvSpPr>
              <a:spLocks noChangeShapeType="1"/>
            </p:cNvSpPr>
            <p:nvPr/>
          </p:nvSpPr>
          <p:spPr bwMode="auto">
            <a:xfrm>
              <a:off x="4803775" y="4371975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41" name="Line 167"/>
            <p:cNvSpPr>
              <a:spLocks noChangeShapeType="1"/>
            </p:cNvSpPr>
            <p:nvPr/>
          </p:nvSpPr>
          <p:spPr bwMode="auto">
            <a:xfrm>
              <a:off x="4778375" y="4371975"/>
              <a:ext cx="0" cy="730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43" name="Line 169"/>
            <p:cNvSpPr>
              <a:spLocks noChangeShapeType="1"/>
            </p:cNvSpPr>
            <p:nvPr/>
          </p:nvSpPr>
          <p:spPr bwMode="auto">
            <a:xfrm flipH="1">
              <a:off x="4676775" y="4359275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44" name="Line 170"/>
            <p:cNvSpPr>
              <a:spLocks noChangeShapeType="1"/>
            </p:cNvSpPr>
            <p:nvPr/>
          </p:nvSpPr>
          <p:spPr bwMode="auto">
            <a:xfrm flipH="1">
              <a:off x="4727575" y="42386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45" name="Line 171"/>
            <p:cNvSpPr>
              <a:spLocks noChangeShapeType="1"/>
            </p:cNvSpPr>
            <p:nvPr/>
          </p:nvSpPr>
          <p:spPr bwMode="auto">
            <a:xfrm flipH="1">
              <a:off x="4727575" y="41290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46" name="Line 172"/>
            <p:cNvSpPr>
              <a:spLocks noChangeShapeType="1"/>
            </p:cNvSpPr>
            <p:nvPr/>
          </p:nvSpPr>
          <p:spPr bwMode="auto">
            <a:xfrm flipH="1">
              <a:off x="4727575" y="40084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47" name="Line 173"/>
            <p:cNvSpPr>
              <a:spLocks noChangeShapeType="1"/>
            </p:cNvSpPr>
            <p:nvPr/>
          </p:nvSpPr>
          <p:spPr bwMode="auto">
            <a:xfrm flipH="1">
              <a:off x="4727575" y="38877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48" name="Line 174"/>
            <p:cNvSpPr>
              <a:spLocks noChangeShapeType="1"/>
            </p:cNvSpPr>
            <p:nvPr/>
          </p:nvSpPr>
          <p:spPr bwMode="auto">
            <a:xfrm flipH="1">
              <a:off x="4676775" y="3765550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49" name="Line 175"/>
            <p:cNvSpPr>
              <a:spLocks noChangeShapeType="1"/>
            </p:cNvSpPr>
            <p:nvPr/>
          </p:nvSpPr>
          <p:spPr bwMode="auto">
            <a:xfrm flipH="1">
              <a:off x="4727575" y="36576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50" name="Line 176"/>
            <p:cNvSpPr>
              <a:spLocks noChangeShapeType="1"/>
            </p:cNvSpPr>
            <p:nvPr/>
          </p:nvSpPr>
          <p:spPr bwMode="auto">
            <a:xfrm flipH="1">
              <a:off x="4727575" y="35353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51" name="Line 177"/>
            <p:cNvSpPr>
              <a:spLocks noChangeShapeType="1"/>
            </p:cNvSpPr>
            <p:nvPr/>
          </p:nvSpPr>
          <p:spPr bwMode="auto">
            <a:xfrm flipH="1">
              <a:off x="4727575" y="34147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52" name="Line 178"/>
            <p:cNvSpPr>
              <a:spLocks noChangeShapeType="1"/>
            </p:cNvSpPr>
            <p:nvPr/>
          </p:nvSpPr>
          <p:spPr bwMode="auto">
            <a:xfrm flipH="1">
              <a:off x="4727575" y="32940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53" name="Line 179"/>
            <p:cNvSpPr>
              <a:spLocks noChangeShapeType="1"/>
            </p:cNvSpPr>
            <p:nvPr/>
          </p:nvSpPr>
          <p:spPr bwMode="auto">
            <a:xfrm flipH="1">
              <a:off x="4676775" y="3184525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54" name="Line 180"/>
            <p:cNvSpPr>
              <a:spLocks noChangeShapeType="1"/>
            </p:cNvSpPr>
            <p:nvPr/>
          </p:nvSpPr>
          <p:spPr bwMode="auto">
            <a:xfrm flipH="1">
              <a:off x="4727575" y="30638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55" name="Line 181"/>
            <p:cNvSpPr>
              <a:spLocks noChangeShapeType="1"/>
            </p:cNvSpPr>
            <p:nvPr/>
          </p:nvSpPr>
          <p:spPr bwMode="auto">
            <a:xfrm flipH="1">
              <a:off x="4727575" y="29432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56" name="Line 182"/>
            <p:cNvSpPr>
              <a:spLocks noChangeShapeType="1"/>
            </p:cNvSpPr>
            <p:nvPr/>
          </p:nvSpPr>
          <p:spPr bwMode="auto">
            <a:xfrm flipH="1">
              <a:off x="4727575" y="28336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57" name="Line 183"/>
            <p:cNvSpPr>
              <a:spLocks noChangeShapeType="1"/>
            </p:cNvSpPr>
            <p:nvPr/>
          </p:nvSpPr>
          <p:spPr bwMode="auto">
            <a:xfrm flipH="1">
              <a:off x="4727575" y="27130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58" name="Line 184"/>
            <p:cNvSpPr>
              <a:spLocks noChangeShapeType="1"/>
            </p:cNvSpPr>
            <p:nvPr/>
          </p:nvSpPr>
          <p:spPr bwMode="auto">
            <a:xfrm flipH="1">
              <a:off x="4676775" y="2590800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59" name="Line 185"/>
            <p:cNvSpPr>
              <a:spLocks noChangeShapeType="1"/>
            </p:cNvSpPr>
            <p:nvPr/>
          </p:nvSpPr>
          <p:spPr bwMode="auto">
            <a:xfrm flipH="1">
              <a:off x="4727575" y="247015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60" name="Line 186"/>
            <p:cNvSpPr>
              <a:spLocks noChangeShapeType="1"/>
            </p:cNvSpPr>
            <p:nvPr/>
          </p:nvSpPr>
          <p:spPr bwMode="auto">
            <a:xfrm flipH="1">
              <a:off x="4727575" y="23622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61" name="Line 187"/>
            <p:cNvSpPr>
              <a:spLocks noChangeShapeType="1"/>
            </p:cNvSpPr>
            <p:nvPr/>
          </p:nvSpPr>
          <p:spPr bwMode="auto">
            <a:xfrm flipH="1">
              <a:off x="4727575" y="223996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62" name="Line 188"/>
            <p:cNvSpPr>
              <a:spLocks noChangeShapeType="1"/>
            </p:cNvSpPr>
            <p:nvPr/>
          </p:nvSpPr>
          <p:spPr bwMode="auto">
            <a:xfrm flipH="1">
              <a:off x="4727575" y="2119313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63" name="Line 189"/>
            <p:cNvSpPr>
              <a:spLocks noChangeShapeType="1"/>
            </p:cNvSpPr>
            <p:nvPr/>
          </p:nvSpPr>
          <p:spPr bwMode="auto">
            <a:xfrm flipH="1">
              <a:off x="4676775" y="1998663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64" name="Line 190"/>
            <p:cNvSpPr>
              <a:spLocks noChangeShapeType="1"/>
            </p:cNvSpPr>
            <p:nvPr/>
          </p:nvSpPr>
          <p:spPr bwMode="auto">
            <a:xfrm flipH="1">
              <a:off x="4727575" y="188912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65" name="Line 191"/>
            <p:cNvSpPr>
              <a:spLocks noChangeShapeType="1"/>
            </p:cNvSpPr>
            <p:nvPr/>
          </p:nvSpPr>
          <p:spPr bwMode="auto">
            <a:xfrm flipH="1">
              <a:off x="4727575" y="1768475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66" name="Line 192"/>
            <p:cNvSpPr>
              <a:spLocks noChangeShapeType="1"/>
            </p:cNvSpPr>
            <p:nvPr/>
          </p:nvSpPr>
          <p:spPr bwMode="auto">
            <a:xfrm flipH="1">
              <a:off x="4727575" y="164623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67" name="Line 193"/>
            <p:cNvSpPr>
              <a:spLocks noChangeShapeType="1"/>
            </p:cNvSpPr>
            <p:nvPr/>
          </p:nvSpPr>
          <p:spPr bwMode="auto">
            <a:xfrm flipH="1">
              <a:off x="4727575" y="1538288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68" name="Line 194"/>
            <p:cNvSpPr>
              <a:spLocks noChangeShapeType="1"/>
            </p:cNvSpPr>
            <p:nvPr/>
          </p:nvSpPr>
          <p:spPr bwMode="auto">
            <a:xfrm flipH="1">
              <a:off x="4676775" y="1417638"/>
              <a:ext cx="762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69" name="Line 195"/>
            <p:cNvSpPr>
              <a:spLocks noChangeShapeType="1"/>
            </p:cNvSpPr>
            <p:nvPr/>
          </p:nvSpPr>
          <p:spPr bwMode="auto">
            <a:xfrm flipH="1">
              <a:off x="4727575" y="1295400"/>
              <a:ext cx="254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cxnSp>
          <p:nvCxnSpPr>
            <p:cNvPr id="3671" name="直線コネクタ 3670"/>
            <p:cNvCxnSpPr>
              <a:stCxn id="3580" idx="0"/>
              <a:endCxn id="3580" idx="4"/>
            </p:cNvCxnSpPr>
            <p:nvPr/>
          </p:nvCxnSpPr>
          <p:spPr>
            <a:xfrm>
              <a:off x="6413501" y="2555875"/>
              <a:ext cx="557212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72" name="グループ化 3671"/>
          <p:cNvGrpSpPr/>
          <p:nvPr/>
        </p:nvGrpSpPr>
        <p:grpSpPr>
          <a:xfrm>
            <a:off x="8887228" y="4720402"/>
            <a:ext cx="3201573" cy="3069734"/>
            <a:chOff x="4760913" y="1023938"/>
            <a:chExt cx="3122613" cy="2994026"/>
          </a:xfrm>
        </p:grpSpPr>
        <p:sp>
          <p:nvSpPr>
            <p:cNvPr id="3673" name="Rectangle 147"/>
            <p:cNvSpPr>
              <a:spLocks noChangeArrowheads="1"/>
            </p:cNvSpPr>
            <p:nvPr/>
          </p:nvSpPr>
          <p:spPr bwMode="auto">
            <a:xfrm>
              <a:off x="4843463" y="1035051"/>
              <a:ext cx="3040063" cy="2914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3674" name="Picture 148"/>
            <p:cNvPicPr>
              <a:picLocks noChangeAspect="1"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3463" y="1035051"/>
              <a:ext cx="3040063" cy="291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75" name="Picture 149"/>
            <p:cNvPicPr>
              <a:picLocks noChangeAspect="1"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3463" y="1035051"/>
              <a:ext cx="3040063" cy="291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76" name="Freeform 150"/>
            <p:cNvSpPr>
              <a:spLocks/>
            </p:cNvSpPr>
            <p:nvPr/>
          </p:nvSpPr>
          <p:spPr bwMode="auto">
            <a:xfrm>
              <a:off x="4891088" y="2322513"/>
              <a:ext cx="1187450" cy="1536700"/>
            </a:xfrm>
            <a:custGeom>
              <a:avLst/>
              <a:gdLst>
                <a:gd name="T0" fmla="*/ 0 w 748"/>
                <a:gd name="T1" fmla="*/ 14 h 968"/>
                <a:gd name="T2" fmla="*/ 748 w 748"/>
                <a:gd name="T3" fmla="*/ 0 h 968"/>
                <a:gd name="T4" fmla="*/ 718 w 748"/>
                <a:gd name="T5" fmla="*/ 552 h 968"/>
                <a:gd name="T6" fmla="*/ 494 w 748"/>
                <a:gd name="T7" fmla="*/ 853 h 968"/>
                <a:gd name="T8" fmla="*/ 299 w 748"/>
                <a:gd name="T9" fmla="*/ 960 h 968"/>
                <a:gd name="T10" fmla="*/ 0 w 748"/>
                <a:gd name="T11" fmla="*/ 968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8" h="968">
                  <a:moveTo>
                    <a:pt x="0" y="14"/>
                  </a:moveTo>
                  <a:lnTo>
                    <a:pt x="748" y="0"/>
                  </a:lnTo>
                  <a:lnTo>
                    <a:pt x="718" y="552"/>
                  </a:lnTo>
                  <a:lnTo>
                    <a:pt x="494" y="853"/>
                  </a:lnTo>
                  <a:lnTo>
                    <a:pt x="299" y="960"/>
                  </a:lnTo>
                  <a:lnTo>
                    <a:pt x="0" y="96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77" name="Freeform 151"/>
            <p:cNvSpPr>
              <a:spLocks/>
            </p:cNvSpPr>
            <p:nvPr/>
          </p:nvSpPr>
          <p:spPr bwMode="auto">
            <a:xfrm>
              <a:off x="4891088" y="2344738"/>
              <a:ext cx="0" cy="1514475"/>
            </a:xfrm>
            <a:custGeom>
              <a:avLst/>
              <a:gdLst>
                <a:gd name="T0" fmla="*/ 0 h 954"/>
                <a:gd name="T1" fmla="*/ 0 h 954"/>
                <a:gd name="T2" fmla="*/ 954 h 954"/>
                <a:gd name="T3" fmla="*/ 954 h 954"/>
                <a:gd name="T4" fmla="*/ 954 h 954"/>
                <a:gd name="T5" fmla="*/ 0 h 954"/>
                <a:gd name="T6" fmla="*/ 0 h 95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954">
                  <a:moveTo>
                    <a:pt x="0" y="0"/>
                  </a:moveTo>
                  <a:lnTo>
                    <a:pt x="0" y="0"/>
                  </a:lnTo>
                  <a:lnTo>
                    <a:pt x="0" y="954"/>
                  </a:lnTo>
                  <a:lnTo>
                    <a:pt x="0" y="954"/>
                  </a:lnTo>
                  <a:lnTo>
                    <a:pt x="0" y="9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78" name="Rectangle 152"/>
            <p:cNvSpPr>
              <a:spLocks noChangeArrowheads="1"/>
            </p:cNvSpPr>
            <p:nvPr/>
          </p:nvSpPr>
          <p:spPr bwMode="auto">
            <a:xfrm>
              <a:off x="4843463" y="1023938"/>
              <a:ext cx="1282700" cy="501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79" name="Rectangle 154"/>
            <p:cNvSpPr>
              <a:spLocks noChangeArrowheads="1"/>
            </p:cNvSpPr>
            <p:nvPr/>
          </p:nvSpPr>
          <p:spPr bwMode="auto">
            <a:xfrm>
              <a:off x="4986545" y="2401888"/>
              <a:ext cx="417446" cy="360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2.</a:t>
              </a:r>
              <a:r>
                <a:rPr kumimoji="1" lang="en-US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5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3680" name="Freeform 155"/>
            <p:cNvSpPr>
              <a:spLocks/>
            </p:cNvSpPr>
            <p:nvPr/>
          </p:nvSpPr>
          <p:spPr bwMode="auto">
            <a:xfrm>
              <a:off x="4843463" y="1023938"/>
              <a:ext cx="3040063" cy="2914650"/>
            </a:xfrm>
            <a:custGeom>
              <a:avLst/>
              <a:gdLst>
                <a:gd name="T0" fmla="*/ 0 w 1915"/>
                <a:gd name="T1" fmla="*/ 0 h 1836"/>
                <a:gd name="T2" fmla="*/ 1915 w 1915"/>
                <a:gd name="T3" fmla="*/ 0 h 1836"/>
                <a:gd name="T4" fmla="*/ 1915 w 1915"/>
                <a:gd name="T5" fmla="*/ 1836 h 1836"/>
                <a:gd name="T6" fmla="*/ 0 w 1915"/>
                <a:gd name="T7" fmla="*/ 1836 h 1836"/>
                <a:gd name="T8" fmla="*/ 0 w 1915"/>
                <a:gd name="T9" fmla="*/ 0 h 1836"/>
                <a:gd name="T10" fmla="*/ 0 w 1915"/>
                <a:gd name="T11" fmla="*/ 0 h 1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5" h="1836">
                  <a:moveTo>
                    <a:pt x="0" y="0"/>
                  </a:moveTo>
                  <a:lnTo>
                    <a:pt x="1915" y="0"/>
                  </a:lnTo>
                  <a:lnTo>
                    <a:pt x="1915" y="1836"/>
                  </a:lnTo>
                  <a:lnTo>
                    <a:pt x="0" y="183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81" name="Line 156"/>
            <p:cNvSpPr>
              <a:spLocks noChangeShapeType="1"/>
            </p:cNvSpPr>
            <p:nvPr/>
          </p:nvSpPr>
          <p:spPr bwMode="auto">
            <a:xfrm>
              <a:off x="5164138" y="3949701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82" name="Line 157"/>
            <p:cNvSpPr>
              <a:spLocks noChangeShapeType="1"/>
            </p:cNvSpPr>
            <p:nvPr/>
          </p:nvSpPr>
          <p:spPr bwMode="auto">
            <a:xfrm>
              <a:off x="523557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83" name="Line 158"/>
            <p:cNvSpPr>
              <a:spLocks noChangeShapeType="1"/>
            </p:cNvSpPr>
            <p:nvPr/>
          </p:nvSpPr>
          <p:spPr bwMode="auto">
            <a:xfrm>
              <a:off x="5259388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84" name="Line 159"/>
            <p:cNvSpPr>
              <a:spLocks noChangeShapeType="1"/>
            </p:cNvSpPr>
            <p:nvPr/>
          </p:nvSpPr>
          <p:spPr bwMode="auto">
            <a:xfrm>
              <a:off x="5295900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85" name="Line 160"/>
            <p:cNvSpPr>
              <a:spLocks noChangeShapeType="1"/>
            </p:cNvSpPr>
            <p:nvPr/>
          </p:nvSpPr>
          <p:spPr bwMode="auto">
            <a:xfrm>
              <a:off x="5330825" y="3949701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86" name="Line 161"/>
            <p:cNvSpPr>
              <a:spLocks noChangeShapeType="1"/>
            </p:cNvSpPr>
            <p:nvPr/>
          </p:nvSpPr>
          <p:spPr bwMode="auto">
            <a:xfrm>
              <a:off x="5365750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87" name="Line 162"/>
            <p:cNvSpPr>
              <a:spLocks noChangeShapeType="1"/>
            </p:cNvSpPr>
            <p:nvPr/>
          </p:nvSpPr>
          <p:spPr bwMode="auto">
            <a:xfrm>
              <a:off x="5389563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88" name="Line 163"/>
            <p:cNvSpPr>
              <a:spLocks noChangeShapeType="1"/>
            </p:cNvSpPr>
            <p:nvPr/>
          </p:nvSpPr>
          <p:spPr bwMode="auto">
            <a:xfrm>
              <a:off x="542607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89" name="Line 164"/>
            <p:cNvSpPr>
              <a:spLocks noChangeShapeType="1"/>
            </p:cNvSpPr>
            <p:nvPr/>
          </p:nvSpPr>
          <p:spPr bwMode="auto">
            <a:xfrm>
              <a:off x="5449888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90" name="Line 165"/>
            <p:cNvSpPr>
              <a:spLocks noChangeShapeType="1"/>
            </p:cNvSpPr>
            <p:nvPr/>
          </p:nvSpPr>
          <p:spPr bwMode="auto">
            <a:xfrm>
              <a:off x="5473700" y="3949701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91" name="Line 166"/>
            <p:cNvSpPr>
              <a:spLocks noChangeShapeType="1"/>
            </p:cNvSpPr>
            <p:nvPr/>
          </p:nvSpPr>
          <p:spPr bwMode="auto">
            <a:xfrm>
              <a:off x="568642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92" name="Line 167"/>
            <p:cNvSpPr>
              <a:spLocks noChangeShapeType="1"/>
            </p:cNvSpPr>
            <p:nvPr/>
          </p:nvSpPr>
          <p:spPr bwMode="auto">
            <a:xfrm>
              <a:off x="5818188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93" name="Line 168"/>
            <p:cNvSpPr>
              <a:spLocks noChangeShapeType="1"/>
            </p:cNvSpPr>
            <p:nvPr/>
          </p:nvSpPr>
          <p:spPr bwMode="auto">
            <a:xfrm>
              <a:off x="5911850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94" name="Line 169"/>
            <p:cNvSpPr>
              <a:spLocks noChangeShapeType="1"/>
            </p:cNvSpPr>
            <p:nvPr/>
          </p:nvSpPr>
          <p:spPr bwMode="auto">
            <a:xfrm>
              <a:off x="5983288" y="3949701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95" name="Line 170"/>
            <p:cNvSpPr>
              <a:spLocks noChangeShapeType="1"/>
            </p:cNvSpPr>
            <p:nvPr/>
          </p:nvSpPr>
          <p:spPr bwMode="auto">
            <a:xfrm>
              <a:off x="6043613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96" name="Line 171"/>
            <p:cNvSpPr>
              <a:spLocks noChangeShapeType="1"/>
            </p:cNvSpPr>
            <p:nvPr/>
          </p:nvSpPr>
          <p:spPr bwMode="auto">
            <a:xfrm>
              <a:off x="6091238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97" name="Line 172"/>
            <p:cNvSpPr>
              <a:spLocks noChangeShapeType="1"/>
            </p:cNvSpPr>
            <p:nvPr/>
          </p:nvSpPr>
          <p:spPr bwMode="auto">
            <a:xfrm>
              <a:off x="6138863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98" name="Line 173"/>
            <p:cNvSpPr>
              <a:spLocks noChangeShapeType="1"/>
            </p:cNvSpPr>
            <p:nvPr/>
          </p:nvSpPr>
          <p:spPr bwMode="auto">
            <a:xfrm>
              <a:off x="6173788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99" name="Line 174"/>
            <p:cNvSpPr>
              <a:spLocks noChangeShapeType="1"/>
            </p:cNvSpPr>
            <p:nvPr/>
          </p:nvSpPr>
          <p:spPr bwMode="auto">
            <a:xfrm>
              <a:off x="6208713" y="3949701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00" name="Line 175"/>
            <p:cNvSpPr>
              <a:spLocks noChangeShapeType="1"/>
            </p:cNvSpPr>
            <p:nvPr/>
          </p:nvSpPr>
          <p:spPr bwMode="auto">
            <a:xfrm>
              <a:off x="642302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01" name="Line 176"/>
            <p:cNvSpPr>
              <a:spLocks noChangeShapeType="1"/>
            </p:cNvSpPr>
            <p:nvPr/>
          </p:nvSpPr>
          <p:spPr bwMode="auto">
            <a:xfrm>
              <a:off x="6542088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02" name="Line 177"/>
            <p:cNvSpPr>
              <a:spLocks noChangeShapeType="1"/>
            </p:cNvSpPr>
            <p:nvPr/>
          </p:nvSpPr>
          <p:spPr bwMode="auto">
            <a:xfrm>
              <a:off x="6637338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03" name="Line 178"/>
            <p:cNvSpPr>
              <a:spLocks noChangeShapeType="1"/>
            </p:cNvSpPr>
            <p:nvPr/>
          </p:nvSpPr>
          <p:spPr bwMode="auto">
            <a:xfrm>
              <a:off x="6696075" y="3949701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04" name="Line 179"/>
            <p:cNvSpPr>
              <a:spLocks noChangeShapeType="1"/>
            </p:cNvSpPr>
            <p:nvPr/>
          </p:nvSpPr>
          <p:spPr bwMode="auto">
            <a:xfrm>
              <a:off x="6754813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05" name="Line 180"/>
            <p:cNvSpPr>
              <a:spLocks noChangeShapeType="1"/>
            </p:cNvSpPr>
            <p:nvPr/>
          </p:nvSpPr>
          <p:spPr bwMode="auto">
            <a:xfrm>
              <a:off x="6802438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06" name="Line 181"/>
            <p:cNvSpPr>
              <a:spLocks noChangeShapeType="1"/>
            </p:cNvSpPr>
            <p:nvPr/>
          </p:nvSpPr>
          <p:spPr bwMode="auto">
            <a:xfrm>
              <a:off x="6838950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07" name="Line 182"/>
            <p:cNvSpPr>
              <a:spLocks noChangeShapeType="1"/>
            </p:cNvSpPr>
            <p:nvPr/>
          </p:nvSpPr>
          <p:spPr bwMode="auto">
            <a:xfrm>
              <a:off x="687387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08" name="Line 183"/>
            <p:cNvSpPr>
              <a:spLocks noChangeShapeType="1"/>
            </p:cNvSpPr>
            <p:nvPr/>
          </p:nvSpPr>
          <p:spPr bwMode="auto">
            <a:xfrm>
              <a:off x="6910388" y="3949701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09" name="Line 184"/>
            <p:cNvSpPr>
              <a:spLocks noChangeShapeType="1"/>
            </p:cNvSpPr>
            <p:nvPr/>
          </p:nvSpPr>
          <p:spPr bwMode="auto">
            <a:xfrm>
              <a:off x="7112000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10" name="Line 185"/>
            <p:cNvSpPr>
              <a:spLocks noChangeShapeType="1"/>
            </p:cNvSpPr>
            <p:nvPr/>
          </p:nvSpPr>
          <p:spPr bwMode="auto">
            <a:xfrm>
              <a:off x="7231063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11" name="Line 186"/>
            <p:cNvSpPr>
              <a:spLocks noChangeShapeType="1"/>
            </p:cNvSpPr>
            <p:nvPr/>
          </p:nvSpPr>
          <p:spPr bwMode="auto">
            <a:xfrm>
              <a:off x="7313613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12" name="Line 187"/>
            <p:cNvSpPr>
              <a:spLocks noChangeShapeType="1"/>
            </p:cNvSpPr>
            <p:nvPr/>
          </p:nvSpPr>
          <p:spPr bwMode="auto">
            <a:xfrm>
              <a:off x="7385050" y="3949701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13" name="Line 188"/>
            <p:cNvSpPr>
              <a:spLocks noChangeShapeType="1"/>
            </p:cNvSpPr>
            <p:nvPr/>
          </p:nvSpPr>
          <p:spPr bwMode="auto">
            <a:xfrm>
              <a:off x="743267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14" name="Line 189"/>
            <p:cNvSpPr>
              <a:spLocks noChangeShapeType="1"/>
            </p:cNvSpPr>
            <p:nvPr/>
          </p:nvSpPr>
          <p:spPr bwMode="auto">
            <a:xfrm>
              <a:off x="7480300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15" name="Line 190"/>
            <p:cNvSpPr>
              <a:spLocks noChangeShapeType="1"/>
            </p:cNvSpPr>
            <p:nvPr/>
          </p:nvSpPr>
          <p:spPr bwMode="auto">
            <a:xfrm>
              <a:off x="751522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16" name="Line 191"/>
            <p:cNvSpPr>
              <a:spLocks noChangeShapeType="1"/>
            </p:cNvSpPr>
            <p:nvPr/>
          </p:nvSpPr>
          <p:spPr bwMode="auto">
            <a:xfrm>
              <a:off x="7551738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17" name="Line 192"/>
            <p:cNvSpPr>
              <a:spLocks noChangeShapeType="1"/>
            </p:cNvSpPr>
            <p:nvPr/>
          </p:nvSpPr>
          <p:spPr bwMode="auto">
            <a:xfrm>
              <a:off x="7586663" y="3949701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18" name="Line 193"/>
            <p:cNvSpPr>
              <a:spLocks noChangeShapeType="1"/>
            </p:cNvSpPr>
            <p:nvPr/>
          </p:nvSpPr>
          <p:spPr bwMode="auto">
            <a:xfrm>
              <a:off x="778827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19" name="Line 194"/>
            <p:cNvSpPr>
              <a:spLocks noChangeShapeType="1"/>
            </p:cNvSpPr>
            <p:nvPr/>
          </p:nvSpPr>
          <p:spPr bwMode="auto">
            <a:xfrm>
              <a:off x="5164138" y="3949701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20" name="Line 195"/>
            <p:cNvSpPr>
              <a:spLocks noChangeShapeType="1"/>
            </p:cNvSpPr>
            <p:nvPr/>
          </p:nvSpPr>
          <p:spPr bwMode="auto">
            <a:xfrm>
              <a:off x="515302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21" name="Line 196"/>
            <p:cNvSpPr>
              <a:spLocks noChangeShapeType="1"/>
            </p:cNvSpPr>
            <p:nvPr/>
          </p:nvSpPr>
          <p:spPr bwMode="auto">
            <a:xfrm>
              <a:off x="515302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22" name="Line 197"/>
            <p:cNvSpPr>
              <a:spLocks noChangeShapeType="1"/>
            </p:cNvSpPr>
            <p:nvPr/>
          </p:nvSpPr>
          <p:spPr bwMode="auto">
            <a:xfrm>
              <a:off x="515302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23" name="Line 198"/>
            <p:cNvSpPr>
              <a:spLocks noChangeShapeType="1"/>
            </p:cNvSpPr>
            <p:nvPr/>
          </p:nvSpPr>
          <p:spPr bwMode="auto">
            <a:xfrm>
              <a:off x="5153025" y="3949701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24" name="Line 199"/>
            <p:cNvSpPr>
              <a:spLocks noChangeShapeType="1"/>
            </p:cNvSpPr>
            <p:nvPr/>
          </p:nvSpPr>
          <p:spPr bwMode="auto">
            <a:xfrm>
              <a:off x="514032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25" name="Line 200"/>
            <p:cNvSpPr>
              <a:spLocks noChangeShapeType="1"/>
            </p:cNvSpPr>
            <p:nvPr/>
          </p:nvSpPr>
          <p:spPr bwMode="auto">
            <a:xfrm>
              <a:off x="514032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26" name="Line 201"/>
            <p:cNvSpPr>
              <a:spLocks noChangeShapeType="1"/>
            </p:cNvSpPr>
            <p:nvPr/>
          </p:nvSpPr>
          <p:spPr bwMode="auto">
            <a:xfrm>
              <a:off x="5140325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27" name="Line 202"/>
            <p:cNvSpPr>
              <a:spLocks noChangeShapeType="1"/>
            </p:cNvSpPr>
            <p:nvPr/>
          </p:nvSpPr>
          <p:spPr bwMode="auto">
            <a:xfrm>
              <a:off x="5129213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28" name="Line 203"/>
            <p:cNvSpPr>
              <a:spLocks noChangeShapeType="1"/>
            </p:cNvSpPr>
            <p:nvPr/>
          </p:nvSpPr>
          <p:spPr bwMode="auto">
            <a:xfrm>
              <a:off x="5129213" y="3949701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29" name="Line 204"/>
            <p:cNvSpPr>
              <a:spLocks noChangeShapeType="1"/>
            </p:cNvSpPr>
            <p:nvPr/>
          </p:nvSpPr>
          <p:spPr bwMode="auto">
            <a:xfrm>
              <a:off x="5092700" y="3949701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30" name="Line 206"/>
            <p:cNvSpPr>
              <a:spLocks noChangeShapeType="1"/>
            </p:cNvSpPr>
            <p:nvPr/>
          </p:nvSpPr>
          <p:spPr bwMode="auto">
            <a:xfrm>
              <a:off x="5057775" y="3949700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31" name="Line 207"/>
            <p:cNvSpPr>
              <a:spLocks noChangeShapeType="1"/>
            </p:cNvSpPr>
            <p:nvPr/>
          </p:nvSpPr>
          <p:spPr bwMode="auto">
            <a:xfrm>
              <a:off x="5033963" y="3949700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32" name="Line 208"/>
            <p:cNvSpPr>
              <a:spLocks noChangeShapeType="1"/>
            </p:cNvSpPr>
            <p:nvPr/>
          </p:nvSpPr>
          <p:spPr bwMode="auto">
            <a:xfrm>
              <a:off x="4999038" y="3949700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33" name="Line 209"/>
            <p:cNvSpPr>
              <a:spLocks noChangeShapeType="1"/>
            </p:cNvSpPr>
            <p:nvPr/>
          </p:nvSpPr>
          <p:spPr bwMode="auto">
            <a:xfrm>
              <a:off x="4962525" y="3949700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34" name="Line 210"/>
            <p:cNvSpPr>
              <a:spLocks noChangeShapeType="1"/>
            </p:cNvSpPr>
            <p:nvPr/>
          </p:nvSpPr>
          <p:spPr bwMode="auto">
            <a:xfrm>
              <a:off x="4938713" y="3949700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35" name="Line 211"/>
            <p:cNvSpPr>
              <a:spLocks noChangeShapeType="1"/>
            </p:cNvSpPr>
            <p:nvPr/>
          </p:nvSpPr>
          <p:spPr bwMode="auto">
            <a:xfrm>
              <a:off x="4903788" y="3949700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36" name="Line 212"/>
            <p:cNvSpPr>
              <a:spLocks noChangeShapeType="1"/>
            </p:cNvSpPr>
            <p:nvPr/>
          </p:nvSpPr>
          <p:spPr bwMode="auto">
            <a:xfrm>
              <a:off x="4879975" y="3949700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37" name="Line 213"/>
            <p:cNvSpPr>
              <a:spLocks noChangeShapeType="1"/>
            </p:cNvSpPr>
            <p:nvPr/>
          </p:nvSpPr>
          <p:spPr bwMode="auto">
            <a:xfrm>
              <a:off x="4856163" y="3949700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39" name="Line 215"/>
            <p:cNvSpPr>
              <a:spLocks noChangeShapeType="1"/>
            </p:cNvSpPr>
            <p:nvPr/>
          </p:nvSpPr>
          <p:spPr bwMode="auto">
            <a:xfrm flipH="1">
              <a:off x="4760913" y="3938588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40" name="Line 216"/>
            <p:cNvSpPr>
              <a:spLocks noChangeShapeType="1"/>
            </p:cNvSpPr>
            <p:nvPr/>
          </p:nvSpPr>
          <p:spPr bwMode="auto">
            <a:xfrm flipH="1">
              <a:off x="4808538" y="38242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41" name="Line 217"/>
            <p:cNvSpPr>
              <a:spLocks noChangeShapeType="1"/>
            </p:cNvSpPr>
            <p:nvPr/>
          </p:nvSpPr>
          <p:spPr bwMode="auto">
            <a:xfrm flipH="1">
              <a:off x="4808538" y="37226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42" name="Line 218"/>
            <p:cNvSpPr>
              <a:spLocks noChangeShapeType="1"/>
            </p:cNvSpPr>
            <p:nvPr/>
          </p:nvSpPr>
          <p:spPr bwMode="auto">
            <a:xfrm flipH="1">
              <a:off x="4808538" y="36083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43" name="Line 219"/>
            <p:cNvSpPr>
              <a:spLocks noChangeShapeType="1"/>
            </p:cNvSpPr>
            <p:nvPr/>
          </p:nvSpPr>
          <p:spPr bwMode="auto">
            <a:xfrm flipH="1">
              <a:off x="4808538" y="34940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44" name="Line 220"/>
            <p:cNvSpPr>
              <a:spLocks noChangeShapeType="1"/>
            </p:cNvSpPr>
            <p:nvPr/>
          </p:nvSpPr>
          <p:spPr bwMode="auto">
            <a:xfrm flipH="1">
              <a:off x="4760913" y="3379788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45" name="Line 221"/>
            <p:cNvSpPr>
              <a:spLocks noChangeShapeType="1"/>
            </p:cNvSpPr>
            <p:nvPr/>
          </p:nvSpPr>
          <p:spPr bwMode="auto">
            <a:xfrm flipH="1">
              <a:off x="4808538" y="32781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46" name="Line 222"/>
            <p:cNvSpPr>
              <a:spLocks noChangeShapeType="1"/>
            </p:cNvSpPr>
            <p:nvPr/>
          </p:nvSpPr>
          <p:spPr bwMode="auto">
            <a:xfrm flipH="1">
              <a:off x="4808538" y="31638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47" name="Line 223"/>
            <p:cNvSpPr>
              <a:spLocks noChangeShapeType="1"/>
            </p:cNvSpPr>
            <p:nvPr/>
          </p:nvSpPr>
          <p:spPr bwMode="auto">
            <a:xfrm flipH="1">
              <a:off x="4808538" y="30511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48" name="Line 224"/>
            <p:cNvSpPr>
              <a:spLocks noChangeShapeType="1"/>
            </p:cNvSpPr>
            <p:nvPr/>
          </p:nvSpPr>
          <p:spPr bwMode="auto">
            <a:xfrm flipH="1">
              <a:off x="4808538" y="29368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49" name="Line 225"/>
            <p:cNvSpPr>
              <a:spLocks noChangeShapeType="1"/>
            </p:cNvSpPr>
            <p:nvPr/>
          </p:nvSpPr>
          <p:spPr bwMode="auto">
            <a:xfrm flipH="1">
              <a:off x="4760913" y="2833688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50" name="Line 226"/>
            <p:cNvSpPr>
              <a:spLocks noChangeShapeType="1"/>
            </p:cNvSpPr>
            <p:nvPr/>
          </p:nvSpPr>
          <p:spPr bwMode="auto">
            <a:xfrm flipH="1">
              <a:off x="4808538" y="27209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51" name="Line 227"/>
            <p:cNvSpPr>
              <a:spLocks noChangeShapeType="1"/>
            </p:cNvSpPr>
            <p:nvPr/>
          </p:nvSpPr>
          <p:spPr bwMode="auto">
            <a:xfrm flipH="1">
              <a:off x="4808538" y="26066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52" name="Line 228"/>
            <p:cNvSpPr>
              <a:spLocks noChangeShapeType="1"/>
            </p:cNvSpPr>
            <p:nvPr/>
          </p:nvSpPr>
          <p:spPr bwMode="auto">
            <a:xfrm flipH="1">
              <a:off x="4808538" y="25034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53" name="Line 229"/>
            <p:cNvSpPr>
              <a:spLocks noChangeShapeType="1"/>
            </p:cNvSpPr>
            <p:nvPr/>
          </p:nvSpPr>
          <p:spPr bwMode="auto">
            <a:xfrm flipH="1">
              <a:off x="4808538" y="23907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54" name="Line 230"/>
            <p:cNvSpPr>
              <a:spLocks noChangeShapeType="1"/>
            </p:cNvSpPr>
            <p:nvPr/>
          </p:nvSpPr>
          <p:spPr bwMode="auto">
            <a:xfrm flipH="1">
              <a:off x="4760913" y="2276475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55" name="Line 231"/>
            <p:cNvSpPr>
              <a:spLocks noChangeShapeType="1"/>
            </p:cNvSpPr>
            <p:nvPr/>
          </p:nvSpPr>
          <p:spPr bwMode="auto">
            <a:xfrm flipH="1">
              <a:off x="4808538" y="21621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56" name="Line 232"/>
            <p:cNvSpPr>
              <a:spLocks noChangeShapeType="1"/>
            </p:cNvSpPr>
            <p:nvPr/>
          </p:nvSpPr>
          <p:spPr bwMode="auto">
            <a:xfrm flipH="1">
              <a:off x="4808538" y="20605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57" name="Line 233"/>
            <p:cNvSpPr>
              <a:spLocks noChangeShapeType="1"/>
            </p:cNvSpPr>
            <p:nvPr/>
          </p:nvSpPr>
          <p:spPr bwMode="auto">
            <a:xfrm flipH="1">
              <a:off x="4808538" y="19462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58" name="Line 234"/>
            <p:cNvSpPr>
              <a:spLocks noChangeShapeType="1"/>
            </p:cNvSpPr>
            <p:nvPr/>
          </p:nvSpPr>
          <p:spPr bwMode="auto">
            <a:xfrm flipH="1">
              <a:off x="4808538" y="18319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59" name="Line 235"/>
            <p:cNvSpPr>
              <a:spLocks noChangeShapeType="1"/>
            </p:cNvSpPr>
            <p:nvPr/>
          </p:nvSpPr>
          <p:spPr bwMode="auto">
            <a:xfrm flipH="1">
              <a:off x="4760913" y="1719263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60" name="Line 236"/>
            <p:cNvSpPr>
              <a:spLocks noChangeShapeType="1"/>
            </p:cNvSpPr>
            <p:nvPr/>
          </p:nvSpPr>
          <p:spPr bwMode="auto">
            <a:xfrm flipH="1">
              <a:off x="4808538" y="16160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61" name="Line 237"/>
            <p:cNvSpPr>
              <a:spLocks noChangeShapeType="1"/>
            </p:cNvSpPr>
            <p:nvPr/>
          </p:nvSpPr>
          <p:spPr bwMode="auto">
            <a:xfrm flipH="1">
              <a:off x="4808538" y="15017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62" name="Line 238"/>
            <p:cNvSpPr>
              <a:spLocks noChangeShapeType="1"/>
            </p:cNvSpPr>
            <p:nvPr/>
          </p:nvSpPr>
          <p:spPr bwMode="auto">
            <a:xfrm flipH="1">
              <a:off x="4808538" y="138906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63" name="Line 239"/>
            <p:cNvSpPr>
              <a:spLocks noChangeShapeType="1"/>
            </p:cNvSpPr>
            <p:nvPr/>
          </p:nvSpPr>
          <p:spPr bwMode="auto">
            <a:xfrm flipH="1">
              <a:off x="4808538" y="128587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64" name="Line 240"/>
            <p:cNvSpPr>
              <a:spLocks noChangeShapeType="1"/>
            </p:cNvSpPr>
            <p:nvPr/>
          </p:nvSpPr>
          <p:spPr bwMode="auto">
            <a:xfrm flipH="1">
              <a:off x="4760913" y="1173163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65" name="Line 241"/>
            <p:cNvSpPr>
              <a:spLocks noChangeShapeType="1"/>
            </p:cNvSpPr>
            <p:nvPr/>
          </p:nvSpPr>
          <p:spPr bwMode="auto">
            <a:xfrm flipH="1">
              <a:off x="4808538" y="105886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67" name="Rectangle 154"/>
            <p:cNvSpPr>
              <a:spLocks noChangeArrowheads="1"/>
            </p:cNvSpPr>
            <p:nvPr/>
          </p:nvSpPr>
          <p:spPr bwMode="auto">
            <a:xfrm>
              <a:off x="6220826" y="2385745"/>
              <a:ext cx="584737" cy="360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97.5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cxnSp>
          <p:nvCxnSpPr>
            <p:cNvPr id="3768" name="直線コネクタ 3767"/>
            <p:cNvCxnSpPr>
              <a:stCxn id="3676" idx="0"/>
              <a:endCxn id="3676" idx="5"/>
            </p:cNvCxnSpPr>
            <p:nvPr/>
          </p:nvCxnSpPr>
          <p:spPr>
            <a:xfrm>
              <a:off x="4891088" y="2344738"/>
              <a:ext cx="0" cy="1514475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69" name="グループ化 3768"/>
          <p:cNvGrpSpPr/>
          <p:nvPr/>
        </p:nvGrpSpPr>
        <p:grpSpPr>
          <a:xfrm>
            <a:off x="4708989" y="4720402"/>
            <a:ext cx="3201573" cy="3069734"/>
            <a:chOff x="771525" y="1001713"/>
            <a:chExt cx="3122613" cy="2994026"/>
          </a:xfrm>
        </p:grpSpPr>
        <p:sp>
          <p:nvSpPr>
            <p:cNvPr id="3770" name="Rectangle 7"/>
            <p:cNvSpPr>
              <a:spLocks noChangeArrowheads="1"/>
            </p:cNvSpPr>
            <p:nvPr/>
          </p:nvSpPr>
          <p:spPr bwMode="auto">
            <a:xfrm>
              <a:off x="854075" y="1012826"/>
              <a:ext cx="3040063" cy="2914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3771" name="Picture 8"/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075" y="1012826"/>
              <a:ext cx="3040063" cy="291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72" name="Picture 9"/>
            <p:cNvPicPr>
              <a:picLocks noChangeAspect="1"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075" y="1012826"/>
              <a:ext cx="3040063" cy="291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73" name="Freeform 10"/>
            <p:cNvSpPr>
              <a:spLocks/>
            </p:cNvSpPr>
            <p:nvPr/>
          </p:nvSpPr>
          <p:spPr bwMode="auto">
            <a:xfrm>
              <a:off x="2470150" y="1446213"/>
              <a:ext cx="1044575" cy="1206500"/>
            </a:xfrm>
            <a:custGeom>
              <a:avLst/>
              <a:gdLst>
                <a:gd name="T0" fmla="*/ 194 w 658"/>
                <a:gd name="T1" fmla="*/ 0 h 760"/>
                <a:gd name="T2" fmla="*/ 0 w 658"/>
                <a:gd name="T3" fmla="*/ 760 h 760"/>
                <a:gd name="T4" fmla="*/ 284 w 658"/>
                <a:gd name="T5" fmla="*/ 760 h 760"/>
                <a:gd name="T6" fmla="*/ 508 w 658"/>
                <a:gd name="T7" fmla="*/ 573 h 760"/>
                <a:gd name="T8" fmla="*/ 658 w 658"/>
                <a:gd name="T9" fmla="*/ 0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8" h="760">
                  <a:moveTo>
                    <a:pt x="194" y="0"/>
                  </a:moveTo>
                  <a:lnTo>
                    <a:pt x="0" y="760"/>
                  </a:lnTo>
                  <a:lnTo>
                    <a:pt x="284" y="760"/>
                  </a:lnTo>
                  <a:lnTo>
                    <a:pt x="508" y="573"/>
                  </a:lnTo>
                  <a:lnTo>
                    <a:pt x="658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74" name="Freeform 11"/>
            <p:cNvSpPr>
              <a:spLocks/>
            </p:cNvSpPr>
            <p:nvPr/>
          </p:nvSpPr>
          <p:spPr bwMode="auto">
            <a:xfrm>
              <a:off x="2778125" y="1446213"/>
              <a:ext cx="736600" cy="0"/>
            </a:xfrm>
            <a:custGeom>
              <a:avLst/>
              <a:gdLst>
                <a:gd name="T0" fmla="*/ 0 w 464"/>
                <a:gd name="T1" fmla="*/ 0 w 464"/>
                <a:gd name="T2" fmla="*/ 0 w 464"/>
                <a:gd name="T3" fmla="*/ 464 w 464"/>
                <a:gd name="T4" fmla="*/ 464 w 464"/>
                <a:gd name="T5" fmla="*/ 464 w 464"/>
                <a:gd name="T6" fmla="*/ 0 w 46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46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64" y="0"/>
                  </a:lnTo>
                  <a:lnTo>
                    <a:pt x="464" y="0"/>
                  </a:lnTo>
                  <a:lnTo>
                    <a:pt x="4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75" name="Rectangle 14"/>
            <p:cNvSpPr>
              <a:spLocks noChangeArrowheads="1"/>
            </p:cNvSpPr>
            <p:nvPr/>
          </p:nvSpPr>
          <p:spPr bwMode="auto">
            <a:xfrm>
              <a:off x="2813050" y="1464228"/>
              <a:ext cx="584737" cy="360223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67.6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3776" name="Line 16"/>
            <p:cNvSpPr>
              <a:spLocks noChangeShapeType="1"/>
            </p:cNvSpPr>
            <p:nvPr/>
          </p:nvSpPr>
          <p:spPr bwMode="auto">
            <a:xfrm flipH="1">
              <a:off x="2849563" y="1673226"/>
              <a:ext cx="47625" cy="682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77" name="Line 26"/>
            <p:cNvSpPr>
              <a:spLocks noChangeShapeType="1"/>
            </p:cNvSpPr>
            <p:nvPr/>
          </p:nvSpPr>
          <p:spPr bwMode="auto">
            <a:xfrm flipV="1">
              <a:off x="2232025" y="2857501"/>
              <a:ext cx="9525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78" name="Freeform 30"/>
            <p:cNvSpPr>
              <a:spLocks/>
            </p:cNvSpPr>
            <p:nvPr/>
          </p:nvSpPr>
          <p:spPr bwMode="auto">
            <a:xfrm>
              <a:off x="854075" y="1001713"/>
              <a:ext cx="3040063" cy="2913063"/>
            </a:xfrm>
            <a:custGeom>
              <a:avLst/>
              <a:gdLst>
                <a:gd name="T0" fmla="*/ 0 w 1915"/>
                <a:gd name="T1" fmla="*/ 0 h 1835"/>
                <a:gd name="T2" fmla="*/ 1915 w 1915"/>
                <a:gd name="T3" fmla="*/ 0 h 1835"/>
                <a:gd name="T4" fmla="*/ 1915 w 1915"/>
                <a:gd name="T5" fmla="*/ 1835 h 1835"/>
                <a:gd name="T6" fmla="*/ 0 w 1915"/>
                <a:gd name="T7" fmla="*/ 1835 h 1835"/>
                <a:gd name="T8" fmla="*/ 0 w 1915"/>
                <a:gd name="T9" fmla="*/ 0 h 1835"/>
                <a:gd name="T10" fmla="*/ 0 w 1915"/>
                <a:gd name="T11" fmla="*/ 0 h 1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5" h="1835">
                  <a:moveTo>
                    <a:pt x="0" y="0"/>
                  </a:moveTo>
                  <a:lnTo>
                    <a:pt x="1915" y="0"/>
                  </a:lnTo>
                  <a:lnTo>
                    <a:pt x="1915" y="1835"/>
                  </a:lnTo>
                  <a:lnTo>
                    <a:pt x="0" y="183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79" name="Line 31"/>
            <p:cNvSpPr>
              <a:spLocks noChangeShapeType="1"/>
            </p:cNvSpPr>
            <p:nvPr/>
          </p:nvSpPr>
          <p:spPr bwMode="auto">
            <a:xfrm>
              <a:off x="1174750" y="3927476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80" name="Line 32"/>
            <p:cNvSpPr>
              <a:spLocks noChangeShapeType="1"/>
            </p:cNvSpPr>
            <p:nvPr/>
          </p:nvSpPr>
          <p:spPr bwMode="auto">
            <a:xfrm>
              <a:off x="124618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81" name="Line 33"/>
            <p:cNvSpPr>
              <a:spLocks noChangeShapeType="1"/>
            </p:cNvSpPr>
            <p:nvPr/>
          </p:nvSpPr>
          <p:spPr bwMode="auto">
            <a:xfrm>
              <a:off x="127000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82" name="Line 34"/>
            <p:cNvSpPr>
              <a:spLocks noChangeShapeType="1"/>
            </p:cNvSpPr>
            <p:nvPr/>
          </p:nvSpPr>
          <p:spPr bwMode="auto">
            <a:xfrm>
              <a:off x="1306513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83" name="Line 35"/>
            <p:cNvSpPr>
              <a:spLocks noChangeShapeType="1"/>
            </p:cNvSpPr>
            <p:nvPr/>
          </p:nvSpPr>
          <p:spPr bwMode="auto">
            <a:xfrm>
              <a:off x="1341438" y="3927476"/>
              <a:ext cx="0" cy="4445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84" name="Line 36"/>
            <p:cNvSpPr>
              <a:spLocks noChangeShapeType="1"/>
            </p:cNvSpPr>
            <p:nvPr/>
          </p:nvSpPr>
          <p:spPr bwMode="auto">
            <a:xfrm>
              <a:off x="137795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85" name="Line 37"/>
            <p:cNvSpPr>
              <a:spLocks noChangeShapeType="1"/>
            </p:cNvSpPr>
            <p:nvPr/>
          </p:nvSpPr>
          <p:spPr bwMode="auto">
            <a:xfrm>
              <a:off x="1401763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86" name="Line 38"/>
            <p:cNvSpPr>
              <a:spLocks noChangeShapeType="1"/>
            </p:cNvSpPr>
            <p:nvPr/>
          </p:nvSpPr>
          <p:spPr bwMode="auto">
            <a:xfrm>
              <a:off x="143668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87" name="Line 39"/>
            <p:cNvSpPr>
              <a:spLocks noChangeShapeType="1"/>
            </p:cNvSpPr>
            <p:nvPr/>
          </p:nvSpPr>
          <p:spPr bwMode="auto">
            <a:xfrm>
              <a:off x="146050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88" name="Line 40"/>
            <p:cNvSpPr>
              <a:spLocks noChangeShapeType="1"/>
            </p:cNvSpPr>
            <p:nvPr/>
          </p:nvSpPr>
          <p:spPr bwMode="auto">
            <a:xfrm>
              <a:off x="1484313" y="3927476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89" name="Line 41"/>
            <p:cNvSpPr>
              <a:spLocks noChangeShapeType="1"/>
            </p:cNvSpPr>
            <p:nvPr/>
          </p:nvSpPr>
          <p:spPr bwMode="auto">
            <a:xfrm>
              <a:off x="169703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90" name="Line 42"/>
            <p:cNvSpPr>
              <a:spLocks noChangeShapeType="1"/>
            </p:cNvSpPr>
            <p:nvPr/>
          </p:nvSpPr>
          <p:spPr bwMode="auto">
            <a:xfrm>
              <a:off x="182880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91" name="Line 43"/>
            <p:cNvSpPr>
              <a:spLocks noChangeShapeType="1"/>
            </p:cNvSpPr>
            <p:nvPr/>
          </p:nvSpPr>
          <p:spPr bwMode="auto">
            <a:xfrm>
              <a:off x="192405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92" name="Line 44"/>
            <p:cNvSpPr>
              <a:spLocks noChangeShapeType="1"/>
            </p:cNvSpPr>
            <p:nvPr/>
          </p:nvSpPr>
          <p:spPr bwMode="auto">
            <a:xfrm>
              <a:off x="1993900" y="3927476"/>
              <a:ext cx="0" cy="4445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93" name="Line 45"/>
            <p:cNvSpPr>
              <a:spLocks noChangeShapeType="1"/>
            </p:cNvSpPr>
            <p:nvPr/>
          </p:nvSpPr>
          <p:spPr bwMode="auto">
            <a:xfrm>
              <a:off x="2054225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94" name="Line 46"/>
            <p:cNvSpPr>
              <a:spLocks noChangeShapeType="1"/>
            </p:cNvSpPr>
            <p:nvPr/>
          </p:nvSpPr>
          <p:spPr bwMode="auto">
            <a:xfrm>
              <a:off x="210185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95" name="Line 47"/>
            <p:cNvSpPr>
              <a:spLocks noChangeShapeType="1"/>
            </p:cNvSpPr>
            <p:nvPr/>
          </p:nvSpPr>
          <p:spPr bwMode="auto">
            <a:xfrm>
              <a:off x="2149475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96" name="Line 48"/>
            <p:cNvSpPr>
              <a:spLocks noChangeShapeType="1"/>
            </p:cNvSpPr>
            <p:nvPr/>
          </p:nvSpPr>
          <p:spPr bwMode="auto">
            <a:xfrm>
              <a:off x="218440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97" name="Line 49"/>
            <p:cNvSpPr>
              <a:spLocks noChangeShapeType="1"/>
            </p:cNvSpPr>
            <p:nvPr/>
          </p:nvSpPr>
          <p:spPr bwMode="auto">
            <a:xfrm>
              <a:off x="2220913" y="3927476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98" name="Line 50"/>
            <p:cNvSpPr>
              <a:spLocks noChangeShapeType="1"/>
            </p:cNvSpPr>
            <p:nvPr/>
          </p:nvSpPr>
          <p:spPr bwMode="auto">
            <a:xfrm>
              <a:off x="243363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99" name="Line 51"/>
            <p:cNvSpPr>
              <a:spLocks noChangeShapeType="1"/>
            </p:cNvSpPr>
            <p:nvPr/>
          </p:nvSpPr>
          <p:spPr bwMode="auto">
            <a:xfrm>
              <a:off x="255270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00" name="Line 52"/>
            <p:cNvSpPr>
              <a:spLocks noChangeShapeType="1"/>
            </p:cNvSpPr>
            <p:nvPr/>
          </p:nvSpPr>
          <p:spPr bwMode="auto">
            <a:xfrm>
              <a:off x="264795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01" name="Line 53"/>
            <p:cNvSpPr>
              <a:spLocks noChangeShapeType="1"/>
            </p:cNvSpPr>
            <p:nvPr/>
          </p:nvSpPr>
          <p:spPr bwMode="auto">
            <a:xfrm>
              <a:off x="2706688" y="3927476"/>
              <a:ext cx="0" cy="4445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02" name="Line 54"/>
            <p:cNvSpPr>
              <a:spLocks noChangeShapeType="1"/>
            </p:cNvSpPr>
            <p:nvPr/>
          </p:nvSpPr>
          <p:spPr bwMode="auto">
            <a:xfrm>
              <a:off x="2767013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03" name="Line 55"/>
            <p:cNvSpPr>
              <a:spLocks noChangeShapeType="1"/>
            </p:cNvSpPr>
            <p:nvPr/>
          </p:nvSpPr>
          <p:spPr bwMode="auto">
            <a:xfrm>
              <a:off x="281305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04" name="Line 56"/>
            <p:cNvSpPr>
              <a:spLocks noChangeShapeType="1"/>
            </p:cNvSpPr>
            <p:nvPr/>
          </p:nvSpPr>
          <p:spPr bwMode="auto">
            <a:xfrm>
              <a:off x="2849563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05" name="Line 57"/>
            <p:cNvSpPr>
              <a:spLocks noChangeShapeType="1"/>
            </p:cNvSpPr>
            <p:nvPr/>
          </p:nvSpPr>
          <p:spPr bwMode="auto">
            <a:xfrm>
              <a:off x="288448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06" name="Line 58"/>
            <p:cNvSpPr>
              <a:spLocks noChangeShapeType="1"/>
            </p:cNvSpPr>
            <p:nvPr/>
          </p:nvSpPr>
          <p:spPr bwMode="auto">
            <a:xfrm>
              <a:off x="2921000" y="3927476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07" name="Line 59"/>
            <p:cNvSpPr>
              <a:spLocks noChangeShapeType="1"/>
            </p:cNvSpPr>
            <p:nvPr/>
          </p:nvSpPr>
          <p:spPr bwMode="auto">
            <a:xfrm>
              <a:off x="3122613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08" name="Line 60"/>
            <p:cNvSpPr>
              <a:spLocks noChangeShapeType="1"/>
            </p:cNvSpPr>
            <p:nvPr/>
          </p:nvSpPr>
          <p:spPr bwMode="auto">
            <a:xfrm>
              <a:off x="3241675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09" name="Line 61"/>
            <p:cNvSpPr>
              <a:spLocks noChangeShapeType="1"/>
            </p:cNvSpPr>
            <p:nvPr/>
          </p:nvSpPr>
          <p:spPr bwMode="auto">
            <a:xfrm>
              <a:off x="3324225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10" name="Line 62"/>
            <p:cNvSpPr>
              <a:spLocks noChangeShapeType="1"/>
            </p:cNvSpPr>
            <p:nvPr/>
          </p:nvSpPr>
          <p:spPr bwMode="auto">
            <a:xfrm>
              <a:off x="3395663" y="3927476"/>
              <a:ext cx="0" cy="4445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11" name="Line 63"/>
            <p:cNvSpPr>
              <a:spLocks noChangeShapeType="1"/>
            </p:cNvSpPr>
            <p:nvPr/>
          </p:nvSpPr>
          <p:spPr bwMode="auto">
            <a:xfrm>
              <a:off x="344328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12" name="Line 64"/>
            <p:cNvSpPr>
              <a:spLocks noChangeShapeType="1"/>
            </p:cNvSpPr>
            <p:nvPr/>
          </p:nvSpPr>
          <p:spPr bwMode="auto">
            <a:xfrm>
              <a:off x="3490913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13" name="Line 65"/>
            <p:cNvSpPr>
              <a:spLocks noChangeShapeType="1"/>
            </p:cNvSpPr>
            <p:nvPr/>
          </p:nvSpPr>
          <p:spPr bwMode="auto">
            <a:xfrm>
              <a:off x="352583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14" name="Line 66"/>
            <p:cNvSpPr>
              <a:spLocks noChangeShapeType="1"/>
            </p:cNvSpPr>
            <p:nvPr/>
          </p:nvSpPr>
          <p:spPr bwMode="auto">
            <a:xfrm>
              <a:off x="356235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15" name="Line 67"/>
            <p:cNvSpPr>
              <a:spLocks noChangeShapeType="1"/>
            </p:cNvSpPr>
            <p:nvPr/>
          </p:nvSpPr>
          <p:spPr bwMode="auto">
            <a:xfrm>
              <a:off x="3597275" y="3927476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16" name="Line 68"/>
            <p:cNvSpPr>
              <a:spLocks noChangeShapeType="1"/>
            </p:cNvSpPr>
            <p:nvPr/>
          </p:nvSpPr>
          <p:spPr bwMode="auto">
            <a:xfrm>
              <a:off x="379888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17" name="Line 69"/>
            <p:cNvSpPr>
              <a:spLocks noChangeShapeType="1"/>
            </p:cNvSpPr>
            <p:nvPr/>
          </p:nvSpPr>
          <p:spPr bwMode="auto">
            <a:xfrm>
              <a:off x="1174750" y="3927476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18" name="Line 70"/>
            <p:cNvSpPr>
              <a:spLocks noChangeShapeType="1"/>
            </p:cNvSpPr>
            <p:nvPr/>
          </p:nvSpPr>
          <p:spPr bwMode="auto">
            <a:xfrm>
              <a:off x="116363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19" name="Line 71"/>
            <p:cNvSpPr>
              <a:spLocks noChangeShapeType="1"/>
            </p:cNvSpPr>
            <p:nvPr/>
          </p:nvSpPr>
          <p:spPr bwMode="auto">
            <a:xfrm>
              <a:off x="116363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20" name="Line 72"/>
            <p:cNvSpPr>
              <a:spLocks noChangeShapeType="1"/>
            </p:cNvSpPr>
            <p:nvPr/>
          </p:nvSpPr>
          <p:spPr bwMode="auto">
            <a:xfrm>
              <a:off x="116363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21" name="Line 73"/>
            <p:cNvSpPr>
              <a:spLocks noChangeShapeType="1"/>
            </p:cNvSpPr>
            <p:nvPr/>
          </p:nvSpPr>
          <p:spPr bwMode="auto">
            <a:xfrm>
              <a:off x="1163638" y="3927476"/>
              <a:ext cx="0" cy="4445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22" name="Line 74"/>
            <p:cNvSpPr>
              <a:spLocks noChangeShapeType="1"/>
            </p:cNvSpPr>
            <p:nvPr/>
          </p:nvSpPr>
          <p:spPr bwMode="auto">
            <a:xfrm>
              <a:off x="115093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23" name="Line 75"/>
            <p:cNvSpPr>
              <a:spLocks noChangeShapeType="1"/>
            </p:cNvSpPr>
            <p:nvPr/>
          </p:nvSpPr>
          <p:spPr bwMode="auto">
            <a:xfrm>
              <a:off x="115093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24" name="Line 76"/>
            <p:cNvSpPr>
              <a:spLocks noChangeShapeType="1"/>
            </p:cNvSpPr>
            <p:nvPr/>
          </p:nvSpPr>
          <p:spPr bwMode="auto">
            <a:xfrm>
              <a:off x="115093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25" name="Line 77"/>
            <p:cNvSpPr>
              <a:spLocks noChangeShapeType="1"/>
            </p:cNvSpPr>
            <p:nvPr/>
          </p:nvSpPr>
          <p:spPr bwMode="auto">
            <a:xfrm>
              <a:off x="1139825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26" name="Line 78"/>
            <p:cNvSpPr>
              <a:spLocks noChangeShapeType="1"/>
            </p:cNvSpPr>
            <p:nvPr/>
          </p:nvSpPr>
          <p:spPr bwMode="auto">
            <a:xfrm>
              <a:off x="1139825" y="3927476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27" name="Line 79"/>
            <p:cNvSpPr>
              <a:spLocks noChangeShapeType="1"/>
            </p:cNvSpPr>
            <p:nvPr/>
          </p:nvSpPr>
          <p:spPr bwMode="auto">
            <a:xfrm>
              <a:off x="110490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28" name="Line 80"/>
            <p:cNvSpPr>
              <a:spLocks noChangeShapeType="1"/>
            </p:cNvSpPr>
            <p:nvPr/>
          </p:nvSpPr>
          <p:spPr bwMode="auto">
            <a:xfrm>
              <a:off x="106838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29" name="Line 81"/>
            <p:cNvSpPr>
              <a:spLocks noChangeShapeType="1"/>
            </p:cNvSpPr>
            <p:nvPr/>
          </p:nvSpPr>
          <p:spPr bwMode="auto">
            <a:xfrm>
              <a:off x="1044575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30" name="Line 82"/>
            <p:cNvSpPr>
              <a:spLocks noChangeShapeType="1"/>
            </p:cNvSpPr>
            <p:nvPr/>
          </p:nvSpPr>
          <p:spPr bwMode="auto">
            <a:xfrm>
              <a:off x="1009650" y="3927476"/>
              <a:ext cx="0" cy="4445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31" name="Line 83"/>
            <p:cNvSpPr>
              <a:spLocks noChangeShapeType="1"/>
            </p:cNvSpPr>
            <p:nvPr/>
          </p:nvSpPr>
          <p:spPr bwMode="auto">
            <a:xfrm>
              <a:off x="97313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32" name="Line 84"/>
            <p:cNvSpPr>
              <a:spLocks noChangeShapeType="1"/>
            </p:cNvSpPr>
            <p:nvPr/>
          </p:nvSpPr>
          <p:spPr bwMode="auto">
            <a:xfrm>
              <a:off x="949325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33" name="Line 85"/>
            <p:cNvSpPr>
              <a:spLocks noChangeShapeType="1"/>
            </p:cNvSpPr>
            <p:nvPr/>
          </p:nvSpPr>
          <p:spPr bwMode="auto">
            <a:xfrm>
              <a:off x="914400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34" name="Line 86"/>
            <p:cNvSpPr>
              <a:spLocks noChangeShapeType="1"/>
            </p:cNvSpPr>
            <p:nvPr/>
          </p:nvSpPr>
          <p:spPr bwMode="auto">
            <a:xfrm>
              <a:off x="890588" y="3927476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35" name="Line 87"/>
            <p:cNvSpPr>
              <a:spLocks noChangeShapeType="1"/>
            </p:cNvSpPr>
            <p:nvPr/>
          </p:nvSpPr>
          <p:spPr bwMode="auto">
            <a:xfrm>
              <a:off x="866775" y="3927476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37" name="Line 89"/>
            <p:cNvSpPr>
              <a:spLocks noChangeShapeType="1"/>
            </p:cNvSpPr>
            <p:nvPr/>
          </p:nvSpPr>
          <p:spPr bwMode="auto">
            <a:xfrm flipH="1">
              <a:off x="771525" y="3608388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38" name="Line 90"/>
            <p:cNvSpPr>
              <a:spLocks noChangeShapeType="1"/>
            </p:cNvSpPr>
            <p:nvPr/>
          </p:nvSpPr>
          <p:spPr bwMode="auto">
            <a:xfrm flipH="1">
              <a:off x="819150" y="3540126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39" name="Line 91"/>
            <p:cNvSpPr>
              <a:spLocks noChangeShapeType="1"/>
            </p:cNvSpPr>
            <p:nvPr/>
          </p:nvSpPr>
          <p:spPr bwMode="auto">
            <a:xfrm flipH="1">
              <a:off x="819150" y="3517901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40" name="Line 92"/>
            <p:cNvSpPr>
              <a:spLocks noChangeShapeType="1"/>
            </p:cNvSpPr>
            <p:nvPr/>
          </p:nvSpPr>
          <p:spPr bwMode="auto">
            <a:xfrm flipH="1">
              <a:off x="819150" y="3482976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41" name="Line 93"/>
            <p:cNvSpPr>
              <a:spLocks noChangeShapeType="1"/>
            </p:cNvSpPr>
            <p:nvPr/>
          </p:nvSpPr>
          <p:spPr bwMode="auto">
            <a:xfrm flipH="1">
              <a:off x="795338" y="3448051"/>
              <a:ext cx="47625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42" name="Line 94"/>
            <p:cNvSpPr>
              <a:spLocks noChangeShapeType="1"/>
            </p:cNvSpPr>
            <p:nvPr/>
          </p:nvSpPr>
          <p:spPr bwMode="auto">
            <a:xfrm flipH="1">
              <a:off x="819150" y="34147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43" name="Line 95"/>
            <p:cNvSpPr>
              <a:spLocks noChangeShapeType="1"/>
            </p:cNvSpPr>
            <p:nvPr/>
          </p:nvSpPr>
          <p:spPr bwMode="auto">
            <a:xfrm flipH="1">
              <a:off x="819150" y="33924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44" name="Line 96"/>
            <p:cNvSpPr>
              <a:spLocks noChangeShapeType="1"/>
            </p:cNvSpPr>
            <p:nvPr/>
          </p:nvSpPr>
          <p:spPr bwMode="auto">
            <a:xfrm flipH="1">
              <a:off x="819150" y="335756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45" name="Line 97"/>
            <p:cNvSpPr>
              <a:spLocks noChangeShapeType="1"/>
            </p:cNvSpPr>
            <p:nvPr/>
          </p:nvSpPr>
          <p:spPr bwMode="auto">
            <a:xfrm flipH="1">
              <a:off x="819150" y="33353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46" name="Line 98"/>
            <p:cNvSpPr>
              <a:spLocks noChangeShapeType="1"/>
            </p:cNvSpPr>
            <p:nvPr/>
          </p:nvSpPr>
          <p:spPr bwMode="auto">
            <a:xfrm flipH="1">
              <a:off x="771525" y="3311526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47" name="Line 99"/>
            <p:cNvSpPr>
              <a:spLocks noChangeShapeType="1"/>
            </p:cNvSpPr>
            <p:nvPr/>
          </p:nvSpPr>
          <p:spPr bwMode="auto">
            <a:xfrm flipH="1">
              <a:off x="819150" y="31067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48" name="Line 100"/>
            <p:cNvSpPr>
              <a:spLocks noChangeShapeType="1"/>
            </p:cNvSpPr>
            <p:nvPr/>
          </p:nvSpPr>
          <p:spPr bwMode="auto">
            <a:xfrm flipH="1">
              <a:off x="819150" y="29829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49" name="Line 101"/>
            <p:cNvSpPr>
              <a:spLocks noChangeShapeType="1"/>
            </p:cNvSpPr>
            <p:nvPr/>
          </p:nvSpPr>
          <p:spPr bwMode="auto">
            <a:xfrm flipH="1">
              <a:off x="819150" y="28908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50" name="Line 102"/>
            <p:cNvSpPr>
              <a:spLocks noChangeShapeType="1"/>
            </p:cNvSpPr>
            <p:nvPr/>
          </p:nvSpPr>
          <p:spPr bwMode="auto">
            <a:xfrm flipH="1">
              <a:off x="795338" y="2822576"/>
              <a:ext cx="47625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51" name="Line 103"/>
            <p:cNvSpPr>
              <a:spLocks noChangeShapeType="1"/>
            </p:cNvSpPr>
            <p:nvPr/>
          </p:nvSpPr>
          <p:spPr bwMode="auto">
            <a:xfrm flipH="1">
              <a:off x="819150" y="2765426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52" name="Line 104"/>
            <p:cNvSpPr>
              <a:spLocks noChangeShapeType="1"/>
            </p:cNvSpPr>
            <p:nvPr/>
          </p:nvSpPr>
          <p:spPr bwMode="auto">
            <a:xfrm flipH="1">
              <a:off x="819150" y="2720976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53" name="Line 105"/>
            <p:cNvSpPr>
              <a:spLocks noChangeShapeType="1"/>
            </p:cNvSpPr>
            <p:nvPr/>
          </p:nvSpPr>
          <p:spPr bwMode="auto">
            <a:xfrm flipH="1">
              <a:off x="819150" y="26749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54" name="Line 106"/>
            <p:cNvSpPr>
              <a:spLocks noChangeShapeType="1"/>
            </p:cNvSpPr>
            <p:nvPr/>
          </p:nvSpPr>
          <p:spPr bwMode="auto">
            <a:xfrm flipH="1">
              <a:off x="819150" y="26400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55" name="Line 107"/>
            <p:cNvSpPr>
              <a:spLocks noChangeShapeType="1"/>
            </p:cNvSpPr>
            <p:nvPr/>
          </p:nvSpPr>
          <p:spPr bwMode="auto">
            <a:xfrm flipH="1">
              <a:off x="771525" y="2606676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56" name="Line 108"/>
            <p:cNvSpPr>
              <a:spLocks noChangeShapeType="1"/>
            </p:cNvSpPr>
            <p:nvPr/>
          </p:nvSpPr>
          <p:spPr bwMode="auto">
            <a:xfrm flipH="1">
              <a:off x="819150" y="24018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57" name="Line 109"/>
            <p:cNvSpPr>
              <a:spLocks noChangeShapeType="1"/>
            </p:cNvSpPr>
            <p:nvPr/>
          </p:nvSpPr>
          <p:spPr bwMode="auto">
            <a:xfrm flipH="1">
              <a:off x="819150" y="22875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58" name="Line 110"/>
            <p:cNvSpPr>
              <a:spLocks noChangeShapeType="1"/>
            </p:cNvSpPr>
            <p:nvPr/>
          </p:nvSpPr>
          <p:spPr bwMode="auto">
            <a:xfrm flipH="1">
              <a:off x="819150" y="2197101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59" name="Line 111"/>
            <p:cNvSpPr>
              <a:spLocks noChangeShapeType="1"/>
            </p:cNvSpPr>
            <p:nvPr/>
          </p:nvSpPr>
          <p:spPr bwMode="auto">
            <a:xfrm flipH="1">
              <a:off x="795338" y="2139951"/>
              <a:ext cx="47625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60" name="Line 112"/>
            <p:cNvSpPr>
              <a:spLocks noChangeShapeType="1"/>
            </p:cNvSpPr>
            <p:nvPr/>
          </p:nvSpPr>
          <p:spPr bwMode="auto">
            <a:xfrm flipH="1">
              <a:off x="819150" y="2082801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61" name="Line 113"/>
            <p:cNvSpPr>
              <a:spLocks noChangeShapeType="1"/>
            </p:cNvSpPr>
            <p:nvPr/>
          </p:nvSpPr>
          <p:spPr bwMode="auto">
            <a:xfrm flipH="1">
              <a:off x="819150" y="203676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62" name="Line 114"/>
            <p:cNvSpPr>
              <a:spLocks noChangeShapeType="1"/>
            </p:cNvSpPr>
            <p:nvPr/>
          </p:nvSpPr>
          <p:spPr bwMode="auto">
            <a:xfrm flipH="1">
              <a:off x="819150" y="2003426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63" name="Line 115"/>
            <p:cNvSpPr>
              <a:spLocks noChangeShapeType="1"/>
            </p:cNvSpPr>
            <p:nvPr/>
          </p:nvSpPr>
          <p:spPr bwMode="auto">
            <a:xfrm flipH="1">
              <a:off x="819150" y="1968501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64" name="Line 116"/>
            <p:cNvSpPr>
              <a:spLocks noChangeShapeType="1"/>
            </p:cNvSpPr>
            <p:nvPr/>
          </p:nvSpPr>
          <p:spPr bwMode="auto">
            <a:xfrm flipH="1">
              <a:off x="771525" y="1935163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65" name="Line 117"/>
            <p:cNvSpPr>
              <a:spLocks noChangeShapeType="1"/>
            </p:cNvSpPr>
            <p:nvPr/>
          </p:nvSpPr>
          <p:spPr bwMode="auto">
            <a:xfrm flipH="1">
              <a:off x="819150" y="17414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66" name="Line 118"/>
            <p:cNvSpPr>
              <a:spLocks noChangeShapeType="1"/>
            </p:cNvSpPr>
            <p:nvPr/>
          </p:nvSpPr>
          <p:spPr bwMode="auto">
            <a:xfrm flipH="1">
              <a:off x="819150" y="16271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67" name="Line 119"/>
            <p:cNvSpPr>
              <a:spLocks noChangeShapeType="1"/>
            </p:cNvSpPr>
            <p:nvPr/>
          </p:nvSpPr>
          <p:spPr bwMode="auto">
            <a:xfrm flipH="1">
              <a:off x="819150" y="15478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68" name="Line 120"/>
            <p:cNvSpPr>
              <a:spLocks noChangeShapeType="1"/>
            </p:cNvSpPr>
            <p:nvPr/>
          </p:nvSpPr>
          <p:spPr bwMode="auto">
            <a:xfrm flipH="1">
              <a:off x="795338" y="1479551"/>
              <a:ext cx="47625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69" name="Line 121"/>
            <p:cNvSpPr>
              <a:spLocks noChangeShapeType="1"/>
            </p:cNvSpPr>
            <p:nvPr/>
          </p:nvSpPr>
          <p:spPr bwMode="auto">
            <a:xfrm flipH="1">
              <a:off x="819150" y="14335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70" name="Line 122"/>
            <p:cNvSpPr>
              <a:spLocks noChangeShapeType="1"/>
            </p:cNvSpPr>
            <p:nvPr/>
          </p:nvSpPr>
          <p:spPr bwMode="auto">
            <a:xfrm flipH="1">
              <a:off x="819150" y="138906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71" name="Line 123"/>
            <p:cNvSpPr>
              <a:spLocks noChangeShapeType="1"/>
            </p:cNvSpPr>
            <p:nvPr/>
          </p:nvSpPr>
          <p:spPr bwMode="auto">
            <a:xfrm flipH="1">
              <a:off x="819150" y="13541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72" name="Line 124"/>
            <p:cNvSpPr>
              <a:spLocks noChangeShapeType="1"/>
            </p:cNvSpPr>
            <p:nvPr/>
          </p:nvSpPr>
          <p:spPr bwMode="auto">
            <a:xfrm flipH="1">
              <a:off x="819150" y="1320801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73" name="Line 125"/>
            <p:cNvSpPr>
              <a:spLocks noChangeShapeType="1"/>
            </p:cNvSpPr>
            <p:nvPr/>
          </p:nvSpPr>
          <p:spPr bwMode="auto">
            <a:xfrm flipH="1">
              <a:off x="771525" y="1285876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74" name="Line 126"/>
            <p:cNvSpPr>
              <a:spLocks noChangeShapeType="1"/>
            </p:cNvSpPr>
            <p:nvPr/>
          </p:nvSpPr>
          <p:spPr bwMode="auto">
            <a:xfrm flipH="1">
              <a:off x="819150" y="1092201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75" name="Line 127"/>
            <p:cNvSpPr>
              <a:spLocks noChangeShapeType="1"/>
            </p:cNvSpPr>
            <p:nvPr/>
          </p:nvSpPr>
          <p:spPr bwMode="auto">
            <a:xfrm flipH="1">
              <a:off x="771525" y="3608388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76" name="Line 128"/>
            <p:cNvSpPr>
              <a:spLocks noChangeShapeType="1"/>
            </p:cNvSpPr>
            <p:nvPr/>
          </p:nvSpPr>
          <p:spPr bwMode="auto">
            <a:xfrm flipH="1">
              <a:off x="819150" y="3619501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77" name="Line 129"/>
            <p:cNvSpPr>
              <a:spLocks noChangeShapeType="1"/>
            </p:cNvSpPr>
            <p:nvPr/>
          </p:nvSpPr>
          <p:spPr bwMode="auto">
            <a:xfrm flipH="1">
              <a:off x="819150" y="3619501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78" name="Line 130"/>
            <p:cNvSpPr>
              <a:spLocks noChangeShapeType="1"/>
            </p:cNvSpPr>
            <p:nvPr/>
          </p:nvSpPr>
          <p:spPr bwMode="auto">
            <a:xfrm flipH="1">
              <a:off x="819150" y="3619501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79" name="Line 131"/>
            <p:cNvSpPr>
              <a:spLocks noChangeShapeType="1"/>
            </p:cNvSpPr>
            <p:nvPr/>
          </p:nvSpPr>
          <p:spPr bwMode="auto">
            <a:xfrm flipH="1">
              <a:off x="795338" y="3619501"/>
              <a:ext cx="47625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80" name="Line 132"/>
            <p:cNvSpPr>
              <a:spLocks noChangeShapeType="1"/>
            </p:cNvSpPr>
            <p:nvPr/>
          </p:nvSpPr>
          <p:spPr bwMode="auto">
            <a:xfrm flipH="1">
              <a:off x="819150" y="36306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81" name="Line 133"/>
            <p:cNvSpPr>
              <a:spLocks noChangeShapeType="1"/>
            </p:cNvSpPr>
            <p:nvPr/>
          </p:nvSpPr>
          <p:spPr bwMode="auto">
            <a:xfrm flipH="1">
              <a:off x="819150" y="36306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82" name="Line 134"/>
            <p:cNvSpPr>
              <a:spLocks noChangeShapeType="1"/>
            </p:cNvSpPr>
            <p:nvPr/>
          </p:nvSpPr>
          <p:spPr bwMode="auto">
            <a:xfrm flipH="1">
              <a:off x="819150" y="36306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83" name="Line 135"/>
            <p:cNvSpPr>
              <a:spLocks noChangeShapeType="1"/>
            </p:cNvSpPr>
            <p:nvPr/>
          </p:nvSpPr>
          <p:spPr bwMode="auto">
            <a:xfrm flipH="1">
              <a:off x="819150" y="3641726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84" name="Line 136"/>
            <p:cNvSpPr>
              <a:spLocks noChangeShapeType="1"/>
            </p:cNvSpPr>
            <p:nvPr/>
          </p:nvSpPr>
          <p:spPr bwMode="auto">
            <a:xfrm flipH="1">
              <a:off x="771525" y="3641726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85" name="Line 137"/>
            <p:cNvSpPr>
              <a:spLocks noChangeShapeType="1"/>
            </p:cNvSpPr>
            <p:nvPr/>
          </p:nvSpPr>
          <p:spPr bwMode="auto">
            <a:xfrm flipH="1">
              <a:off x="819150" y="3676651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86" name="Line 138"/>
            <p:cNvSpPr>
              <a:spLocks noChangeShapeType="1"/>
            </p:cNvSpPr>
            <p:nvPr/>
          </p:nvSpPr>
          <p:spPr bwMode="auto">
            <a:xfrm flipH="1">
              <a:off x="819150" y="37099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87" name="Line 139"/>
            <p:cNvSpPr>
              <a:spLocks noChangeShapeType="1"/>
            </p:cNvSpPr>
            <p:nvPr/>
          </p:nvSpPr>
          <p:spPr bwMode="auto">
            <a:xfrm flipH="1">
              <a:off x="819150" y="3733801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88" name="Line 140"/>
            <p:cNvSpPr>
              <a:spLocks noChangeShapeType="1"/>
            </p:cNvSpPr>
            <p:nvPr/>
          </p:nvSpPr>
          <p:spPr bwMode="auto">
            <a:xfrm flipH="1">
              <a:off x="795338" y="3767138"/>
              <a:ext cx="47625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89" name="Line 141"/>
            <p:cNvSpPr>
              <a:spLocks noChangeShapeType="1"/>
            </p:cNvSpPr>
            <p:nvPr/>
          </p:nvSpPr>
          <p:spPr bwMode="auto">
            <a:xfrm flipH="1">
              <a:off x="819150" y="380206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90" name="Line 142"/>
            <p:cNvSpPr>
              <a:spLocks noChangeShapeType="1"/>
            </p:cNvSpPr>
            <p:nvPr/>
          </p:nvSpPr>
          <p:spPr bwMode="auto">
            <a:xfrm flipH="1">
              <a:off x="819150" y="382428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91" name="Line 143"/>
            <p:cNvSpPr>
              <a:spLocks noChangeShapeType="1"/>
            </p:cNvSpPr>
            <p:nvPr/>
          </p:nvSpPr>
          <p:spPr bwMode="auto">
            <a:xfrm flipH="1">
              <a:off x="819150" y="38592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92" name="Line 144"/>
            <p:cNvSpPr>
              <a:spLocks noChangeShapeType="1"/>
            </p:cNvSpPr>
            <p:nvPr/>
          </p:nvSpPr>
          <p:spPr bwMode="auto">
            <a:xfrm flipH="1">
              <a:off x="819150" y="38814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93" name="Line 145"/>
            <p:cNvSpPr>
              <a:spLocks noChangeShapeType="1"/>
            </p:cNvSpPr>
            <p:nvPr/>
          </p:nvSpPr>
          <p:spPr bwMode="auto">
            <a:xfrm flipH="1">
              <a:off x="771525" y="3903663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cxnSp>
          <p:nvCxnSpPr>
            <p:cNvPr id="3895" name="直線コネクタ 3894"/>
            <p:cNvCxnSpPr>
              <a:stCxn id="3773" idx="0"/>
              <a:endCxn id="3773" idx="4"/>
            </p:cNvCxnSpPr>
            <p:nvPr/>
          </p:nvCxnSpPr>
          <p:spPr>
            <a:xfrm>
              <a:off x="2778125" y="1446213"/>
              <a:ext cx="736600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96" name="グループ化 3895"/>
          <p:cNvGrpSpPr/>
          <p:nvPr/>
        </p:nvGrpSpPr>
        <p:grpSpPr>
          <a:xfrm>
            <a:off x="14727821" y="4696807"/>
            <a:ext cx="3201572" cy="3069734"/>
            <a:chOff x="925513" y="1285875"/>
            <a:chExt cx="3122612" cy="2994026"/>
          </a:xfrm>
        </p:grpSpPr>
        <p:sp>
          <p:nvSpPr>
            <p:cNvPr id="3897" name="Rectangle 7"/>
            <p:cNvSpPr>
              <a:spLocks noChangeArrowheads="1"/>
            </p:cNvSpPr>
            <p:nvPr/>
          </p:nvSpPr>
          <p:spPr bwMode="auto">
            <a:xfrm>
              <a:off x="1009650" y="1296988"/>
              <a:ext cx="3038475" cy="2914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3898" name="Picture 8"/>
            <p:cNvPicPr>
              <a:picLocks noChangeAspect="1"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650" y="1296988"/>
              <a:ext cx="3038475" cy="291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9" name="Picture 9"/>
            <p:cNvPicPr>
              <a:picLocks noChangeAspect="1"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650" y="1296988"/>
              <a:ext cx="3038475" cy="291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00" name="Rectangle 12"/>
            <p:cNvSpPr>
              <a:spLocks noChangeArrowheads="1"/>
            </p:cNvSpPr>
            <p:nvPr/>
          </p:nvSpPr>
          <p:spPr bwMode="auto">
            <a:xfrm>
              <a:off x="1009650" y="1285875"/>
              <a:ext cx="973138" cy="501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01" name="Freeform 15"/>
            <p:cNvSpPr>
              <a:spLocks/>
            </p:cNvSpPr>
            <p:nvPr/>
          </p:nvSpPr>
          <p:spPr bwMode="auto">
            <a:xfrm>
              <a:off x="2030413" y="2241550"/>
              <a:ext cx="1946275" cy="1901825"/>
            </a:xfrm>
            <a:custGeom>
              <a:avLst/>
              <a:gdLst>
                <a:gd name="T0" fmla="*/ 374 w 1226"/>
                <a:gd name="T1" fmla="*/ 8 h 1198"/>
                <a:gd name="T2" fmla="*/ 224 w 1226"/>
                <a:gd name="T3" fmla="*/ 682 h 1198"/>
                <a:gd name="T4" fmla="*/ 0 w 1226"/>
                <a:gd name="T5" fmla="*/ 1198 h 1198"/>
                <a:gd name="T6" fmla="*/ 1226 w 1226"/>
                <a:gd name="T7" fmla="*/ 1176 h 1198"/>
                <a:gd name="T8" fmla="*/ 1211 w 1226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6" h="1198">
                  <a:moveTo>
                    <a:pt x="374" y="8"/>
                  </a:moveTo>
                  <a:lnTo>
                    <a:pt x="224" y="682"/>
                  </a:lnTo>
                  <a:lnTo>
                    <a:pt x="0" y="1198"/>
                  </a:lnTo>
                  <a:lnTo>
                    <a:pt x="1226" y="1176"/>
                  </a:lnTo>
                  <a:lnTo>
                    <a:pt x="1211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02" name="Line 16"/>
            <p:cNvSpPr>
              <a:spLocks noChangeShapeType="1"/>
            </p:cNvSpPr>
            <p:nvPr/>
          </p:nvSpPr>
          <p:spPr bwMode="auto">
            <a:xfrm flipH="1">
              <a:off x="2624138" y="2241550"/>
              <a:ext cx="1328738" cy="12700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03" name="Rectangle 17"/>
            <p:cNvSpPr>
              <a:spLocks noChangeArrowheads="1"/>
            </p:cNvSpPr>
            <p:nvPr/>
          </p:nvSpPr>
          <p:spPr bwMode="auto">
            <a:xfrm>
              <a:off x="1293813" y="1285875"/>
              <a:ext cx="1020763" cy="501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04" name="Rectangle 19"/>
            <p:cNvSpPr>
              <a:spLocks noChangeArrowheads="1"/>
            </p:cNvSpPr>
            <p:nvPr/>
          </p:nvSpPr>
          <p:spPr bwMode="auto">
            <a:xfrm>
              <a:off x="2722551" y="2374572"/>
              <a:ext cx="584737" cy="360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81.3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3905" name="Freeform 20"/>
            <p:cNvSpPr>
              <a:spLocks/>
            </p:cNvSpPr>
            <p:nvPr/>
          </p:nvSpPr>
          <p:spPr bwMode="auto">
            <a:xfrm>
              <a:off x="1009650" y="1285875"/>
              <a:ext cx="3038475" cy="2914650"/>
            </a:xfrm>
            <a:custGeom>
              <a:avLst/>
              <a:gdLst>
                <a:gd name="T0" fmla="*/ 0 w 1914"/>
                <a:gd name="T1" fmla="*/ 0 h 1836"/>
                <a:gd name="T2" fmla="*/ 1914 w 1914"/>
                <a:gd name="T3" fmla="*/ 0 h 1836"/>
                <a:gd name="T4" fmla="*/ 1914 w 1914"/>
                <a:gd name="T5" fmla="*/ 1836 h 1836"/>
                <a:gd name="T6" fmla="*/ 0 w 1914"/>
                <a:gd name="T7" fmla="*/ 1836 h 1836"/>
                <a:gd name="T8" fmla="*/ 0 w 1914"/>
                <a:gd name="T9" fmla="*/ 0 h 1836"/>
                <a:gd name="T10" fmla="*/ 0 w 1914"/>
                <a:gd name="T11" fmla="*/ 0 h 1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4" h="1836">
                  <a:moveTo>
                    <a:pt x="0" y="0"/>
                  </a:moveTo>
                  <a:lnTo>
                    <a:pt x="1914" y="0"/>
                  </a:lnTo>
                  <a:lnTo>
                    <a:pt x="1914" y="1836"/>
                  </a:lnTo>
                  <a:lnTo>
                    <a:pt x="0" y="183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06" name="Line 21"/>
            <p:cNvSpPr>
              <a:spLocks noChangeShapeType="1"/>
            </p:cNvSpPr>
            <p:nvPr/>
          </p:nvSpPr>
          <p:spPr bwMode="auto">
            <a:xfrm>
              <a:off x="1330325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07" name="Line 22"/>
            <p:cNvSpPr>
              <a:spLocks noChangeShapeType="1"/>
            </p:cNvSpPr>
            <p:nvPr/>
          </p:nvSpPr>
          <p:spPr bwMode="auto">
            <a:xfrm>
              <a:off x="140176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08" name="Line 23"/>
            <p:cNvSpPr>
              <a:spLocks noChangeShapeType="1"/>
            </p:cNvSpPr>
            <p:nvPr/>
          </p:nvSpPr>
          <p:spPr bwMode="auto">
            <a:xfrm>
              <a:off x="14239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09" name="Line 24"/>
            <p:cNvSpPr>
              <a:spLocks noChangeShapeType="1"/>
            </p:cNvSpPr>
            <p:nvPr/>
          </p:nvSpPr>
          <p:spPr bwMode="auto">
            <a:xfrm>
              <a:off x="14605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10" name="Line 25"/>
            <p:cNvSpPr>
              <a:spLocks noChangeShapeType="1"/>
            </p:cNvSpPr>
            <p:nvPr/>
          </p:nvSpPr>
          <p:spPr bwMode="auto">
            <a:xfrm>
              <a:off x="1495425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11" name="Line 26"/>
            <p:cNvSpPr>
              <a:spLocks noChangeShapeType="1"/>
            </p:cNvSpPr>
            <p:nvPr/>
          </p:nvSpPr>
          <p:spPr bwMode="auto">
            <a:xfrm>
              <a:off x="153193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12" name="Line 27"/>
            <p:cNvSpPr>
              <a:spLocks noChangeShapeType="1"/>
            </p:cNvSpPr>
            <p:nvPr/>
          </p:nvSpPr>
          <p:spPr bwMode="auto">
            <a:xfrm>
              <a:off x="155575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13" name="Line 28"/>
            <p:cNvSpPr>
              <a:spLocks noChangeShapeType="1"/>
            </p:cNvSpPr>
            <p:nvPr/>
          </p:nvSpPr>
          <p:spPr bwMode="auto">
            <a:xfrm>
              <a:off x="159067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14" name="Line 29"/>
            <p:cNvSpPr>
              <a:spLocks noChangeShapeType="1"/>
            </p:cNvSpPr>
            <p:nvPr/>
          </p:nvSpPr>
          <p:spPr bwMode="auto">
            <a:xfrm>
              <a:off x="16144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15" name="Line 30"/>
            <p:cNvSpPr>
              <a:spLocks noChangeShapeType="1"/>
            </p:cNvSpPr>
            <p:nvPr/>
          </p:nvSpPr>
          <p:spPr bwMode="auto">
            <a:xfrm>
              <a:off x="1638300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16" name="Line 31"/>
            <p:cNvSpPr>
              <a:spLocks noChangeShapeType="1"/>
            </p:cNvSpPr>
            <p:nvPr/>
          </p:nvSpPr>
          <p:spPr bwMode="auto">
            <a:xfrm>
              <a:off x="18526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17" name="Line 32"/>
            <p:cNvSpPr>
              <a:spLocks noChangeShapeType="1"/>
            </p:cNvSpPr>
            <p:nvPr/>
          </p:nvSpPr>
          <p:spPr bwMode="auto">
            <a:xfrm>
              <a:off x="19827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18" name="Line 33"/>
            <p:cNvSpPr>
              <a:spLocks noChangeShapeType="1"/>
            </p:cNvSpPr>
            <p:nvPr/>
          </p:nvSpPr>
          <p:spPr bwMode="auto">
            <a:xfrm>
              <a:off x="207803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19" name="Line 34"/>
            <p:cNvSpPr>
              <a:spLocks noChangeShapeType="1"/>
            </p:cNvSpPr>
            <p:nvPr/>
          </p:nvSpPr>
          <p:spPr bwMode="auto">
            <a:xfrm>
              <a:off x="2149475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20" name="Line 35"/>
            <p:cNvSpPr>
              <a:spLocks noChangeShapeType="1"/>
            </p:cNvSpPr>
            <p:nvPr/>
          </p:nvSpPr>
          <p:spPr bwMode="auto">
            <a:xfrm>
              <a:off x="22082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21" name="Line 36"/>
            <p:cNvSpPr>
              <a:spLocks noChangeShapeType="1"/>
            </p:cNvSpPr>
            <p:nvPr/>
          </p:nvSpPr>
          <p:spPr bwMode="auto">
            <a:xfrm>
              <a:off x="225583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22" name="Line 37"/>
            <p:cNvSpPr>
              <a:spLocks noChangeShapeType="1"/>
            </p:cNvSpPr>
            <p:nvPr/>
          </p:nvSpPr>
          <p:spPr bwMode="auto">
            <a:xfrm>
              <a:off x="230346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23" name="Line 38"/>
            <p:cNvSpPr>
              <a:spLocks noChangeShapeType="1"/>
            </p:cNvSpPr>
            <p:nvPr/>
          </p:nvSpPr>
          <p:spPr bwMode="auto">
            <a:xfrm>
              <a:off x="23383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24" name="Line 39"/>
            <p:cNvSpPr>
              <a:spLocks noChangeShapeType="1"/>
            </p:cNvSpPr>
            <p:nvPr/>
          </p:nvSpPr>
          <p:spPr bwMode="auto">
            <a:xfrm>
              <a:off x="2374900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25" name="Line 40"/>
            <p:cNvSpPr>
              <a:spLocks noChangeShapeType="1"/>
            </p:cNvSpPr>
            <p:nvPr/>
          </p:nvSpPr>
          <p:spPr bwMode="auto">
            <a:xfrm>
              <a:off x="25876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26" name="Line 41"/>
            <p:cNvSpPr>
              <a:spLocks noChangeShapeType="1"/>
            </p:cNvSpPr>
            <p:nvPr/>
          </p:nvSpPr>
          <p:spPr bwMode="auto">
            <a:xfrm>
              <a:off x="27066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27" name="Line 42"/>
            <p:cNvSpPr>
              <a:spLocks noChangeShapeType="1"/>
            </p:cNvSpPr>
            <p:nvPr/>
          </p:nvSpPr>
          <p:spPr bwMode="auto">
            <a:xfrm>
              <a:off x="280193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28" name="Line 43"/>
            <p:cNvSpPr>
              <a:spLocks noChangeShapeType="1"/>
            </p:cNvSpPr>
            <p:nvPr/>
          </p:nvSpPr>
          <p:spPr bwMode="auto">
            <a:xfrm>
              <a:off x="2860675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29" name="Line 44"/>
            <p:cNvSpPr>
              <a:spLocks noChangeShapeType="1"/>
            </p:cNvSpPr>
            <p:nvPr/>
          </p:nvSpPr>
          <p:spPr bwMode="auto">
            <a:xfrm>
              <a:off x="29210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30" name="Line 45"/>
            <p:cNvSpPr>
              <a:spLocks noChangeShapeType="1"/>
            </p:cNvSpPr>
            <p:nvPr/>
          </p:nvSpPr>
          <p:spPr bwMode="auto">
            <a:xfrm>
              <a:off x="29686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31" name="Line 46"/>
            <p:cNvSpPr>
              <a:spLocks noChangeShapeType="1"/>
            </p:cNvSpPr>
            <p:nvPr/>
          </p:nvSpPr>
          <p:spPr bwMode="auto">
            <a:xfrm>
              <a:off x="300355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32" name="Line 47"/>
            <p:cNvSpPr>
              <a:spLocks noChangeShapeType="1"/>
            </p:cNvSpPr>
            <p:nvPr/>
          </p:nvSpPr>
          <p:spPr bwMode="auto">
            <a:xfrm>
              <a:off x="304006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33" name="Line 48"/>
            <p:cNvSpPr>
              <a:spLocks noChangeShapeType="1"/>
            </p:cNvSpPr>
            <p:nvPr/>
          </p:nvSpPr>
          <p:spPr bwMode="auto">
            <a:xfrm>
              <a:off x="3074988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34" name="Line 49"/>
            <p:cNvSpPr>
              <a:spLocks noChangeShapeType="1"/>
            </p:cNvSpPr>
            <p:nvPr/>
          </p:nvSpPr>
          <p:spPr bwMode="auto">
            <a:xfrm>
              <a:off x="32766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35" name="Line 50"/>
            <p:cNvSpPr>
              <a:spLocks noChangeShapeType="1"/>
            </p:cNvSpPr>
            <p:nvPr/>
          </p:nvSpPr>
          <p:spPr bwMode="auto">
            <a:xfrm>
              <a:off x="339566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36" name="Line 51"/>
            <p:cNvSpPr>
              <a:spLocks noChangeShapeType="1"/>
            </p:cNvSpPr>
            <p:nvPr/>
          </p:nvSpPr>
          <p:spPr bwMode="auto">
            <a:xfrm>
              <a:off x="34782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37" name="Line 52"/>
            <p:cNvSpPr>
              <a:spLocks noChangeShapeType="1"/>
            </p:cNvSpPr>
            <p:nvPr/>
          </p:nvSpPr>
          <p:spPr bwMode="auto">
            <a:xfrm>
              <a:off x="3549650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38" name="Line 53"/>
            <p:cNvSpPr>
              <a:spLocks noChangeShapeType="1"/>
            </p:cNvSpPr>
            <p:nvPr/>
          </p:nvSpPr>
          <p:spPr bwMode="auto">
            <a:xfrm>
              <a:off x="359727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39" name="Line 54"/>
            <p:cNvSpPr>
              <a:spLocks noChangeShapeType="1"/>
            </p:cNvSpPr>
            <p:nvPr/>
          </p:nvSpPr>
          <p:spPr bwMode="auto">
            <a:xfrm>
              <a:off x="36449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40" name="Line 55"/>
            <p:cNvSpPr>
              <a:spLocks noChangeShapeType="1"/>
            </p:cNvSpPr>
            <p:nvPr/>
          </p:nvSpPr>
          <p:spPr bwMode="auto">
            <a:xfrm>
              <a:off x="36798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41" name="Line 56"/>
            <p:cNvSpPr>
              <a:spLocks noChangeShapeType="1"/>
            </p:cNvSpPr>
            <p:nvPr/>
          </p:nvSpPr>
          <p:spPr bwMode="auto">
            <a:xfrm>
              <a:off x="371633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42" name="Line 57"/>
            <p:cNvSpPr>
              <a:spLocks noChangeShapeType="1"/>
            </p:cNvSpPr>
            <p:nvPr/>
          </p:nvSpPr>
          <p:spPr bwMode="auto">
            <a:xfrm>
              <a:off x="3751263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43" name="Line 58"/>
            <p:cNvSpPr>
              <a:spLocks noChangeShapeType="1"/>
            </p:cNvSpPr>
            <p:nvPr/>
          </p:nvSpPr>
          <p:spPr bwMode="auto">
            <a:xfrm>
              <a:off x="395287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44" name="Line 59"/>
            <p:cNvSpPr>
              <a:spLocks noChangeShapeType="1"/>
            </p:cNvSpPr>
            <p:nvPr/>
          </p:nvSpPr>
          <p:spPr bwMode="auto">
            <a:xfrm>
              <a:off x="1330325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45" name="Line 60"/>
            <p:cNvSpPr>
              <a:spLocks noChangeShapeType="1"/>
            </p:cNvSpPr>
            <p:nvPr/>
          </p:nvSpPr>
          <p:spPr bwMode="auto">
            <a:xfrm>
              <a:off x="13176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46" name="Line 61"/>
            <p:cNvSpPr>
              <a:spLocks noChangeShapeType="1"/>
            </p:cNvSpPr>
            <p:nvPr/>
          </p:nvSpPr>
          <p:spPr bwMode="auto">
            <a:xfrm>
              <a:off x="13176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47" name="Line 62"/>
            <p:cNvSpPr>
              <a:spLocks noChangeShapeType="1"/>
            </p:cNvSpPr>
            <p:nvPr/>
          </p:nvSpPr>
          <p:spPr bwMode="auto">
            <a:xfrm>
              <a:off x="13176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48" name="Line 63"/>
            <p:cNvSpPr>
              <a:spLocks noChangeShapeType="1"/>
            </p:cNvSpPr>
            <p:nvPr/>
          </p:nvSpPr>
          <p:spPr bwMode="auto">
            <a:xfrm>
              <a:off x="1317625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49" name="Line 64"/>
            <p:cNvSpPr>
              <a:spLocks noChangeShapeType="1"/>
            </p:cNvSpPr>
            <p:nvPr/>
          </p:nvSpPr>
          <p:spPr bwMode="auto">
            <a:xfrm>
              <a:off x="13065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50" name="Line 65"/>
            <p:cNvSpPr>
              <a:spLocks noChangeShapeType="1"/>
            </p:cNvSpPr>
            <p:nvPr/>
          </p:nvSpPr>
          <p:spPr bwMode="auto">
            <a:xfrm>
              <a:off x="13065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51" name="Line 66"/>
            <p:cNvSpPr>
              <a:spLocks noChangeShapeType="1"/>
            </p:cNvSpPr>
            <p:nvPr/>
          </p:nvSpPr>
          <p:spPr bwMode="auto">
            <a:xfrm>
              <a:off x="13065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52" name="Line 67"/>
            <p:cNvSpPr>
              <a:spLocks noChangeShapeType="1"/>
            </p:cNvSpPr>
            <p:nvPr/>
          </p:nvSpPr>
          <p:spPr bwMode="auto">
            <a:xfrm>
              <a:off x="12938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53" name="Line 68"/>
            <p:cNvSpPr>
              <a:spLocks noChangeShapeType="1"/>
            </p:cNvSpPr>
            <p:nvPr/>
          </p:nvSpPr>
          <p:spPr bwMode="auto">
            <a:xfrm>
              <a:off x="1293813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54" name="Line 69"/>
            <p:cNvSpPr>
              <a:spLocks noChangeShapeType="1"/>
            </p:cNvSpPr>
            <p:nvPr/>
          </p:nvSpPr>
          <p:spPr bwMode="auto">
            <a:xfrm>
              <a:off x="12588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55" name="Line 70"/>
            <p:cNvSpPr>
              <a:spLocks noChangeShapeType="1"/>
            </p:cNvSpPr>
            <p:nvPr/>
          </p:nvSpPr>
          <p:spPr bwMode="auto">
            <a:xfrm>
              <a:off x="122237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56" name="Line 71"/>
            <p:cNvSpPr>
              <a:spLocks noChangeShapeType="1"/>
            </p:cNvSpPr>
            <p:nvPr/>
          </p:nvSpPr>
          <p:spPr bwMode="auto">
            <a:xfrm>
              <a:off x="119856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57" name="Line 72"/>
            <p:cNvSpPr>
              <a:spLocks noChangeShapeType="1"/>
            </p:cNvSpPr>
            <p:nvPr/>
          </p:nvSpPr>
          <p:spPr bwMode="auto">
            <a:xfrm>
              <a:off x="1163638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58" name="Line 73"/>
            <p:cNvSpPr>
              <a:spLocks noChangeShapeType="1"/>
            </p:cNvSpPr>
            <p:nvPr/>
          </p:nvSpPr>
          <p:spPr bwMode="auto">
            <a:xfrm>
              <a:off x="11271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59" name="Line 74"/>
            <p:cNvSpPr>
              <a:spLocks noChangeShapeType="1"/>
            </p:cNvSpPr>
            <p:nvPr/>
          </p:nvSpPr>
          <p:spPr bwMode="auto">
            <a:xfrm>
              <a:off x="11049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60" name="Line 75"/>
            <p:cNvSpPr>
              <a:spLocks noChangeShapeType="1"/>
            </p:cNvSpPr>
            <p:nvPr/>
          </p:nvSpPr>
          <p:spPr bwMode="auto">
            <a:xfrm>
              <a:off x="10683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61" name="Line 76"/>
            <p:cNvSpPr>
              <a:spLocks noChangeShapeType="1"/>
            </p:cNvSpPr>
            <p:nvPr/>
          </p:nvSpPr>
          <p:spPr bwMode="auto">
            <a:xfrm>
              <a:off x="104457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62" name="Line 77"/>
            <p:cNvSpPr>
              <a:spLocks noChangeShapeType="1"/>
            </p:cNvSpPr>
            <p:nvPr/>
          </p:nvSpPr>
          <p:spPr bwMode="auto">
            <a:xfrm>
              <a:off x="1020763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64" name="Line 79"/>
            <p:cNvSpPr>
              <a:spLocks noChangeShapeType="1"/>
            </p:cNvSpPr>
            <p:nvPr/>
          </p:nvSpPr>
          <p:spPr bwMode="auto">
            <a:xfrm flipH="1">
              <a:off x="925513" y="4200525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65" name="Line 80"/>
            <p:cNvSpPr>
              <a:spLocks noChangeShapeType="1"/>
            </p:cNvSpPr>
            <p:nvPr/>
          </p:nvSpPr>
          <p:spPr bwMode="auto">
            <a:xfrm flipH="1">
              <a:off x="973138" y="40862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66" name="Line 81"/>
            <p:cNvSpPr>
              <a:spLocks noChangeShapeType="1"/>
            </p:cNvSpPr>
            <p:nvPr/>
          </p:nvSpPr>
          <p:spPr bwMode="auto">
            <a:xfrm flipH="1">
              <a:off x="973138" y="39830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67" name="Line 82"/>
            <p:cNvSpPr>
              <a:spLocks noChangeShapeType="1"/>
            </p:cNvSpPr>
            <p:nvPr/>
          </p:nvSpPr>
          <p:spPr bwMode="auto">
            <a:xfrm flipH="1">
              <a:off x="973138" y="38703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68" name="Line 83"/>
            <p:cNvSpPr>
              <a:spLocks noChangeShapeType="1"/>
            </p:cNvSpPr>
            <p:nvPr/>
          </p:nvSpPr>
          <p:spPr bwMode="auto">
            <a:xfrm flipH="1">
              <a:off x="973138" y="37560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69" name="Line 84"/>
            <p:cNvSpPr>
              <a:spLocks noChangeShapeType="1"/>
            </p:cNvSpPr>
            <p:nvPr/>
          </p:nvSpPr>
          <p:spPr bwMode="auto">
            <a:xfrm flipH="1">
              <a:off x="925513" y="3641725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70" name="Line 85"/>
            <p:cNvSpPr>
              <a:spLocks noChangeShapeType="1"/>
            </p:cNvSpPr>
            <p:nvPr/>
          </p:nvSpPr>
          <p:spPr bwMode="auto">
            <a:xfrm flipH="1">
              <a:off x="973138" y="35401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71" name="Line 86"/>
            <p:cNvSpPr>
              <a:spLocks noChangeShapeType="1"/>
            </p:cNvSpPr>
            <p:nvPr/>
          </p:nvSpPr>
          <p:spPr bwMode="auto">
            <a:xfrm flipH="1">
              <a:off x="973138" y="34258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72" name="Line 87"/>
            <p:cNvSpPr>
              <a:spLocks noChangeShapeType="1"/>
            </p:cNvSpPr>
            <p:nvPr/>
          </p:nvSpPr>
          <p:spPr bwMode="auto">
            <a:xfrm flipH="1">
              <a:off x="973138" y="33115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73" name="Line 88"/>
            <p:cNvSpPr>
              <a:spLocks noChangeShapeType="1"/>
            </p:cNvSpPr>
            <p:nvPr/>
          </p:nvSpPr>
          <p:spPr bwMode="auto">
            <a:xfrm flipH="1">
              <a:off x="973138" y="31988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74" name="Line 89"/>
            <p:cNvSpPr>
              <a:spLocks noChangeShapeType="1"/>
            </p:cNvSpPr>
            <p:nvPr/>
          </p:nvSpPr>
          <p:spPr bwMode="auto">
            <a:xfrm flipH="1">
              <a:off x="925513" y="3095625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75" name="Line 90"/>
            <p:cNvSpPr>
              <a:spLocks noChangeShapeType="1"/>
            </p:cNvSpPr>
            <p:nvPr/>
          </p:nvSpPr>
          <p:spPr bwMode="auto">
            <a:xfrm flipH="1">
              <a:off x="973138" y="29829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76" name="Line 91"/>
            <p:cNvSpPr>
              <a:spLocks noChangeShapeType="1"/>
            </p:cNvSpPr>
            <p:nvPr/>
          </p:nvSpPr>
          <p:spPr bwMode="auto">
            <a:xfrm flipH="1">
              <a:off x="973138" y="28686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77" name="Line 92"/>
            <p:cNvSpPr>
              <a:spLocks noChangeShapeType="1"/>
            </p:cNvSpPr>
            <p:nvPr/>
          </p:nvSpPr>
          <p:spPr bwMode="auto">
            <a:xfrm flipH="1">
              <a:off x="973138" y="27654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78" name="Line 93"/>
            <p:cNvSpPr>
              <a:spLocks noChangeShapeType="1"/>
            </p:cNvSpPr>
            <p:nvPr/>
          </p:nvSpPr>
          <p:spPr bwMode="auto">
            <a:xfrm flipH="1">
              <a:off x="973138" y="26527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79" name="Line 94"/>
            <p:cNvSpPr>
              <a:spLocks noChangeShapeType="1"/>
            </p:cNvSpPr>
            <p:nvPr/>
          </p:nvSpPr>
          <p:spPr bwMode="auto">
            <a:xfrm flipH="1">
              <a:off x="925513" y="2538413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80" name="Line 95"/>
            <p:cNvSpPr>
              <a:spLocks noChangeShapeType="1"/>
            </p:cNvSpPr>
            <p:nvPr/>
          </p:nvSpPr>
          <p:spPr bwMode="auto">
            <a:xfrm flipH="1">
              <a:off x="973138" y="24241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81" name="Line 96"/>
            <p:cNvSpPr>
              <a:spLocks noChangeShapeType="1"/>
            </p:cNvSpPr>
            <p:nvPr/>
          </p:nvSpPr>
          <p:spPr bwMode="auto">
            <a:xfrm flipH="1">
              <a:off x="973138" y="23225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82" name="Line 97"/>
            <p:cNvSpPr>
              <a:spLocks noChangeShapeType="1"/>
            </p:cNvSpPr>
            <p:nvPr/>
          </p:nvSpPr>
          <p:spPr bwMode="auto">
            <a:xfrm flipH="1">
              <a:off x="973138" y="22082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83" name="Line 98"/>
            <p:cNvSpPr>
              <a:spLocks noChangeShapeType="1"/>
            </p:cNvSpPr>
            <p:nvPr/>
          </p:nvSpPr>
          <p:spPr bwMode="auto">
            <a:xfrm flipH="1">
              <a:off x="973138" y="20939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84" name="Line 99"/>
            <p:cNvSpPr>
              <a:spLocks noChangeShapeType="1"/>
            </p:cNvSpPr>
            <p:nvPr/>
          </p:nvSpPr>
          <p:spPr bwMode="auto">
            <a:xfrm flipH="1">
              <a:off x="925513" y="1981200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85" name="Line 100"/>
            <p:cNvSpPr>
              <a:spLocks noChangeShapeType="1"/>
            </p:cNvSpPr>
            <p:nvPr/>
          </p:nvSpPr>
          <p:spPr bwMode="auto">
            <a:xfrm flipH="1">
              <a:off x="973138" y="18780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86" name="Line 101"/>
            <p:cNvSpPr>
              <a:spLocks noChangeShapeType="1"/>
            </p:cNvSpPr>
            <p:nvPr/>
          </p:nvSpPr>
          <p:spPr bwMode="auto">
            <a:xfrm flipH="1">
              <a:off x="973138" y="17637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87" name="Line 102"/>
            <p:cNvSpPr>
              <a:spLocks noChangeShapeType="1"/>
            </p:cNvSpPr>
            <p:nvPr/>
          </p:nvSpPr>
          <p:spPr bwMode="auto">
            <a:xfrm flipH="1">
              <a:off x="973138" y="165100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88" name="Line 103"/>
            <p:cNvSpPr>
              <a:spLocks noChangeShapeType="1"/>
            </p:cNvSpPr>
            <p:nvPr/>
          </p:nvSpPr>
          <p:spPr bwMode="auto">
            <a:xfrm flipH="1">
              <a:off x="973138" y="15478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89" name="Line 104"/>
            <p:cNvSpPr>
              <a:spLocks noChangeShapeType="1"/>
            </p:cNvSpPr>
            <p:nvPr/>
          </p:nvSpPr>
          <p:spPr bwMode="auto">
            <a:xfrm flipH="1">
              <a:off x="925513" y="1433513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90" name="Line 105"/>
            <p:cNvSpPr>
              <a:spLocks noChangeShapeType="1"/>
            </p:cNvSpPr>
            <p:nvPr/>
          </p:nvSpPr>
          <p:spPr bwMode="auto">
            <a:xfrm flipH="1">
              <a:off x="973138" y="132080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3992" name="グループ化 3991"/>
          <p:cNvGrpSpPr/>
          <p:nvPr/>
        </p:nvGrpSpPr>
        <p:grpSpPr>
          <a:xfrm>
            <a:off x="18720517" y="4696807"/>
            <a:ext cx="3201573" cy="3069734"/>
            <a:chOff x="5092700" y="1285875"/>
            <a:chExt cx="3122613" cy="2994026"/>
          </a:xfrm>
        </p:grpSpPr>
        <p:sp>
          <p:nvSpPr>
            <p:cNvPr id="3993" name="Rectangle 107"/>
            <p:cNvSpPr>
              <a:spLocks noChangeArrowheads="1"/>
            </p:cNvSpPr>
            <p:nvPr/>
          </p:nvSpPr>
          <p:spPr bwMode="auto">
            <a:xfrm>
              <a:off x="5176838" y="1296988"/>
              <a:ext cx="3038475" cy="2914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3994" name="Picture 108"/>
            <p:cNvPicPr>
              <a:picLocks noChangeAspect="1"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6838" y="1296988"/>
              <a:ext cx="3038475" cy="291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5" name="Picture 109"/>
            <p:cNvPicPr>
              <a:picLocks noChangeAspect="1" noChangeArrowheads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6838" y="1296988"/>
              <a:ext cx="3038475" cy="291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6" name="Freeform 110"/>
            <p:cNvSpPr>
              <a:spLocks/>
            </p:cNvSpPr>
            <p:nvPr/>
          </p:nvSpPr>
          <p:spPr bwMode="auto">
            <a:xfrm>
              <a:off x="5959475" y="2674938"/>
              <a:ext cx="1139825" cy="1433513"/>
            </a:xfrm>
            <a:custGeom>
              <a:avLst/>
              <a:gdLst>
                <a:gd name="T0" fmla="*/ 434 w 718"/>
                <a:gd name="T1" fmla="*/ 0 h 903"/>
                <a:gd name="T2" fmla="*/ 255 w 718"/>
                <a:gd name="T3" fmla="*/ 495 h 903"/>
                <a:gd name="T4" fmla="*/ 0 w 718"/>
                <a:gd name="T5" fmla="*/ 903 h 903"/>
                <a:gd name="T6" fmla="*/ 688 w 718"/>
                <a:gd name="T7" fmla="*/ 896 h 903"/>
                <a:gd name="T8" fmla="*/ 718 w 718"/>
                <a:gd name="T9" fmla="*/ 0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8" h="903">
                  <a:moveTo>
                    <a:pt x="434" y="0"/>
                  </a:moveTo>
                  <a:lnTo>
                    <a:pt x="255" y="495"/>
                  </a:lnTo>
                  <a:lnTo>
                    <a:pt x="0" y="903"/>
                  </a:lnTo>
                  <a:lnTo>
                    <a:pt x="688" y="896"/>
                  </a:lnTo>
                  <a:lnTo>
                    <a:pt x="718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97" name="Freeform 111"/>
            <p:cNvSpPr>
              <a:spLocks/>
            </p:cNvSpPr>
            <p:nvPr/>
          </p:nvSpPr>
          <p:spPr bwMode="auto">
            <a:xfrm>
              <a:off x="6648450" y="2674938"/>
              <a:ext cx="450850" cy="0"/>
            </a:xfrm>
            <a:custGeom>
              <a:avLst/>
              <a:gdLst>
                <a:gd name="T0" fmla="*/ 0 w 284"/>
                <a:gd name="T1" fmla="*/ 0 w 284"/>
                <a:gd name="T2" fmla="*/ 0 w 284"/>
                <a:gd name="T3" fmla="*/ 284 w 284"/>
                <a:gd name="T4" fmla="*/ 284 w 284"/>
                <a:gd name="T5" fmla="*/ 284 w 284"/>
                <a:gd name="T6" fmla="*/ 0 w 28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8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84" y="0"/>
                  </a:lnTo>
                  <a:lnTo>
                    <a:pt x="284" y="0"/>
                  </a:lnTo>
                  <a:lnTo>
                    <a:pt x="28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98" name="Rectangle 112"/>
            <p:cNvSpPr>
              <a:spLocks noChangeArrowheads="1"/>
            </p:cNvSpPr>
            <p:nvPr/>
          </p:nvSpPr>
          <p:spPr bwMode="auto">
            <a:xfrm>
              <a:off x="5176838" y="1285875"/>
              <a:ext cx="1922463" cy="501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99" name="Rectangle 114"/>
            <p:cNvSpPr>
              <a:spLocks noChangeArrowheads="1"/>
            </p:cNvSpPr>
            <p:nvPr/>
          </p:nvSpPr>
          <p:spPr bwMode="auto">
            <a:xfrm>
              <a:off x="6577349" y="2751686"/>
              <a:ext cx="584737" cy="360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82.8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4000" name="Freeform 115"/>
            <p:cNvSpPr>
              <a:spLocks/>
            </p:cNvSpPr>
            <p:nvPr/>
          </p:nvSpPr>
          <p:spPr bwMode="auto">
            <a:xfrm>
              <a:off x="5176838" y="1285875"/>
              <a:ext cx="3038475" cy="2914650"/>
            </a:xfrm>
            <a:custGeom>
              <a:avLst/>
              <a:gdLst>
                <a:gd name="T0" fmla="*/ 0 w 1914"/>
                <a:gd name="T1" fmla="*/ 0 h 1836"/>
                <a:gd name="T2" fmla="*/ 1914 w 1914"/>
                <a:gd name="T3" fmla="*/ 0 h 1836"/>
                <a:gd name="T4" fmla="*/ 1914 w 1914"/>
                <a:gd name="T5" fmla="*/ 1836 h 1836"/>
                <a:gd name="T6" fmla="*/ 0 w 1914"/>
                <a:gd name="T7" fmla="*/ 1836 h 1836"/>
                <a:gd name="T8" fmla="*/ 0 w 1914"/>
                <a:gd name="T9" fmla="*/ 0 h 1836"/>
                <a:gd name="T10" fmla="*/ 0 w 1914"/>
                <a:gd name="T11" fmla="*/ 0 h 1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4" h="1836">
                  <a:moveTo>
                    <a:pt x="0" y="0"/>
                  </a:moveTo>
                  <a:lnTo>
                    <a:pt x="1914" y="0"/>
                  </a:lnTo>
                  <a:lnTo>
                    <a:pt x="1914" y="1836"/>
                  </a:lnTo>
                  <a:lnTo>
                    <a:pt x="0" y="183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01" name="Line 116"/>
            <p:cNvSpPr>
              <a:spLocks noChangeShapeType="1"/>
            </p:cNvSpPr>
            <p:nvPr/>
          </p:nvSpPr>
          <p:spPr bwMode="auto">
            <a:xfrm>
              <a:off x="5497513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02" name="Line 117"/>
            <p:cNvSpPr>
              <a:spLocks noChangeShapeType="1"/>
            </p:cNvSpPr>
            <p:nvPr/>
          </p:nvSpPr>
          <p:spPr bwMode="auto">
            <a:xfrm>
              <a:off x="556895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03" name="Line 118"/>
            <p:cNvSpPr>
              <a:spLocks noChangeShapeType="1"/>
            </p:cNvSpPr>
            <p:nvPr/>
          </p:nvSpPr>
          <p:spPr bwMode="auto">
            <a:xfrm>
              <a:off x="559276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04" name="Line 119"/>
            <p:cNvSpPr>
              <a:spLocks noChangeShapeType="1"/>
            </p:cNvSpPr>
            <p:nvPr/>
          </p:nvSpPr>
          <p:spPr bwMode="auto">
            <a:xfrm>
              <a:off x="56276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05" name="Line 120"/>
            <p:cNvSpPr>
              <a:spLocks noChangeShapeType="1"/>
            </p:cNvSpPr>
            <p:nvPr/>
          </p:nvSpPr>
          <p:spPr bwMode="auto">
            <a:xfrm>
              <a:off x="5662613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06" name="Line 121"/>
            <p:cNvSpPr>
              <a:spLocks noChangeShapeType="1"/>
            </p:cNvSpPr>
            <p:nvPr/>
          </p:nvSpPr>
          <p:spPr bwMode="auto">
            <a:xfrm>
              <a:off x="56991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07" name="Line 122"/>
            <p:cNvSpPr>
              <a:spLocks noChangeShapeType="1"/>
            </p:cNvSpPr>
            <p:nvPr/>
          </p:nvSpPr>
          <p:spPr bwMode="auto">
            <a:xfrm>
              <a:off x="572293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08" name="Line 123"/>
            <p:cNvSpPr>
              <a:spLocks noChangeShapeType="1"/>
            </p:cNvSpPr>
            <p:nvPr/>
          </p:nvSpPr>
          <p:spPr bwMode="auto">
            <a:xfrm>
              <a:off x="575786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09" name="Line 124"/>
            <p:cNvSpPr>
              <a:spLocks noChangeShapeType="1"/>
            </p:cNvSpPr>
            <p:nvPr/>
          </p:nvSpPr>
          <p:spPr bwMode="auto">
            <a:xfrm>
              <a:off x="578167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10" name="Line 125"/>
            <p:cNvSpPr>
              <a:spLocks noChangeShapeType="1"/>
            </p:cNvSpPr>
            <p:nvPr/>
          </p:nvSpPr>
          <p:spPr bwMode="auto">
            <a:xfrm>
              <a:off x="5805488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11" name="Line 126"/>
            <p:cNvSpPr>
              <a:spLocks noChangeShapeType="1"/>
            </p:cNvSpPr>
            <p:nvPr/>
          </p:nvSpPr>
          <p:spPr bwMode="auto">
            <a:xfrm>
              <a:off x="60198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12" name="Line 127"/>
            <p:cNvSpPr>
              <a:spLocks noChangeShapeType="1"/>
            </p:cNvSpPr>
            <p:nvPr/>
          </p:nvSpPr>
          <p:spPr bwMode="auto">
            <a:xfrm>
              <a:off x="614997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13" name="Line 128"/>
            <p:cNvSpPr>
              <a:spLocks noChangeShapeType="1"/>
            </p:cNvSpPr>
            <p:nvPr/>
          </p:nvSpPr>
          <p:spPr bwMode="auto">
            <a:xfrm>
              <a:off x="62452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14" name="Line 129"/>
            <p:cNvSpPr>
              <a:spLocks noChangeShapeType="1"/>
            </p:cNvSpPr>
            <p:nvPr/>
          </p:nvSpPr>
          <p:spPr bwMode="auto">
            <a:xfrm>
              <a:off x="6316663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15" name="Line 130"/>
            <p:cNvSpPr>
              <a:spLocks noChangeShapeType="1"/>
            </p:cNvSpPr>
            <p:nvPr/>
          </p:nvSpPr>
          <p:spPr bwMode="auto">
            <a:xfrm>
              <a:off x="63754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16" name="Line 131"/>
            <p:cNvSpPr>
              <a:spLocks noChangeShapeType="1"/>
            </p:cNvSpPr>
            <p:nvPr/>
          </p:nvSpPr>
          <p:spPr bwMode="auto">
            <a:xfrm>
              <a:off x="64230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17" name="Line 132"/>
            <p:cNvSpPr>
              <a:spLocks noChangeShapeType="1"/>
            </p:cNvSpPr>
            <p:nvPr/>
          </p:nvSpPr>
          <p:spPr bwMode="auto">
            <a:xfrm>
              <a:off x="647065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18" name="Line 133"/>
            <p:cNvSpPr>
              <a:spLocks noChangeShapeType="1"/>
            </p:cNvSpPr>
            <p:nvPr/>
          </p:nvSpPr>
          <p:spPr bwMode="auto">
            <a:xfrm>
              <a:off x="650557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19" name="Line 134"/>
            <p:cNvSpPr>
              <a:spLocks noChangeShapeType="1"/>
            </p:cNvSpPr>
            <p:nvPr/>
          </p:nvSpPr>
          <p:spPr bwMode="auto">
            <a:xfrm>
              <a:off x="6542088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20" name="Line 135"/>
            <p:cNvSpPr>
              <a:spLocks noChangeShapeType="1"/>
            </p:cNvSpPr>
            <p:nvPr/>
          </p:nvSpPr>
          <p:spPr bwMode="auto">
            <a:xfrm>
              <a:off x="67548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21" name="Line 136"/>
            <p:cNvSpPr>
              <a:spLocks noChangeShapeType="1"/>
            </p:cNvSpPr>
            <p:nvPr/>
          </p:nvSpPr>
          <p:spPr bwMode="auto">
            <a:xfrm>
              <a:off x="687387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22" name="Line 137"/>
            <p:cNvSpPr>
              <a:spLocks noChangeShapeType="1"/>
            </p:cNvSpPr>
            <p:nvPr/>
          </p:nvSpPr>
          <p:spPr bwMode="auto">
            <a:xfrm>
              <a:off x="69691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23" name="Line 138"/>
            <p:cNvSpPr>
              <a:spLocks noChangeShapeType="1"/>
            </p:cNvSpPr>
            <p:nvPr/>
          </p:nvSpPr>
          <p:spPr bwMode="auto">
            <a:xfrm>
              <a:off x="7029450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24" name="Line 139"/>
            <p:cNvSpPr>
              <a:spLocks noChangeShapeType="1"/>
            </p:cNvSpPr>
            <p:nvPr/>
          </p:nvSpPr>
          <p:spPr bwMode="auto">
            <a:xfrm>
              <a:off x="70881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25" name="Line 140"/>
            <p:cNvSpPr>
              <a:spLocks noChangeShapeType="1"/>
            </p:cNvSpPr>
            <p:nvPr/>
          </p:nvSpPr>
          <p:spPr bwMode="auto">
            <a:xfrm>
              <a:off x="71358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26" name="Line 141"/>
            <p:cNvSpPr>
              <a:spLocks noChangeShapeType="1"/>
            </p:cNvSpPr>
            <p:nvPr/>
          </p:nvSpPr>
          <p:spPr bwMode="auto">
            <a:xfrm>
              <a:off x="717073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27" name="Line 142"/>
            <p:cNvSpPr>
              <a:spLocks noChangeShapeType="1"/>
            </p:cNvSpPr>
            <p:nvPr/>
          </p:nvSpPr>
          <p:spPr bwMode="auto">
            <a:xfrm>
              <a:off x="720725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28" name="Line 143"/>
            <p:cNvSpPr>
              <a:spLocks noChangeShapeType="1"/>
            </p:cNvSpPr>
            <p:nvPr/>
          </p:nvSpPr>
          <p:spPr bwMode="auto">
            <a:xfrm>
              <a:off x="7242175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29" name="Line 144"/>
            <p:cNvSpPr>
              <a:spLocks noChangeShapeType="1"/>
            </p:cNvSpPr>
            <p:nvPr/>
          </p:nvSpPr>
          <p:spPr bwMode="auto">
            <a:xfrm>
              <a:off x="74437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30" name="Line 145"/>
            <p:cNvSpPr>
              <a:spLocks noChangeShapeType="1"/>
            </p:cNvSpPr>
            <p:nvPr/>
          </p:nvSpPr>
          <p:spPr bwMode="auto">
            <a:xfrm>
              <a:off x="756285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31" name="Line 146"/>
            <p:cNvSpPr>
              <a:spLocks noChangeShapeType="1"/>
            </p:cNvSpPr>
            <p:nvPr/>
          </p:nvSpPr>
          <p:spPr bwMode="auto">
            <a:xfrm>
              <a:off x="76454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32" name="Line 147"/>
            <p:cNvSpPr>
              <a:spLocks noChangeShapeType="1"/>
            </p:cNvSpPr>
            <p:nvPr/>
          </p:nvSpPr>
          <p:spPr bwMode="auto">
            <a:xfrm>
              <a:off x="7716838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33" name="Line 148"/>
            <p:cNvSpPr>
              <a:spLocks noChangeShapeType="1"/>
            </p:cNvSpPr>
            <p:nvPr/>
          </p:nvSpPr>
          <p:spPr bwMode="auto">
            <a:xfrm>
              <a:off x="776446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34" name="Line 149"/>
            <p:cNvSpPr>
              <a:spLocks noChangeShapeType="1"/>
            </p:cNvSpPr>
            <p:nvPr/>
          </p:nvSpPr>
          <p:spPr bwMode="auto">
            <a:xfrm>
              <a:off x="78120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35" name="Line 150"/>
            <p:cNvSpPr>
              <a:spLocks noChangeShapeType="1"/>
            </p:cNvSpPr>
            <p:nvPr/>
          </p:nvSpPr>
          <p:spPr bwMode="auto">
            <a:xfrm>
              <a:off x="78486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36" name="Line 151"/>
            <p:cNvSpPr>
              <a:spLocks noChangeShapeType="1"/>
            </p:cNvSpPr>
            <p:nvPr/>
          </p:nvSpPr>
          <p:spPr bwMode="auto">
            <a:xfrm>
              <a:off x="788352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37" name="Line 152"/>
            <p:cNvSpPr>
              <a:spLocks noChangeShapeType="1"/>
            </p:cNvSpPr>
            <p:nvPr/>
          </p:nvSpPr>
          <p:spPr bwMode="auto">
            <a:xfrm>
              <a:off x="7918450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38" name="Line 153"/>
            <p:cNvSpPr>
              <a:spLocks noChangeShapeType="1"/>
            </p:cNvSpPr>
            <p:nvPr/>
          </p:nvSpPr>
          <p:spPr bwMode="auto">
            <a:xfrm>
              <a:off x="812165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39" name="Line 154"/>
            <p:cNvSpPr>
              <a:spLocks noChangeShapeType="1"/>
            </p:cNvSpPr>
            <p:nvPr/>
          </p:nvSpPr>
          <p:spPr bwMode="auto">
            <a:xfrm>
              <a:off x="5497513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40" name="Line 155"/>
            <p:cNvSpPr>
              <a:spLocks noChangeShapeType="1"/>
            </p:cNvSpPr>
            <p:nvPr/>
          </p:nvSpPr>
          <p:spPr bwMode="auto">
            <a:xfrm>
              <a:off x="54848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41" name="Line 156"/>
            <p:cNvSpPr>
              <a:spLocks noChangeShapeType="1"/>
            </p:cNvSpPr>
            <p:nvPr/>
          </p:nvSpPr>
          <p:spPr bwMode="auto">
            <a:xfrm>
              <a:off x="54848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42" name="Line 157"/>
            <p:cNvSpPr>
              <a:spLocks noChangeShapeType="1"/>
            </p:cNvSpPr>
            <p:nvPr/>
          </p:nvSpPr>
          <p:spPr bwMode="auto">
            <a:xfrm>
              <a:off x="548481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43" name="Line 158"/>
            <p:cNvSpPr>
              <a:spLocks noChangeShapeType="1"/>
            </p:cNvSpPr>
            <p:nvPr/>
          </p:nvSpPr>
          <p:spPr bwMode="auto">
            <a:xfrm>
              <a:off x="5484813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44" name="Line 159"/>
            <p:cNvSpPr>
              <a:spLocks noChangeShapeType="1"/>
            </p:cNvSpPr>
            <p:nvPr/>
          </p:nvSpPr>
          <p:spPr bwMode="auto">
            <a:xfrm>
              <a:off x="54737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45" name="Line 160"/>
            <p:cNvSpPr>
              <a:spLocks noChangeShapeType="1"/>
            </p:cNvSpPr>
            <p:nvPr/>
          </p:nvSpPr>
          <p:spPr bwMode="auto">
            <a:xfrm>
              <a:off x="54737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46" name="Line 161"/>
            <p:cNvSpPr>
              <a:spLocks noChangeShapeType="1"/>
            </p:cNvSpPr>
            <p:nvPr/>
          </p:nvSpPr>
          <p:spPr bwMode="auto">
            <a:xfrm>
              <a:off x="54737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47" name="Line 162"/>
            <p:cNvSpPr>
              <a:spLocks noChangeShapeType="1"/>
            </p:cNvSpPr>
            <p:nvPr/>
          </p:nvSpPr>
          <p:spPr bwMode="auto">
            <a:xfrm>
              <a:off x="54610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48" name="Line 163"/>
            <p:cNvSpPr>
              <a:spLocks noChangeShapeType="1"/>
            </p:cNvSpPr>
            <p:nvPr/>
          </p:nvSpPr>
          <p:spPr bwMode="auto">
            <a:xfrm>
              <a:off x="5461000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49" name="Line 164"/>
            <p:cNvSpPr>
              <a:spLocks noChangeShapeType="1"/>
            </p:cNvSpPr>
            <p:nvPr/>
          </p:nvSpPr>
          <p:spPr bwMode="auto">
            <a:xfrm>
              <a:off x="542607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50" name="Line 165"/>
            <p:cNvSpPr>
              <a:spLocks noChangeShapeType="1"/>
            </p:cNvSpPr>
            <p:nvPr/>
          </p:nvSpPr>
          <p:spPr bwMode="auto">
            <a:xfrm>
              <a:off x="538956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51" name="Line 166"/>
            <p:cNvSpPr>
              <a:spLocks noChangeShapeType="1"/>
            </p:cNvSpPr>
            <p:nvPr/>
          </p:nvSpPr>
          <p:spPr bwMode="auto">
            <a:xfrm>
              <a:off x="536575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52" name="Line 167"/>
            <p:cNvSpPr>
              <a:spLocks noChangeShapeType="1"/>
            </p:cNvSpPr>
            <p:nvPr/>
          </p:nvSpPr>
          <p:spPr bwMode="auto">
            <a:xfrm>
              <a:off x="5330825" y="4211638"/>
              <a:ext cx="0" cy="460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53" name="Line 168"/>
            <p:cNvSpPr>
              <a:spLocks noChangeShapeType="1"/>
            </p:cNvSpPr>
            <p:nvPr/>
          </p:nvSpPr>
          <p:spPr bwMode="auto">
            <a:xfrm>
              <a:off x="5295900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54" name="Line 169"/>
            <p:cNvSpPr>
              <a:spLocks noChangeShapeType="1"/>
            </p:cNvSpPr>
            <p:nvPr/>
          </p:nvSpPr>
          <p:spPr bwMode="auto">
            <a:xfrm>
              <a:off x="5272088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55" name="Line 170"/>
            <p:cNvSpPr>
              <a:spLocks noChangeShapeType="1"/>
            </p:cNvSpPr>
            <p:nvPr/>
          </p:nvSpPr>
          <p:spPr bwMode="auto">
            <a:xfrm>
              <a:off x="5235575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56" name="Line 171"/>
            <p:cNvSpPr>
              <a:spLocks noChangeShapeType="1"/>
            </p:cNvSpPr>
            <p:nvPr/>
          </p:nvSpPr>
          <p:spPr bwMode="auto">
            <a:xfrm>
              <a:off x="5211763" y="4211638"/>
              <a:ext cx="0" cy="222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57" name="Line 172"/>
            <p:cNvSpPr>
              <a:spLocks noChangeShapeType="1"/>
            </p:cNvSpPr>
            <p:nvPr/>
          </p:nvSpPr>
          <p:spPr bwMode="auto">
            <a:xfrm>
              <a:off x="5187950" y="4211638"/>
              <a:ext cx="0" cy="68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59" name="Line 174"/>
            <p:cNvSpPr>
              <a:spLocks noChangeShapeType="1"/>
            </p:cNvSpPr>
            <p:nvPr/>
          </p:nvSpPr>
          <p:spPr bwMode="auto">
            <a:xfrm flipH="1">
              <a:off x="5092700" y="4200525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60" name="Line 175"/>
            <p:cNvSpPr>
              <a:spLocks noChangeShapeType="1"/>
            </p:cNvSpPr>
            <p:nvPr/>
          </p:nvSpPr>
          <p:spPr bwMode="auto">
            <a:xfrm flipH="1">
              <a:off x="5140325" y="40862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61" name="Line 176"/>
            <p:cNvSpPr>
              <a:spLocks noChangeShapeType="1"/>
            </p:cNvSpPr>
            <p:nvPr/>
          </p:nvSpPr>
          <p:spPr bwMode="auto">
            <a:xfrm flipH="1">
              <a:off x="5140325" y="3983038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62" name="Line 177"/>
            <p:cNvSpPr>
              <a:spLocks noChangeShapeType="1"/>
            </p:cNvSpPr>
            <p:nvPr/>
          </p:nvSpPr>
          <p:spPr bwMode="auto">
            <a:xfrm flipH="1">
              <a:off x="5140325" y="38703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63" name="Line 178"/>
            <p:cNvSpPr>
              <a:spLocks noChangeShapeType="1"/>
            </p:cNvSpPr>
            <p:nvPr/>
          </p:nvSpPr>
          <p:spPr bwMode="auto">
            <a:xfrm flipH="1">
              <a:off x="5140325" y="37560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64" name="Line 179"/>
            <p:cNvSpPr>
              <a:spLocks noChangeShapeType="1"/>
            </p:cNvSpPr>
            <p:nvPr/>
          </p:nvSpPr>
          <p:spPr bwMode="auto">
            <a:xfrm flipH="1">
              <a:off x="5092700" y="3641725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65" name="Line 180"/>
            <p:cNvSpPr>
              <a:spLocks noChangeShapeType="1"/>
            </p:cNvSpPr>
            <p:nvPr/>
          </p:nvSpPr>
          <p:spPr bwMode="auto">
            <a:xfrm flipH="1">
              <a:off x="5140325" y="35401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66" name="Line 181"/>
            <p:cNvSpPr>
              <a:spLocks noChangeShapeType="1"/>
            </p:cNvSpPr>
            <p:nvPr/>
          </p:nvSpPr>
          <p:spPr bwMode="auto">
            <a:xfrm flipH="1">
              <a:off x="5140325" y="34258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67" name="Line 182"/>
            <p:cNvSpPr>
              <a:spLocks noChangeShapeType="1"/>
            </p:cNvSpPr>
            <p:nvPr/>
          </p:nvSpPr>
          <p:spPr bwMode="auto">
            <a:xfrm flipH="1">
              <a:off x="5140325" y="33115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68" name="Line 183"/>
            <p:cNvSpPr>
              <a:spLocks noChangeShapeType="1"/>
            </p:cNvSpPr>
            <p:nvPr/>
          </p:nvSpPr>
          <p:spPr bwMode="auto">
            <a:xfrm flipH="1">
              <a:off x="5140325" y="31988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69" name="Line 184"/>
            <p:cNvSpPr>
              <a:spLocks noChangeShapeType="1"/>
            </p:cNvSpPr>
            <p:nvPr/>
          </p:nvSpPr>
          <p:spPr bwMode="auto">
            <a:xfrm flipH="1">
              <a:off x="5092700" y="3095625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70" name="Line 185"/>
            <p:cNvSpPr>
              <a:spLocks noChangeShapeType="1"/>
            </p:cNvSpPr>
            <p:nvPr/>
          </p:nvSpPr>
          <p:spPr bwMode="auto">
            <a:xfrm flipH="1">
              <a:off x="5140325" y="29829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71" name="Line 186"/>
            <p:cNvSpPr>
              <a:spLocks noChangeShapeType="1"/>
            </p:cNvSpPr>
            <p:nvPr/>
          </p:nvSpPr>
          <p:spPr bwMode="auto">
            <a:xfrm flipH="1">
              <a:off x="5140325" y="28686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72" name="Line 187"/>
            <p:cNvSpPr>
              <a:spLocks noChangeShapeType="1"/>
            </p:cNvSpPr>
            <p:nvPr/>
          </p:nvSpPr>
          <p:spPr bwMode="auto">
            <a:xfrm flipH="1">
              <a:off x="5140325" y="2765425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73" name="Line 188"/>
            <p:cNvSpPr>
              <a:spLocks noChangeShapeType="1"/>
            </p:cNvSpPr>
            <p:nvPr/>
          </p:nvSpPr>
          <p:spPr bwMode="auto">
            <a:xfrm flipH="1">
              <a:off x="5140325" y="26527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74" name="Line 189"/>
            <p:cNvSpPr>
              <a:spLocks noChangeShapeType="1"/>
            </p:cNvSpPr>
            <p:nvPr/>
          </p:nvSpPr>
          <p:spPr bwMode="auto">
            <a:xfrm flipH="1">
              <a:off x="5092700" y="2538413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75" name="Line 190"/>
            <p:cNvSpPr>
              <a:spLocks noChangeShapeType="1"/>
            </p:cNvSpPr>
            <p:nvPr/>
          </p:nvSpPr>
          <p:spPr bwMode="auto">
            <a:xfrm flipH="1">
              <a:off x="5140325" y="24241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76" name="Line 191"/>
            <p:cNvSpPr>
              <a:spLocks noChangeShapeType="1"/>
            </p:cNvSpPr>
            <p:nvPr/>
          </p:nvSpPr>
          <p:spPr bwMode="auto">
            <a:xfrm flipH="1">
              <a:off x="5140325" y="23225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77" name="Line 192"/>
            <p:cNvSpPr>
              <a:spLocks noChangeShapeType="1"/>
            </p:cNvSpPr>
            <p:nvPr/>
          </p:nvSpPr>
          <p:spPr bwMode="auto">
            <a:xfrm flipH="1">
              <a:off x="5140325" y="22082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78" name="Line 193"/>
            <p:cNvSpPr>
              <a:spLocks noChangeShapeType="1"/>
            </p:cNvSpPr>
            <p:nvPr/>
          </p:nvSpPr>
          <p:spPr bwMode="auto">
            <a:xfrm flipH="1">
              <a:off x="5140325" y="20939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79" name="Line 194"/>
            <p:cNvSpPr>
              <a:spLocks noChangeShapeType="1"/>
            </p:cNvSpPr>
            <p:nvPr/>
          </p:nvSpPr>
          <p:spPr bwMode="auto">
            <a:xfrm flipH="1">
              <a:off x="5092700" y="1981200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80" name="Line 195"/>
            <p:cNvSpPr>
              <a:spLocks noChangeShapeType="1"/>
            </p:cNvSpPr>
            <p:nvPr/>
          </p:nvSpPr>
          <p:spPr bwMode="auto">
            <a:xfrm flipH="1">
              <a:off x="5140325" y="18780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81" name="Line 196"/>
            <p:cNvSpPr>
              <a:spLocks noChangeShapeType="1"/>
            </p:cNvSpPr>
            <p:nvPr/>
          </p:nvSpPr>
          <p:spPr bwMode="auto">
            <a:xfrm flipH="1">
              <a:off x="5140325" y="17637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82" name="Line 197"/>
            <p:cNvSpPr>
              <a:spLocks noChangeShapeType="1"/>
            </p:cNvSpPr>
            <p:nvPr/>
          </p:nvSpPr>
          <p:spPr bwMode="auto">
            <a:xfrm flipH="1">
              <a:off x="5140325" y="165100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83" name="Line 198"/>
            <p:cNvSpPr>
              <a:spLocks noChangeShapeType="1"/>
            </p:cNvSpPr>
            <p:nvPr/>
          </p:nvSpPr>
          <p:spPr bwMode="auto">
            <a:xfrm flipH="1">
              <a:off x="5140325" y="1547813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84" name="Line 199"/>
            <p:cNvSpPr>
              <a:spLocks noChangeShapeType="1"/>
            </p:cNvSpPr>
            <p:nvPr/>
          </p:nvSpPr>
          <p:spPr bwMode="auto">
            <a:xfrm flipH="1">
              <a:off x="5092700" y="1433513"/>
              <a:ext cx="71438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85" name="Line 200"/>
            <p:cNvSpPr>
              <a:spLocks noChangeShapeType="1"/>
            </p:cNvSpPr>
            <p:nvPr/>
          </p:nvSpPr>
          <p:spPr bwMode="auto">
            <a:xfrm flipH="1">
              <a:off x="5140325" y="1320800"/>
              <a:ext cx="23813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cxnSp>
          <p:nvCxnSpPr>
            <p:cNvPr id="4087" name="直線コネクタ 4086"/>
            <p:cNvCxnSpPr>
              <a:stCxn id="3996" idx="0"/>
              <a:endCxn id="3996" idx="4"/>
            </p:cNvCxnSpPr>
            <p:nvPr/>
          </p:nvCxnSpPr>
          <p:spPr>
            <a:xfrm>
              <a:off x="6648450" y="2674938"/>
              <a:ext cx="450850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9" name="グループ化 478"/>
          <p:cNvGrpSpPr/>
          <p:nvPr/>
        </p:nvGrpSpPr>
        <p:grpSpPr>
          <a:xfrm>
            <a:off x="4532822" y="5114725"/>
            <a:ext cx="3240360" cy="13105456"/>
            <a:chOff x="1440359" y="3384626"/>
            <a:chExt cx="3240360" cy="13105456"/>
          </a:xfrm>
        </p:grpSpPr>
        <p:cxnSp>
          <p:nvCxnSpPr>
            <p:cNvPr id="477" name="直線矢印コネクタ 476"/>
            <p:cNvCxnSpPr/>
            <p:nvPr/>
          </p:nvCxnSpPr>
          <p:spPr>
            <a:xfrm>
              <a:off x="1440359" y="16469917"/>
              <a:ext cx="324036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8" name="直線矢印コネクタ 4087"/>
            <p:cNvCxnSpPr/>
            <p:nvPr/>
          </p:nvCxnSpPr>
          <p:spPr>
            <a:xfrm flipV="1">
              <a:off x="1440359" y="3384626"/>
              <a:ext cx="1" cy="13105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89" name="グループ化 4088"/>
          <p:cNvGrpSpPr/>
          <p:nvPr/>
        </p:nvGrpSpPr>
        <p:grpSpPr>
          <a:xfrm>
            <a:off x="8637278" y="5085108"/>
            <a:ext cx="3240360" cy="13105456"/>
            <a:chOff x="1440359" y="3384626"/>
            <a:chExt cx="3240360" cy="13105456"/>
          </a:xfrm>
        </p:grpSpPr>
        <p:cxnSp>
          <p:nvCxnSpPr>
            <p:cNvPr id="4090" name="直線矢印コネクタ 4089"/>
            <p:cNvCxnSpPr/>
            <p:nvPr/>
          </p:nvCxnSpPr>
          <p:spPr>
            <a:xfrm>
              <a:off x="1440359" y="16469917"/>
              <a:ext cx="324036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1" name="直線矢印コネクタ 4090"/>
            <p:cNvCxnSpPr/>
            <p:nvPr/>
          </p:nvCxnSpPr>
          <p:spPr>
            <a:xfrm flipV="1">
              <a:off x="1440359" y="3384626"/>
              <a:ext cx="1" cy="13105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92" name="グループ化 4091"/>
          <p:cNvGrpSpPr/>
          <p:nvPr/>
        </p:nvGrpSpPr>
        <p:grpSpPr>
          <a:xfrm>
            <a:off x="14577535" y="5102245"/>
            <a:ext cx="3240360" cy="13105456"/>
            <a:chOff x="1440359" y="3384626"/>
            <a:chExt cx="3240360" cy="13105456"/>
          </a:xfrm>
        </p:grpSpPr>
        <p:cxnSp>
          <p:nvCxnSpPr>
            <p:cNvPr id="4093" name="直線矢印コネクタ 4092"/>
            <p:cNvCxnSpPr/>
            <p:nvPr/>
          </p:nvCxnSpPr>
          <p:spPr>
            <a:xfrm>
              <a:off x="1440359" y="16469917"/>
              <a:ext cx="324036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4" name="直線矢印コネクタ 4093"/>
            <p:cNvCxnSpPr/>
            <p:nvPr/>
          </p:nvCxnSpPr>
          <p:spPr>
            <a:xfrm flipV="1">
              <a:off x="1440359" y="3384626"/>
              <a:ext cx="1" cy="13105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95" name="グループ化 4094"/>
          <p:cNvGrpSpPr/>
          <p:nvPr/>
        </p:nvGrpSpPr>
        <p:grpSpPr>
          <a:xfrm>
            <a:off x="18609983" y="5102245"/>
            <a:ext cx="3240360" cy="13105456"/>
            <a:chOff x="1440359" y="3384626"/>
            <a:chExt cx="3240360" cy="13105456"/>
          </a:xfrm>
        </p:grpSpPr>
        <p:cxnSp>
          <p:nvCxnSpPr>
            <p:cNvPr id="4096" name="直線矢印コネクタ 4095"/>
            <p:cNvCxnSpPr/>
            <p:nvPr/>
          </p:nvCxnSpPr>
          <p:spPr>
            <a:xfrm>
              <a:off x="1440359" y="16469917"/>
              <a:ext cx="324036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7" name="直線矢印コネクタ 4096"/>
            <p:cNvCxnSpPr/>
            <p:nvPr/>
          </p:nvCxnSpPr>
          <p:spPr>
            <a:xfrm flipV="1">
              <a:off x="1440360" y="3384626"/>
              <a:ext cx="0" cy="13105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98" name="グループ化 4097"/>
          <p:cNvGrpSpPr/>
          <p:nvPr/>
        </p:nvGrpSpPr>
        <p:grpSpPr>
          <a:xfrm>
            <a:off x="22570423" y="5102245"/>
            <a:ext cx="3240360" cy="13105456"/>
            <a:chOff x="1440359" y="3384626"/>
            <a:chExt cx="3240360" cy="13105456"/>
          </a:xfrm>
        </p:grpSpPr>
        <p:cxnSp>
          <p:nvCxnSpPr>
            <p:cNvPr id="4099" name="直線矢印コネクタ 4098"/>
            <p:cNvCxnSpPr/>
            <p:nvPr/>
          </p:nvCxnSpPr>
          <p:spPr>
            <a:xfrm>
              <a:off x="1440359" y="16469917"/>
              <a:ext cx="324036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0" name="直線矢印コネクタ 4099"/>
            <p:cNvCxnSpPr/>
            <p:nvPr/>
          </p:nvCxnSpPr>
          <p:spPr>
            <a:xfrm flipV="1">
              <a:off x="1440360" y="3384626"/>
              <a:ext cx="0" cy="13105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0" name="テキスト ボックス 519"/>
          <p:cNvSpPr txBox="1"/>
          <p:nvPr/>
        </p:nvSpPr>
        <p:spPr>
          <a:xfrm>
            <a:off x="5308001" y="18220181"/>
            <a:ext cx="1981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EpCAM-APC</a:t>
            </a:r>
            <a:endParaRPr kumimoji="1" lang="ja-JP" altLang="en-US" sz="2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101" name="テキスト ボックス 4100"/>
          <p:cNvSpPr txBox="1"/>
          <p:nvPr/>
        </p:nvSpPr>
        <p:spPr>
          <a:xfrm rot="16200000">
            <a:off x="3028243" y="16465897"/>
            <a:ext cx="2547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MHCII-eFluor450</a:t>
            </a:r>
            <a:endParaRPr kumimoji="1" lang="ja-JP" altLang="en-US" sz="24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102" name="テキスト ボックス 4101"/>
          <p:cNvSpPr txBox="1"/>
          <p:nvPr/>
        </p:nvSpPr>
        <p:spPr>
          <a:xfrm>
            <a:off x="9538402" y="18190564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proSP-C-PE</a:t>
            </a:r>
            <a:endParaRPr kumimoji="1" lang="ja-JP" altLang="en-US" sz="2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103" name="テキスト ボックス 4102"/>
          <p:cNvSpPr txBox="1"/>
          <p:nvPr/>
        </p:nvSpPr>
        <p:spPr>
          <a:xfrm rot="16200000">
            <a:off x="8069526" y="1631718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SSC</a:t>
            </a:r>
            <a:endParaRPr kumimoji="1" lang="ja-JP" altLang="en-US" sz="24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104" name="テキスト ボックス 4103"/>
          <p:cNvSpPr txBox="1"/>
          <p:nvPr/>
        </p:nvSpPr>
        <p:spPr>
          <a:xfrm rot="16200000">
            <a:off x="2159355" y="5798693"/>
            <a:ext cx="2880000" cy="93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C57/BL6</a:t>
            </a:r>
          </a:p>
          <a:p>
            <a:pPr algn="ctr"/>
            <a:r>
              <a:rPr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3wk-old</a:t>
            </a:r>
            <a:endParaRPr kumimoji="1" lang="ja-JP" altLang="en-US" sz="28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105" name="テキスト ボックス 4104"/>
          <p:cNvSpPr txBox="1"/>
          <p:nvPr/>
        </p:nvSpPr>
        <p:spPr>
          <a:xfrm rot="16200000">
            <a:off x="2159355" y="9194184"/>
            <a:ext cx="2880000" cy="93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C57/BL6</a:t>
            </a:r>
          </a:p>
          <a:p>
            <a:pPr algn="ctr"/>
            <a:r>
              <a:rPr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1yr-old</a:t>
            </a:r>
            <a:endParaRPr kumimoji="1" lang="ja-JP" altLang="en-US" sz="28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106" name="テキスト ボックス 4105"/>
          <p:cNvSpPr txBox="1"/>
          <p:nvPr/>
        </p:nvSpPr>
        <p:spPr>
          <a:xfrm rot="16200000">
            <a:off x="2159355" y="12639453"/>
            <a:ext cx="2880000" cy="93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BALB/c</a:t>
            </a:r>
          </a:p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9wk-old</a:t>
            </a:r>
            <a:endParaRPr kumimoji="1" lang="ja-JP" altLang="en-US" sz="28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107" name="テキスト ボックス 4106"/>
          <p:cNvSpPr txBox="1"/>
          <p:nvPr/>
        </p:nvSpPr>
        <p:spPr>
          <a:xfrm rot="16200000">
            <a:off x="2087347" y="16023829"/>
            <a:ext cx="2880000" cy="93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FVB/N</a:t>
            </a:r>
          </a:p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9wk-old</a:t>
            </a:r>
            <a:endParaRPr kumimoji="1" lang="ja-JP" altLang="en-US" sz="28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cxnSp>
        <p:nvCxnSpPr>
          <p:cNvPr id="525" name="直線矢印コネクタ 524"/>
          <p:cNvCxnSpPr/>
          <p:nvPr/>
        </p:nvCxnSpPr>
        <p:spPr>
          <a:xfrm>
            <a:off x="7485150" y="5296466"/>
            <a:ext cx="151216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8" name="直線矢印コネクタ 4107"/>
          <p:cNvCxnSpPr/>
          <p:nvPr/>
        </p:nvCxnSpPr>
        <p:spPr>
          <a:xfrm>
            <a:off x="7444212" y="8726240"/>
            <a:ext cx="151216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9" name="直線矢印コネクタ 4108"/>
          <p:cNvCxnSpPr/>
          <p:nvPr/>
        </p:nvCxnSpPr>
        <p:spPr>
          <a:xfrm>
            <a:off x="7444212" y="12249932"/>
            <a:ext cx="151216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0" name="直線矢印コネクタ 4109"/>
          <p:cNvCxnSpPr/>
          <p:nvPr/>
        </p:nvCxnSpPr>
        <p:spPr>
          <a:xfrm>
            <a:off x="7563970" y="15274267"/>
            <a:ext cx="143334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5" name="直線矢印コネクタ 4114"/>
          <p:cNvCxnSpPr/>
          <p:nvPr/>
        </p:nvCxnSpPr>
        <p:spPr>
          <a:xfrm>
            <a:off x="17817895" y="17055573"/>
            <a:ext cx="1008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6" name="直線矢印コネクタ 4115"/>
          <p:cNvCxnSpPr/>
          <p:nvPr/>
        </p:nvCxnSpPr>
        <p:spPr>
          <a:xfrm>
            <a:off x="17853999" y="13666497"/>
            <a:ext cx="90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7" name="直線矢印コネクタ 4116"/>
          <p:cNvCxnSpPr/>
          <p:nvPr/>
        </p:nvCxnSpPr>
        <p:spPr>
          <a:xfrm>
            <a:off x="17889903" y="10286821"/>
            <a:ext cx="90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8" name="直線矢印コネクタ 4117"/>
          <p:cNvCxnSpPr/>
          <p:nvPr/>
        </p:nvCxnSpPr>
        <p:spPr>
          <a:xfrm>
            <a:off x="17853999" y="7217087"/>
            <a:ext cx="936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9" name="直線矢印コネクタ 4118"/>
          <p:cNvCxnSpPr/>
          <p:nvPr/>
        </p:nvCxnSpPr>
        <p:spPr>
          <a:xfrm>
            <a:off x="20770223" y="7217087"/>
            <a:ext cx="201622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1" name="直線矢印コネクタ 4120"/>
          <p:cNvCxnSpPr/>
          <p:nvPr/>
        </p:nvCxnSpPr>
        <p:spPr>
          <a:xfrm>
            <a:off x="20922623" y="10502845"/>
            <a:ext cx="1872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2" name="直線矢印コネクタ 4121"/>
          <p:cNvCxnSpPr/>
          <p:nvPr/>
        </p:nvCxnSpPr>
        <p:spPr>
          <a:xfrm>
            <a:off x="20698423" y="13823456"/>
            <a:ext cx="2088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3" name="直線矢印コネクタ 4122"/>
          <p:cNvCxnSpPr/>
          <p:nvPr/>
        </p:nvCxnSpPr>
        <p:spPr>
          <a:xfrm>
            <a:off x="20914239" y="17266897"/>
            <a:ext cx="1908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9" name="テキスト ボックス 2538"/>
          <p:cNvSpPr txBox="1"/>
          <p:nvPr/>
        </p:nvSpPr>
        <p:spPr>
          <a:xfrm>
            <a:off x="12996348" y="4020357"/>
            <a:ext cx="5277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B</a:t>
            </a:r>
            <a:endParaRPr kumimoji="1" lang="ja-JP" altLang="en-US" sz="40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544" name="テキスト ボックス 2543"/>
          <p:cNvSpPr txBox="1"/>
          <p:nvPr/>
        </p:nvSpPr>
        <p:spPr>
          <a:xfrm rot="16200000">
            <a:off x="13937776" y="1631718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SSC</a:t>
            </a:r>
            <a:endParaRPr kumimoji="1" lang="ja-JP" altLang="en-US" sz="24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545" name="テキスト ボックス 2544"/>
          <p:cNvSpPr txBox="1"/>
          <p:nvPr/>
        </p:nvSpPr>
        <p:spPr>
          <a:xfrm rot="16200000">
            <a:off x="17970224" y="16160683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SSC</a:t>
            </a:r>
            <a:endParaRPr kumimoji="1" lang="ja-JP" altLang="en-US" sz="24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546" name="テキスト ボックス 2545"/>
          <p:cNvSpPr txBox="1"/>
          <p:nvPr/>
        </p:nvSpPr>
        <p:spPr>
          <a:xfrm rot="16200000">
            <a:off x="21960281" y="16160684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SSC</a:t>
            </a:r>
            <a:endParaRPr kumimoji="1" lang="ja-JP" altLang="en-US" sz="24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547" name="テキスト ボックス 2546"/>
          <p:cNvSpPr txBox="1"/>
          <p:nvPr/>
        </p:nvSpPr>
        <p:spPr>
          <a:xfrm>
            <a:off x="23040808" y="18207701"/>
            <a:ext cx="2547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MHCII-eFluor450</a:t>
            </a:r>
            <a:endParaRPr kumimoji="1" lang="ja-JP" altLang="en-US" sz="2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548" name="テキスト ボックス 2547"/>
          <p:cNvSpPr txBox="1"/>
          <p:nvPr/>
        </p:nvSpPr>
        <p:spPr>
          <a:xfrm>
            <a:off x="19382362" y="18207701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proSP-C-PE</a:t>
            </a:r>
            <a:endParaRPr kumimoji="1" lang="ja-JP" altLang="en-US" sz="2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549" name="テキスト ボックス 2548"/>
          <p:cNvSpPr txBox="1"/>
          <p:nvPr/>
        </p:nvSpPr>
        <p:spPr>
          <a:xfrm>
            <a:off x="15338266" y="18233624"/>
            <a:ext cx="1981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EpCAM-APC</a:t>
            </a:r>
            <a:endParaRPr kumimoji="1" lang="ja-JP" altLang="en-US" sz="2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551" name="テキスト ボックス 2550"/>
          <p:cNvSpPr txBox="1"/>
          <p:nvPr/>
        </p:nvSpPr>
        <p:spPr>
          <a:xfrm>
            <a:off x="5442057" y="4175614"/>
            <a:ext cx="1967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CD45</a:t>
            </a:r>
            <a:r>
              <a:rPr kumimoji="1" lang="en-US" altLang="ja-JP" sz="2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-</a:t>
            </a:r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CD31</a:t>
            </a:r>
            <a:r>
              <a:rPr kumimoji="1" lang="en-US" altLang="ja-JP" sz="2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-</a:t>
            </a:r>
            <a:endParaRPr kumimoji="1" lang="ja-JP" altLang="en-US" sz="2400" baseline="300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552" name="テキスト ボックス 2551"/>
          <p:cNvSpPr txBox="1"/>
          <p:nvPr/>
        </p:nvSpPr>
        <p:spPr>
          <a:xfrm>
            <a:off x="8891892" y="4175614"/>
            <a:ext cx="3361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EpCAM</a:t>
            </a:r>
            <a:r>
              <a:rPr kumimoji="1" lang="en-US" altLang="ja-JP" sz="2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med</a:t>
            </a:r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MHCII</a:t>
            </a:r>
            <a:r>
              <a:rPr kumimoji="1" lang="en-US" altLang="ja-JP" sz="2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+ </a:t>
            </a:r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(P1)</a:t>
            </a:r>
            <a:endParaRPr kumimoji="1" lang="ja-JP" altLang="en-US" sz="2400" baseline="300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cxnSp>
        <p:nvCxnSpPr>
          <p:cNvPr id="6" name="直線コネクタ 5"/>
          <p:cNvCxnSpPr/>
          <p:nvPr/>
        </p:nvCxnSpPr>
        <p:spPr>
          <a:xfrm>
            <a:off x="4787436" y="4637279"/>
            <a:ext cx="316835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5" name="直線コネクタ 2554"/>
          <p:cNvCxnSpPr/>
          <p:nvPr/>
        </p:nvCxnSpPr>
        <p:spPr>
          <a:xfrm>
            <a:off x="8963900" y="4637279"/>
            <a:ext cx="316835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6" name="テキスト ボックス 2555"/>
          <p:cNvSpPr txBox="1"/>
          <p:nvPr/>
        </p:nvSpPr>
        <p:spPr>
          <a:xfrm>
            <a:off x="15410524" y="4134578"/>
            <a:ext cx="1967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CD45</a:t>
            </a:r>
            <a:r>
              <a:rPr kumimoji="1" lang="en-US" altLang="ja-JP" sz="2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-</a:t>
            </a:r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CD31</a:t>
            </a:r>
            <a:r>
              <a:rPr kumimoji="1" lang="en-US" altLang="ja-JP" sz="2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-</a:t>
            </a:r>
            <a:endParaRPr kumimoji="1" lang="ja-JP" altLang="en-US" sz="2400" baseline="300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cxnSp>
        <p:nvCxnSpPr>
          <p:cNvPr id="2557" name="直線コネクタ 2556"/>
          <p:cNvCxnSpPr/>
          <p:nvPr/>
        </p:nvCxnSpPr>
        <p:spPr>
          <a:xfrm>
            <a:off x="14755903" y="4596243"/>
            <a:ext cx="316835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8" name="テキスト ボックス 2557"/>
          <p:cNvSpPr txBox="1"/>
          <p:nvPr/>
        </p:nvSpPr>
        <p:spPr>
          <a:xfrm>
            <a:off x="19765100" y="4134578"/>
            <a:ext cx="1366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EpCAM</a:t>
            </a:r>
            <a:r>
              <a:rPr kumimoji="1" lang="en-US" altLang="ja-JP" sz="2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+</a:t>
            </a:r>
            <a:endParaRPr kumimoji="1" lang="ja-JP" altLang="en-US" sz="2400" baseline="300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cxnSp>
        <p:nvCxnSpPr>
          <p:cNvPr id="2559" name="直線コネクタ 2558"/>
          <p:cNvCxnSpPr/>
          <p:nvPr/>
        </p:nvCxnSpPr>
        <p:spPr>
          <a:xfrm>
            <a:off x="18753999" y="4596243"/>
            <a:ext cx="316835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" name="テキスト ボックス 2559"/>
          <p:cNvSpPr txBox="1"/>
          <p:nvPr/>
        </p:nvSpPr>
        <p:spPr>
          <a:xfrm>
            <a:off x="23679396" y="4106613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proSP-C</a:t>
            </a:r>
            <a:r>
              <a:rPr kumimoji="1" lang="en-US" altLang="ja-JP" sz="2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+</a:t>
            </a:r>
            <a:endParaRPr kumimoji="1" lang="ja-JP" altLang="en-US" sz="2400" baseline="300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cxnSp>
        <p:nvCxnSpPr>
          <p:cNvPr id="2561" name="直線コネクタ 2560"/>
          <p:cNvCxnSpPr/>
          <p:nvPr/>
        </p:nvCxnSpPr>
        <p:spPr>
          <a:xfrm>
            <a:off x="22750231" y="4568278"/>
            <a:ext cx="316835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" name="テキスト ボックス 2561"/>
          <p:cNvSpPr txBox="1"/>
          <p:nvPr/>
        </p:nvSpPr>
        <p:spPr>
          <a:xfrm rot="16200000">
            <a:off x="12312381" y="5798694"/>
            <a:ext cx="2880000" cy="93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C57/BL6</a:t>
            </a:r>
          </a:p>
          <a:p>
            <a:pPr algn="ctr"/>
            <a:r>
              <a:rPr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3wk-old</a:t>
            </a:r>
            <a:endParaRPr kumimoji="1" lang="ja-JP" altLang="en-US" sz="28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563" name="テキスト ボックス 2562"/>
          <p:cNvSpPr txBox="1"/>
          <p:nvPr/>
        </p:nvSpPr>
        <p:spPr>
          <a:xfrm rot="16200000">
            <a:off x="12312381" y="9194185"/>
            <a:ext cx="2880000" cy="93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C57/BL6</a:t>
            </a:r>
          </a:p>
          <a:p>
            <a:pPr algn="ctr"/>
            <a:r>
              <a:rPr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1yr-old</a:t>
            </a:r>
            <a:endParaRPr kumimoji="1" lang="ja-JP" altLang="en-US" sz="28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564" name="テキスト ボックス 2563"/>
          <p:cNvSpPr txBox="1"/>
          <p:nvPr/>
        </p:nvSpPr>
        <p:spPr>
          <a:xfrm rot="16200000">
            <a:off x="12312381" y="12639454"/>
            <a:ext cx="2880000" cy="93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BALB/c</a:t>
            </a:r>
          </a:p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9wk-old</a:t>
            </a:r>
            <a:endParaRPr kumimoji="1" lang="ja-JP" altLang="en-US" sz="28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565" name="テキスト ボックス 2564"/>
          <p:cNvSpPr txBox="1"/>
          <p:nvPr/>
        </p:nvSpPr>
        <p:spPr>
          <a:xfrm rot="16200000">
            <a:off x="12240373" y="16023830"/>
            <a:ext cx="2880000" cy="93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FVB/N</a:t>
            </a:r>
          </a:p>
          <a:p>
            <a:pPr algn="ctr"/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9wk-old</a:t>
            </a:r>
            <a:endParaRPr kumimoji="1" lang="ja-JP" altLang="en-US" sz="28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grpSp>
        <p:nvGrpSpPr>
          <p:cNvPr id="4267" name="グループ化 4266"/>
          <p:cNvGrpSpPr/>
          <p:nvPr/>
        </p:nvGrpSpPr>
        <p:grpSpPr>
          <a:xfrm>
            <a:off x="3900650" y="20454672"/>
            <a:ext cx="4577802" cy="4464892"/>
            <a:chOff x="592850" y="1289050"/>
            <a:chExt cx="3504488" cy="3418050"/>
          </a:xfrm>
        </p:grpSpPr>
        <p:sp>
          <p:nvSpPr>
            <p:cNvPr id="4268" name="Rectangle 7"/>
            <p:cNvSpPr>
              <a:spLocks noChangeArrowheads="1"/>
            </p:cNvSpPr>
            <p:nvPr/>
          </p:nvSpPr>
          <p:spPr bwMode="auto">
            <a:xfrm>
              <a:off x="1020763" y="1301750"/>
              <a:ext cx="3076575" cy="2946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4269" name="Picture 8"/>
            <p:cNvPicPr>
              <a:picLocks noChangeAspect="1" noChangeArrowheads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763" y="1301750"/>
              <a:ext cx="3076575" cy="294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70" name="Picture 9"/>
            <p:cNvPicPr>
              <a:picLocks noChangeAspect="1" noChangeArrowheads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763" y="1301750"/>
              <a:ext cx="3076575" cy="294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71" name="Freeform 10"/>
            <p:cNvSpPr>
              <a:spLocks/>
            </p:cNvSpPr>
            <p:nvPr/>
          </p:nvSpPr>
          <p:spPr bwMode="auto">
            <a:xfrm>
              <a:off x="1020763" y="1289050"/>
              <a:ext cx="3076575" cy="2947988"/>
            </a:xfrm>
            <a:custGeom>
              <a:avLst/>
              <a:gdLst>
                <a:gd name="T0" fmla="*/ 0 w 1938"/>
                <a:gd name="T1" fmla="*/ 0 h 1857"/>
                <a:gd name="T2" fmla="*/ 1938 w 1938"/>
                <a:gd name="T3" fmla="*/ 0 h 1857"/>
                <a:gd name="T4" fmla="*/ 1938 w 1938"/>
                <a:gd name="T5" fmla="*/ 1857 h 1857"/>
                <a:gd name="T6" fmla="*/ 0 w 1938"/>
                <a:gd name="T7" fmla="*/ 1857 h 1857"/>
                <a:gd name="T8" fmla="*/ 0 w 1938"/>
                <a:gd name="T9" fmla="*/ 0 h 1857"/>
                <a:gd name="T10" fmla="*/ 0 w 1938"/>
                <a:gd name="T11" fmla="*/ 0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8" h="1857">
                  <a:moveTo>
                    <a:pt x="0" y="0"/>
                  </a:moveTo>
                  <a:lnTo>
                    <a:pt x="1938" y="0"/>
                  </a:lnTo>
                  <a:lnTo>
                    <a:pt x="1938" y="1857"/>
                  </a:lnTo>
                  <a:lnTo>
                    <a:pt x="0" y="1857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72" name="Line 11"/>
            <p:cNvSpPr>
              <a:spLocks noChangeShapeType="1"/>
            </p:cNvSpPr>
            <p:nvPr/>
          </p:nvSpPr>
          <p:spPr bwMode="auto">
            <a:xfrm>
              <a:off x="1346200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73" name="Line 12"/>
            <p:cNvSpPr>
              <a:spLocks noChangeShapeType="1"/>
            </p:cNvSpPr>
            <p:nvPr/>
          </p:nvSpPr>
          <p:spPr bwMode="auto">
            <a:xfrm>
              <a:off x="14176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74" name="Line 13"/>
            <p:cNvSpPr>
              <a:spLocks noChangeShapeType="1"/>
            </p:cNvSpPr>
            <p:nvPr/>
          </p:nvSpPr>
          <p:spPr bwMode="auto">
            <a:xfrm>
              <a:off x="14414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75" name="Line 14"/>
            <p:cNvSpPr>
              <a:spLocks noChangeShapeType="1"/>
            </p:cNvSpPr>
            <p:nvPr/>
          </p:nvSpPr>
          <p:spPr bwMode="auto">
            <a:xfrm>
              <a:off x="14779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76" name="Line 15"/>
            <p:cNvSpPr>
              <a:spLocks noChangeShapeType="1"/>
            </p:cNvSpPr>
            <p:nvPr/>
          </p:nvSpPr>
          <p:spPr bwMode="auto">
            <a:xfrm>
              <a:off x="1514475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77" name="Line 16"/>
            <p:cNvSpPr>
              <a:spLocks noChangeShapeType="1"/>
            </p:cNvSpPr>
            <p:nvPr/>
          </p:nvSpPr>
          <p:spPr bwMode="auto">
            <a:xfrm>
              <a:off x="15494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78" name="Line 17"/>
            <p:cNvSpPr>
              <a:spLocks noChangeShapeType="1"/>
            </p:cNvSpPr>
            <p:nvPr/>
          </p:nvSpPr>
          <p:spPr bwMode="auto">
            <a:xfrm>
              <a:off x="15748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79" name="Line 18"/>
            <p:cNvSpPr>
              <a:spLocks noChangeShapeType="1"/>
            </p:cNvSpPr>
            <p:nvPr/>
          </p:nvSpPr>
          <p:spPr bwMode="auto">
            <a:xfrm>
              <a:off x="16097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80" name="Line 19"/>
            <p:cNvSpPr>
              <a:spLocks noChangeShapeType="1"/>
            </p:cNvSpPr>
            <p:nvPr/>
          </p:nvSpPr>
          <p:spPr bwMode="auto">
            <a:xfrm>
              <a:off x="16335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81" name="Line 20"/>
            <p:cNvSpPr>
              <a:spLocks noChangeShapeType="1"/>
            </p:cNvSpPr>
            <p:nvPr/>
          </p:nvSpPr>
          <p:spPr bwMode="auto">
            <a:xfrm>
              <a:off x="1657350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82" name="Line 21"/>
            <p:cNvSpPr>
              <a:spLocks noChangeShapeType="1"/>
            </p:cNvSpPr>
            <p:nvPr/>
          </p:nvSpPr>
          <p:spPr bwMode="auto">
            <a:xfrm>
              <a:off x="18748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83" name="Line 22"/>
            <p:cNvSpPr>
              <a:spLocks noChangeShapeType="1"/>
            </p:cNvSpPr>
            <p:nvPr/>
          </p:nvSpPr>
          <p:spPr bwMode="auto">
            <a:xfrm>
              <a:off x="20066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84" name="Line 23"/>
            <p:cNvSpPr>
              <a:spLocks noChangeShapeType="1"/>
            </p:cNvSpPr>
            <p:nvPr/>
          </p:nvSpPr>
          <p:spPr bwMode="auto">
            <a:xfrm>
              <a:off x="21034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85" name="Line 24"/>
            <p:cNvSpPr>
              <a:spLocks noChangeShapeType="1"/>
            </p:cNvSpPr>
            <p:nvPr/>
          </p:nvSpPr>
          <p:spPr bwMode="auto">
            <a:xfrm>
              <a:off x="2174875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86" name="Line 25"/>
            <p:cNvSpPr>
              <a:spLocks noChangeShapeType="1"/>
            </p:cNvSpPr>
            <p:nvPr/>
          </p:nvSpPr>
          <p:spPr bwMode="auto">
            <a:xfrm>
              <a:off x="22352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87" name="Line 26"/>
            <p:cNvSpPr>
              <a:spLocks noChangeShapeType="1"/>
            </p:cNvSpPr>
            <p:nvPr/>
          </p:nvSpPr>
          <p:spPr bwMode="auto">
            <a:xfrm>
              <a:off x="22828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88" name="Line 27"/>
            <p:cNvSpPr>
              <a:spLocks noChangeShapeType="1"/>
            </p:cNvSpPr>
            <p:nvPr/>
          </p:nvSpPr>
          <p:spPr bwMode="auto">
            <a:xfrm>
              <a:off x="23304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89" name="Line 28"/>
            <p:cNvSpPr>
              <a:spLocks noChangeShapeType="1"/>
            </p:cNvSpPr>
            <p:nvPr/>
          </p:nvSpPr>
          <p:spPr bwMode="auto">
            <a:xfrm>
              <a:off x="23669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90" name="Line 29"/>
            <p:cNvSpPr>
              <a:spLocks noChangeShapeType="1"/>
            </p:cNvSpPr>
            <p:nvPr/>
          </p:nvSpPr>
          <p:spPr bwMode="auto">
            <a:xfrm>
              <a:off x="2403475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91" name="Line 30"/>
            <p:cNvSpPr>
              <a:spLocks noChangeShapeType="1"/>
            </p:cNvSpPr>
            <p:nvPr/>
          </p:nvSpPr>
          <p:spPr bwMode="auto">
            <a:xfrm>
              <a:off x="26193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92" name="Line 31"/>
            <p:cNvSpPr>
              <a:spLocks noChangeShapeType="1"/>
            </p:cNvSpPr>
            <p:nvPr/>
          </p:nvSpPr>
          <p:spPr bwMode="auto">
            <a:xfrm>
              <a:off x="27400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93" name="Line 32"/>
            <p:cNvSpPr>
              <a:spLocks noChangeShapeType="1"/>
            </p:cNvSpPr>
            <p:nvPr/>
          </p:nvSpPr>
          <p:spPr bwMode="auto">
            <a:xfrm>
              <a:off x="28352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94" name="Line 33"/>
            <p:cNvSpPr>
              <a:spLocks noChangeShapeType="1"/>
            </p:cNvSpPr>
            <p:nvPr/>
          </p:nvSpPr>
          <p:spPr bwMode="auto">
            <a:xfrm>
              <a:off x="2895600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95" name="Line 34"/>
            <p:cNvSpPr>
              <a:spLocks noChangeShapeType="1"/>
            </p:cNvSpPr>
            <p:nvPr/>
          </p:nvSpPr>
          <p:spPr bwMode="auto">
            <a:xfrm>
              <a:off x="29559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96" name="Line 35"/>
            <p:cNvSpPr>
              <a:spLocks noChangeShapeType="1"/>
            </p:cNvSpPr>
            <p:nvPr/>
          </p:nvSpPr>
          <p:spPr bwMode="auto">
            <a:xfrm>
              <a:off x="30035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97" name="Line 36"/>
            <p:cNvSpPr>
              <a:spLocks noChangeShapeType="1"/>
            </p:cNvSpPr>
            <p:nvPr/>
          </p:nvSpPr>
          <p:spPr bwMode="auto">
            <a:xfrm>
              <a:off x="30400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98" name="Line 37"/>
            <p:cNvSpPr>
              <a:spLocks noChangeShapeType="1"/>
            </p:cNvSpPr>
            <p:nvPr/>
          </p:nvSpPr>
          <p:spPr bwMode="auto">
            <a:xfrm>
              <a:off x="30765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99" name="Line 38"/>
            <p:cNvSpPr>
              <a:spLocks noChangeShapeType="1"/>
            </p:cNvSpPr>
            <p:nvPr/>
          </p:nvSpPr>
          <p:spPr bwMode="auto">
            <a:xfrm>
              <a:off x="3111500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00" name="Line 39"/>
            <p:cNvSpPr>
              <a:spLocks noChangeShapeType="1"/>
            </p:cNvSpPr>
            <p:nvPr/>
          </p:nvSpPr>
          <p:spPr bwMode="auto">
            <a:xfrm>
              <a:off x="33162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01" name="Line 40"/>
            <p:cNvSpPr>
              <a:spLocks noChangeShapeType="1"/>
            </p:cNvSpPr>
            <p:nvPr/>
          </p:nvSpPr>
          <p:spPr bwMode="auto">
            <a:xfrm>
              <a:off x="34369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02" name="Line 41"/>
            <p:cNvSpPr>
              <a:spLocks noChangeShapeType="1"/>
            </p:cNvSpPr>
            <p:nvPr/>
          </p:nvSpPr>
          <p:spPr bwMode="auto">
            <a:xfrm>
              <a:off x="35210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03" name="Line 42"/>
            <p:cNvSpPr>
              <a:spLocks noChangeShapeType="1"/>
            </p:cNvSpPr>
            <p:nvPr/>
          </p:nvSpPr>
          <p:spPr bwMode="auto">
            <a:xfrm>
              <a:off x="3592513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04" name="Line 43"/>
            <p:cNvSpPr>
              <a:spLocks noChangeShapeType="1"/>
            </p:cNvSpPr>
            <p:nvPr/>
          </p:nvSpPr>
          <p:spPr bwMode="auto">
            <a:xfrm>
              <a:off x="36401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05" name="Line 44"/>
            <p:cNvSpPr>
              <a:spLocks noChangeShapeType="1"/>
            </p:cNvSpPr>
            <p:nvPr/>
          </p:nvSpPr>
          <p:spPr bwMode="auto">
            <a:xfrm>
              <a:off x="36893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06" name="Line 45"/>
            <p:cNvSpPr>
              <a:spLocks noChangeShapeType="1"/>
            </p:cNvSpPr>
            <p:nvPr/>
          </p:nvSpPr>
          <p:spPr bwMode="auto">
            <a:xfrm>
              <a:off x="37242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07" name="Line 46"/>
            <p:cNvSpPr>
              <a:spLocks noChangeShapeType="1"/>
            </p:cNvSpPr>
            <p:nvPr/>
          </p:nvSpPr>
          <p:spPr bwMode="auto">
            <a:xfrm>
              <a:off x="37607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08" name="Line 47"/>
            <p:cNvSpPr>
              <a:spLocks noChangeShapeType="1"/>
            </p:cNvSpPr>
            <p:nvPr/>
          </p:nvSpPr>
          <p:spPr bwMode="auto">
            <a:xfrm>
              <a:off x="3797300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09" name="Line 48"/>
            <p:cNvSpPr>
              <a:spLocks noChangeShapeType="1"/>
            </p:cNvSpPr>
            <p:nvPr/>
          </p:nvSpPr>
          <p:spPr bwMode="auto">
            <a:xfrm>
              <a:off x="40005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10" name="Line 49"/>
            <p:cNvSpPr>
              <a:spLocks noChangeShapeType="1"/>
            </p:cNvSpPr>
            <p:nvPr/>
          </p:nvSpPr>
          <p:spPr bwMode="auto">
            <a:xfrm>
              <a:off x="1346200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11" name="Line 50"/>
            <p:cNvSpPr>
              <a:spLocks noChangeShapeType="1"/>
            </p:cNvSpPr>
            <p:nvPr/>
          </p:nvSpPr>
          <p:spPr bwMode="auto">
            <a:xfrm>
              <a:off x="13335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12" name="Line 51"/>
            <p:cNvSpPr>
              <a:spLocks noChangeShapeType="1"/>
            </p:cNvSpPr>
            <p:nvPr/>
          </p:nvSpPr>
          <p:spPr bwMode="auto">
            <a:xfrm>
              <a:off x="13335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13" name="Line 52"/>
            <p:cNvSpPr>
              <a:spLocks noChangeShapeType="1"/>
            </p:cNvSpPr>
            <p:nvPr/>
          </p:nvSpPr>
          <p:spPr bwMode="auto">
            <a:xfrm>
              <a:off x="13335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14" name="Line 53"/>
            <p:cNvSpPr>
              <a:spLocks noChangeShapeType="1"/>
            </p:cNvSpPr>
            <p:nvPr/>
          </p:nvSpPr>
          <p:spPr bwMode="auto">
            <a:xfrm>
              <a:off x="1333500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15" name="Line 54"/>
            <p:cNvSpPr>
              <a:spLocks noChangeShapeType="1"/>
            </p:cNvSpPr>
            <p:nvPr/>
          </p:nvSpPr>
          <p:spPr bwMode="auto">
            <a:xfrm>
              <a:off x="13223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16" name="Line 55"/>
            <p:cNvSpPr>
              <a:spLocks noChangeShapeType="1"/>
            </p:cNvSpPr>
            <p:nvPr/>
          </p:nvSpPr>
          <p:spPr bwMode="auto">
            <a:xfrm>
              <a:off x="13223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17" name="Line 56"/>
            <p:cNvSpPr>
              <a:spLocks noChangeShapeType="1"/>
            </p:cNvSpPr>
            <p:nvPr/>
          </p:nvSpPr>
          <p:spPr bwMode="auto">
            <a:xfrm>
              <a:off x="13223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18" name="Line 57"/>
            <p:cNvSpPr>
              <a:spLocks noChangeShapeType="1"/>
            </p:cNvSpPr>
            <p:nvPr/>
          </p:nvSpPr>
          <p:spPr bwMode="auto">
            <a:xfrm>
              <a:off x="13096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19" name="Line 58"/>
            <p:cNvSpPr>
              <a:spLocks noChangeShapeType="1"/>
            </p:cNvSpPr>
            <p:nvPr/>
          </p:nvSpPr>
          <p:spPr bwMode="auto">
            <a:xfrm>
              <a:off x="1309688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20" name="Line 59"/>
            <p:cNvSpPr>
              <a:spLocks noChangeShapeType="1"/>
            </p:cNvSpPr>
            <p:nvPr/>
          </p:nvSpPr>
          <p:spPr bwMode="auto">
            <a:xfrm>
              <a:off x="12731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21" name="Line 60"/>
            <p:cNvSpPr>
              <a:spLocks noChangeShapeType="1"/>
            </p:cNvSpPr>
            <p:nvPr/>
          </p:nvSpPr>
          <p:spPr bwMode="auto">
            <a:xfrm>
              <a:off x="12382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22" name="Line 61"/>
            <p:cNvSpPr>
              <a:spLocks noChangeShapeType="1"/>
            </p:cNvSpPr>
            <p:nvPr/>
          </p:nvSpPr>
          <p:spPr bwMode="auto">
            <a:xfrm>
              <a:off x="12128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23" name="Line 62"/>
            <p:cNvSpPr>
              <a:spLocks noChangeShapeType="1"/>
            </p:cNvSpPr>
            <p:nvPr/>
          </p:nvSpPr>
          <p:spPr bwMode="auto">
            <a:xfrm>
              <a:off x="1177925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24" name="Line 63"/>
            <p:cNvSpPr>
              <a:spLocks noChangeShapeType="1"/>
            </p:cNvSpPr>
            <p:nvPr/>
          </p:nvSpPr>
          <p:spPr bwMode="auto">
            <a:xfrm>
              <a:off x="11414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25" name="Line 64"/>
            <p:cNvSpPr>
              <a:spLocks noChangeShapeType="1"/>
            </p:cNvSpPr>
            <p:nvPr/>
          </p:nvSpPr>
          <p:spPr bwMode="auto">
            <a:xfrm>
              <a:off x="11176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26" name="Line 65"/>
            <p:cNvSpPr>
              <a:spLocks noChangeShapeType="1"/>
            </p:cNvSpPr>
            <p:nvPr/>
          </p:nvSpPr>
          <p:spPr bwMode="auto">
            <a:xfrm>
              <a:off x="10810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27" name="Line 66"/>
            <p:cNvSpPr>
              <a:spLocks noChangeShapeType="1"/>
            </p:cNvSpPr>
            <p:nvPr/>
          </p:nvSpPr>
          <p:spPr bwMode="auto">
            <a:xfrm>
              <a:off x="10572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28" name="Line 67"/>
            <p:cNvSpPr>
              <a:spLocks noChangeShapeType="1"/>
            </p:cNvSpPr>
            <p:nvPr/>
          </p:nvSpPr>
          <p:spPr bwMode="auto">
            <a:xfrm>
              <a:off x="1033463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29" name="Rectangle 68"/>
            <p:cNvSpPr>
              <a:spLocks noChangeArrowheads="1"/>
            </p:cNvSpPr>
            <p:nvPr/>
          </p:nvSpPr>
          <p:spPr bwMode="auto">
            <a:xfrm>
              <a:off x="1871226" y="4424362"/>
              <a:ext cx="1375649" cy="28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EpCAM-APC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4330" name="Line 69"/>
            <p:cNvSpPr>
              <a:spLocks noChangeShapeType="1"/>
            </p:cNvSpPr>
            <p:nvPr/>
          </p:nvSpPr>
          <p:spPr bwMode="auto">
            <a:xfrm flipH="1">
              <a:off x="936625" y="392588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31" name="Line 70"/>
            <p:cNvSpPr>
              <a:spLocks noChangeShapeType="1"/>
            </p:cNvSpPr>
            <p:nvPr/>
          </p:nvSpPr>
          <p:spPr bwMode="auto">
            <a:xfrm flipH="1">
              <a:off x="985838" y="38576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32" name="Line 71"/>
            <p:cNvSpPr>
              <a:spLocks noChangeShapeType="1"/>
            </p:cNvSpPr>
            <p:nvPr/>
          </p:nvSpPr>
          <p:spPr bwMode="auto">
            <a:xfrm flipH="1">
              <a:off x="985838" y="38338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33" name="Line 72"/>
            <p:cNvSpPr>
              <a:spLocks noChangeShapeType="1"/>
            </p:cNvSpPr>
            <p:nvPr/>
          </p:nvSpPr>
          <p:spPr bwMode="auto">
            <a:xfrm flipH="1">
              <a:off x="985838" y="37988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34" name="Line 73"/>
            <p:cNvSpPr>
              <a:spLocks noChangeShapeType="1"/>
            </p:cNvSpPr>
            <p:nvPr/>
          </p:nvSpPr>
          <p:spPr bwMode="auto">
            <a:xfrm flipH="1">
              <a:off x="962025" y="3765550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35" name="Line 74"/>
            <p:cNvSpPr>
              <a:spLocks noChangeShapeType="1"/>
            </p:cNvSpPr>
            <p:nvPr/>
          </p:nvSpPr>
          <p:spPr bwMode="auto">
            <a:xfrm flipH="1">
              <a:off x="985838" y="37306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36" name="Line 75"/>
            <p:cNvSpPr>
              <a:spLocks noChangeShapeType="1"/>
            </p:cNvSpPr>
            <p:nvPr/>
          </p:nvSpPr>
          <p:spPr bwMode="auto">
            <a:xfrm flipH="1">
              <a:off x="985838" y="37068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37" name="Line 76"/>
            <p:cNvSpPr>
              <a:spLocks noChangeShapeType="1"/>
            </p:cNvSpPr>
            <p:nvPr/>
          </p:nvSpPr>
          <p:spPr bwMode="auto">
            <a:xfrm flipH="1">
              <a:off x="985838" y="36734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38" name="Line 77"/>
            <p:cNvSpPr>
              <a:spLocks noChangeShapeType="1"/>
            </p:cNvSpPr>
            <p:nvPr/>
          </p:nvSpPr>
          <p:spPr bwMode="auto">
            <a:xfrm flipH="1">
              <a:off x="985838" y="36496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39" name="Line 78"/>
            <p:cNvSpPr>
              <a:spLocks noChangeShapeType="1"/>
            </p:cNvSpPr>
            <p:nvPr/>
          </p:nvSpPr>
          <p:spPr bwMode="auto">
            <a:xfrm flipH="1">
              <a:off x="936625" y="362743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40" name="Line 79"/>
            <p:cNvSpPr>
              <a:spLocks noChangeShapeType="1"/>
            </p:cNvSpPr>
            <p:nvPr/>
          </p:nvSpPr>
          <p:spPr bwMode="auto">
            <a:xfrm flipH="1">
              <a:off x="985838" y="34194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41" name="Line 80"/>
            <p:cNvSpPr>
              <a:spLocks noChangeShapeType="1"/>
            </p:cNvSpPr>
            <p:nvPr/>
          </p:nvSpPr>
          <p:spPr bwMode="auto">
            <a:xfrm flipH="1">
              <a:off x="985838" y="32924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42" name="Line 81"/>
            <p:cNvSpPr>
              <a:spLocks noChangeShapeType="1"/>
            </p:cNvSpPr>
            <p:nvPr/>
          </p:nvSpPr>
          <p:spPr bwMode="auto">
            <a:xfrm flipH="1">
              <a:off x="985838" y="32004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43" name="Line 82"/>
            <p:cNvSpPr>
              <a:spLocks noChangeShapeType="1"/>
            </p:cNvSpPr>
            <p:nvPr/>
          </p:nvSpPr>
          <p:spPr bwMode="auto">
            <a:xfrm flipH="1">
              <a:off x="962025" y="3132138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44" name="Line 83"/>
            <p:cNvSpPr>
              <a:spLocks noChangeShapeType="1"/>
            </p:cNvSpPr>
            <p:nvPr/>
          </p:nvSpPr>
          <p:spPr bwMode="auto">
            <a:xfrm flipH="1">
              <a:off x="985838" y="30749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45" name="Line 84"/>
            <p:cNvSpPr>
              <a:spLocks noChangeShapeType="1"/>
            </p:cNvSpPr>
            <p:nvPr/>
          </p:nvSpPr>
          <p:spPr bwMode="auto">
            <a:xfrm flipH="1">
              <a:off x="985838" y="30289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46" name="Line 85"/>
            <p:cNvSpPr>
              <a:spLocks noChangeShapeType="1"/>
            </p:cNvSpPr>
            <p:nvPr/>
          </p:nvSpPr>
          <p:spPr bwMode="auto">
            <a:xfrm flipH="1">
              <a:off x="985838" y="29829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47" name="Line 86"/>
            <p:cNvSpPr>
              <a:spLocks noChangeShapeType="1"/>
            </p:cNvSpPr>
            <p:nvPr/>
          </p:nvSpPr>
          <p:spPr bwMode="auto">
            <a:xfrm flipH="1">
              <a:off x="985838" y="29479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48" name="Line 87"/>
            <p:cNvSpPr>
              <a:spLocks noChangeShapeType="1"/>
            </p:cNvSpPr>
            <p:nvPr/>
          </p:nvSpPr>
          <p:spPr bwMode="auto">
            <a:xfrm flipH="1">
              <a:off x="936625" y="291306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49" name="Line 88"/>
            <p:cNvSpPr>
              <a:spLocks noChangeShapeType="1"/>
            </p:cNvSpPr>
            <p:nvPr/>
          </p:nvSpPr>
          <p:spPr bwMode="auto">
            <a:xfrm flipH="1">
              <a:off x="985838" y="27051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50" name="Line 89"/>
            <p:cNvSpPr>
              <a:spLocks noChangeShapeType="1"/>
            </p:cNvSpPr>
            <p:nvPr/>
          </p:nvSpPr>
          <p:spPr bwMode="auto">
            <a:xfrm flipH="1">
              <a:off x="985838" y="25908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51" name="Line 90"/>
            <p:cNvSpPr>
              <a:spLocks noChangeShapeType="1"/>
            </p:cNvSpPr>
            <p:nvPr/>
          </p:nvSpPr>
          <p:spPr bwMode="auto">
            <a:xfrm flipH="1">
              <a:off x="985838" y="24987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52" name="Line 91"/>
            <p:cNvSpPr>
              <a:spLocks noChangeShapeType="1"/>
            </p:cNvSpPr>
            <p:nvPr/>
          </p:nvSpPr>
          <p:spPr bwMode="auto">
            <a:xfrm flipH="1">
              <a:off x="962025" y="2441575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53" name="Line 92"/>
            <p:cNvSpPr>
              <a:spLocks noChangeShapeType="1"/>
            </p:cNvSpPr>
            <p:nvPr/>
          </p:nvSpPr>
          <p:spPr bwMode="auto">
            <a:xfrm flipH="1">
              <a:off x="985838" y="23828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54" name="Line 93"/>
            <p:cNvSpPr>
              <a:spLocks noChangeShapeType="1"/>
            </p:cNvSpPr>
            <p:nvPr/>
          </p:nvSpPr>
          <p:spPr bwMode="auto">
            <a:xfrm flipH="1">
              <a:off x="985838" y="23368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55" name="Line 94"/>
            <p:cNvSpPr>
              <a:spLocks noChangeShapeType="1"/>
            </p:cNvSpPr>
            <p:nvPr/>
          </p:nvSpPr>
          <p:spPr bwMode="auto">
            <a:xfrm flipH="1">
              <a:off x="985838" y="23034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56" name="Line 95"/>
            <p:cNvSpPr>
              <a:spLocks noChangeShapeType="1"/>
            </p:cNvSpPr>
            <p:nvPr/>
          </p:nvSpPr>
          <p:spPr bwMode="auto">
            <a:xfrm flipH="1">
              <a:off x="985838" y="22685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57" name="Line 96"/>
            <p:cNvSpPr>
              <a:spLocks noChangeShapeType="1"/>
            </p:cNvSpPr>
            <p:nvPr/>
          </p:nvSpPr>
          <p:spPr bwMode="auto">
            <a:xfrm flipH="1">
              <a:off x="936625" y="223361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58" name="Line 97"/>
            <p:cNvSpPr>
              <a:spLocks noChangeShapeType="1"/>
            </p:cNvSpPr>
            <p:nvPr/>
          </p:nvSpPr>
          <p:spPr bwMode="auto">
            <a:xfrm flipH="1">
              <a:off x="985838" y="20383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59" name="Line 98"/>
            <p:cNvSpPr>
              <a:spLocks noChangeShapeType="1"/>
            </p:cNvSpPr>
            <p:nvPr/>
          </p:nvSpPr>
          <p:spPr bwMode="auto">
            <a:xfrm flipH="1">
              <a:off x="985838" y="19224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60" name="Line 99"/>
            <p:cNvSpPr>
              <a:spLocks noChangeShapeType="1"/>
            </p:cNvSpPr>
            <p:nvPr/>
          </p:nvSpPr>
          <p:spPr bwMode="auto">
            <a:xfrm flipH="1">
              <a:off x="985838" y="18415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61" name="Line 100"/>
            <p:cNvSpPr>
              <a:spLocks noChangeShapeType="1"/>
            </p:cNvSpPr>
            <p:nvPr/>
          </p:nvSpPr>
          <p:spPr bwMode="auto">
            <a:xfrm flipH="1">
              <a:off x="962025" y="1773238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62" name="Line 101"/>
            <p:cNvSpPr>
              <a:spLocks noChangeShapeType="1"/>
            </p:cNvSpPr>
            <p:nvPr/>
          </p:nvSpPr>
          <p:spPr bwMode="auto">
            <a:xfrm flipH="1">
              <a:off x="985838" y="17272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63" name="Line 102"/>
            <p:cNvSpPr>
              <a:spLocks noChangeShapeType="1"/>
            </p:cNvSpPr>
            <p:nvPr/>
          </p:nvSpPr>
          <p:spPr bwMode="auto">
            <a:xfrm flipH="1">
              <a:off x="985838" y="16811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64" name="Line 103"/>
            <p:cNvSpPr>
              <a:spLocks noChangeShapeType="1"/>
            </p:cNvSpPr>
            <p:nvPr/>
          </p:nvSpPr>
          <p:spPr bwMode="auto">
            <a:xfrm flipH="1">
              <a:off x="985838" y="16462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65" name="Line 104"/>
            <p:cNvSpPr>
              <a:spLocks noChangeShapeType="1"/>
            </p:cNvSpPr>
            <p:nvPr/>
          </p:nvSpPr>
          <p:spPr bwMode="auto">
            <a:xfrm flipH="1">
              <a:off x="985838" y="16113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66" name="Line 105"/>
            <p:cNvSpPr>
              <a:spLocks noChangeShapeType="1"/>
            </p:cNvSpPr>
            <p:nvPr/>
          </p:nvSpPr>
          <p:spPr bwMode="auto">
            <a:xfrm flipH="1">
              <a:off x="936625" y="1577975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67" name="Line 106"/>
            <p:cNvSpPr>
              <a:spLocks noChangeShapeType="1"/>
            </p:cNvSpPr>
            <p:nvPr/>
          </p:nvSpPr>
          <p:spPr bwMode="auto">
            <a:xfrm flipH="1">
              <a:off x="985838" y="13811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68" name="Line 107"/>
            <p:cNvSpPr>
              <a:spLocks noChangeShapeType="1"/>
            </p:cNvSpPr>
            <p:nvPr/>
          </p:nvSpPr>
          <p:spPr bwMode="auto">
            <a:xfrm flipH="1">
              <a:off x="936625" y="3925888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69" name="Line 108"/>
            <p:cNvSpPr>
              <a:spLocks noChangeShapeType="1"/>
            </p:cNvSpPr>
            <p:nvPr/>
          </p:nvSpPr>
          <p:spPr bwMode="auto">
            <a:xfrm flipH="1">
              <a:off x="985838" y="39385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70" name="Line 109"/>
            <p:cNvSpPr>
              <a:spLocks noChangeShapeType="1"/>
            </p:cNvSpPr>
            <p:nvPr/>
          </p:nvSpPr>
          <p:spPr bwMode="auto">
            <a:xfrm flipH="1">
              <a:off x="985838" y="39385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71" name="Line 110"/>
            <p:cNvSpPr>
              <a:spLocks noChangeShapeType="1"/>
            </p:cNvSpPr>
            <p:nvPr/>
          </p:nvSpPr>
          <p:spPr bwMode="auto">
            <a:xfrm flipH="1">
              <a:off x="985838" y="39385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72" name="Line 111"/>
            <p:cNvSpPr>
              <a:spLocks noChangeShapeType="1"/>
            </p:cNvSpPr>
            <p:nvPr/>
          </p:nvSpPr>
          <p:spPr bwMode="auto">
            <a:xfrm flipH="1">
              <a:off x="962025" y="3938588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73" name="Line 112"/>
            <p:cNvSpPr>
              <a:spLocks noChangeShapeType="1"/>
            </p:cNvSpPr>
            <p:nvPr/>
          </p:nvSpPr>
          <p:spPr bwMode="auto">
            <a:xfrm flipH="1">
              <a:off x="985838" y="39497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74" name="Line 113"/>
            <p:cNvSpPr>
              <a:spLocks noChangeShapeType="1"/>
            </p:cNvSpPr>
            <p:nvPr/>
          </p:nvSpPr>
          <p:spPr bwMode="auto">
            <a:xfrm flipH="1">
              <a:off x="985838" y="39497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75" name="Line 114"/>
            <p:cNvSpPr>
              <a:spLocks noChangeShapeType="1"/>
            </p:cNvSpPr>
            <p:nvPr/>
          </p:nvSpPr>
          <p:spPr bwMode="auto">
            <a:xfrm flipH="1">
              <a:off x="985838" y="39497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76" name="Line 115"/>
            <p:cNvSpPr>
              <a:spLocks noChangeShapeType="1"/>
            </p:cNvSpPr>
            <p:nvPr/>
          </p:nvSpPr>
          <p:spPr bwMode="auto">
            <a:xfrm flipH="1">
              <a:off x="985838" y="39608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77" name="Line 116"/>
            <p:cNvSpPr>
              <a:spLocks noChangeShapeType="1"/>
            </p:cNvSpPr>
            <p:nvPr/>
          </p:nvSpPr>
          <p:spPr bwMode="auto">
            <a:xfrm flipH="1">
              <a:off x="936625" y="3960813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78" name="Line 117"/>
            <p:cNvSpPr>
              <a:spLocks noChangeShapeType="1"/>
            </p:cNvSpPr>
            <p:nvPr/>
          </p:nvSpPr>
          <p:spPr bwMode="auto">
            <a:xfrm flipH="1">
              <a:off x="985838" y="39957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79" name="Line 118"/>
            <p:cNvSpPr>
              <a:spLocks noChangeShapeType="1"/>
            </p:cNvSpPr>
            <p:nvPr/>
          </p:nvSpPr>
          <p:spPr bwMode="auto">
            <a:xfrm flipH="1">
              <a:off x="985838" y="40306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80" name="Line 119"/>
            <p:cNvSpPr>
              <a:spLocks noChangeShapeType="1"/>
            </p:cNvSpPr>
            <p:nvPr/>
          </p:nvSpPr>
          <p:spPr bwMode="auto">
            <a:xfrm flipH="1">
              <a:off x="985838" y="40528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81" name="Line 120"/>
            <p:cNvSpPr>
              <a:spLocks noChangeShapeType="1"/>
            </p:cNvSpPr>
            <p:nvPr/>
          </p:nvSpPr>
          <p:spPr bwMode="auto">
            <a:xfrm flipH="1">
              <a:off x="962025" y="4087813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82" name="Line 121"/>
            <p:cNvSpPr>
              <a:spLocks noChangeShapeType="1"/>
            </p:cNvSpPr>
            <p:nvPr/>
          </p:nvSpPr>
          <p:spPr bwMode="auto">
            <a:xfrm flipH="1">
              <a:off x="985838" y="41227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83" name="Line 122"/>
            <p:cNvSpPr>
              <a:spLocks noChangeShapeType="1"/>
            </p:cNvSpPr>
            <p:nvPr/>
          </p:nvSpPr>
          <p:spPr bwMode="auto">
            <a:xfrm flipH="1">
              <a:off x="985838" y="41449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84" name="Line 123"/>
            <p:cNvSpPr>
              <a:spLocks noChangeShapeType="1"/>
            </p:cNvSpPr>
            <p:nvPr/>
          </p:nvSpPr>
          <p:spPr bwMode="auto">
            <a:xfrm flipH="1">
              <a:off x="985838" y="41798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85" name="Line 124"/>
            <p:cNvSpPr>
              <a:spLocks noChangeShapeType="1"/>
            </p:cNvSpPr>
            <p:nvPr/>
          </p:nvSpPr>
          <p:spPr bwMode="auto">
            <a:xfrm flipH="1">
              <a:off x="985838" y="42021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86" name="Line 125"/>
            <p:cNvSpPr>
              <a:spLocks noChangeShapeType="1"/>
            </p:cNvSpPr>
            <p:nvPr/>
          </p:nvSpPr>
          <p:spPr bwMode="auto">
            <a:xfrm flipH="1">
              <a:off x="936625" y="4225925"/>
              <a:ext cx="730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87" name="Rectangle 126"/>
            <p:cNvSpPr>
              <a:spLocks noChangeArrowheads="1"/>
            </p:cNvSpPr>
            <p:nvPr/>
          </p:nvSpPr>
          <p:spPr bwMode="auto">
            <a:xfrm rot="16200000">
              <a:off x="-216218" y="2633581"/>
              <a:ext cx="1900874" cy="28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Isotype-eFluor450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grpSp>
        <p:nvGrpSpPr>
          <p:cNvPr id="4388" name="グループ化 4387"/>
          <p:cNvGrpSpPr/>
          <p:nvPr/>
        </p:nvGrpSpPr>
        <p:grpSpPr>
          <a:xfrm>
            <a:off x="8752622" y="20454672"/>
            <a:ext cx="4575728" cy="4458672"/>
            <a:chOff x="4475875" y="1289050"/>
            <a:chExt cx="3502900" cy="3413288"/>
          </a:xfrm>
        </p:grpSpPr>
        <p:sp>
          <p:nvSpPr>
            <p:cNvPr id="4389" name="Rectangle 127"/>
            <p:cNvSpPr>
              <a:spLocks noChangeArrowheads="1"/>
            </p:cNvSpPr>
            <p:nvPr/>
          </p:nvSpPr>
          <p:spPr bwMode="auto">
            <a:xfrm>
              <a:off x="4902200" y="1301750"/>
              <a:ext cx="3076575" cy="2946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4390" name="Picture 128"/>
            <p:cNvPicPr>
              <a:picLocks noChangeAspect="1" noChangeArrowheads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200" y="1301750"/>
              <a:ext cx="3076575" cy="294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91" name="Picture 129"/>
            <p:cNvPicPr>
              <a:picLocks noChangeAspect="1"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200" y="1301750"/>
              <a:ext cx="3076575" cy="294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92" name="Freeform 130"/>
            <p:cNvSpPr>
              <a:spLocks/>
            </p:cNvSpPr>
            <p:nvPr/>
          </p:nvSpPr>
          <p:spPr bwMode="auto">
            <a:xfrm>
              <a:off x="4902200" y="1289050"/>
              <a:ext cx="3076575" cy="2947988"/>
            </a:xfrm>
            <a:custGeom>
              <a:avLst/>
              <a:gdLst>
                <a:gd name="T0" fmla="*/ 0 w 1938"/>
                <a:gd name="T1" fmla="*/ 0 h 1857"/>
                <a:gd name="T2" fmla="*/ 1938 w 1938"/>
                <a:gd name="T3" fmla="*/ 0 h 1857"/>
                <a:gd name="T4" fmla="*/ 1938 w 1938"/>
                <a:gd name="T5" fmla="*/ 1857 h 1857"/>
                <a:gd name="T6" fmla="*/ 0 w 1938"/>
                <a:gd name="T7" fmla="*/ 1857 h 1857"/>
                <a:gd name="T8" fmla="*/ 0 w 1938"/>
                <a:gd name="T9" fmla="*/ 0 h 1857"/>
                <a:gd name="T10" fmla="*/ 0 w 1938"/>
                <a:gd name="T11" fmla="*/ 0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8" h="1857">
                  <a:moveTo>
                    <a:pt x="0" y="0"/>
                  </a:moveTo>
                  <a:lnTo>
                    <a:pt x="1938" y="0"/>
                  </a:lnTo>
                  <a:lnTo>
                    <a:pt x="1938" y="1857"/>
                  </a:lnTo>
                  <a:lnTo>
                    <a:pt x="0" y="1857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93" name="Line 131"/>
            <p:cNvSpPr>
              <a:spLocks noChangeShapeType="1"/>
            </p:cNvSpPr>
            <p:nvPr/>
          </p:nvSpPr>
          <p:spPr bwMode="auto">
            <a:xfrm>
              <a:off x="5226050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94" name="Line 132"/>
            <p:cNvSpPr>
              <a:spLocks noChangeShapeType="1"/>
            </p:cNvSpPr>
            <p:nvPr/>
          </p:nvSpPr>
          <p:spPr bwMode="auto">
            <a:xfrm>
              <a:off x="52990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95" name="Line 133"/>
            <p:cNvSpPr>
              <a:spLocks noChangeShapeType="1"/>
            </p:cNvSpPr>
            <p:nvPr/>
          </p:nvSpPr>
          <p:spPr bwMode="auto">
            <a:xfrm>
              <a:off x="53228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96" name="Line 134"/>
            <p:cNvSpPr>
              <a:spLocks noChangeShapeType="1"/>
            </p:cNvSpPr>
            <p:nvPr/>
          </p:nvSpPr>
          <p:spPr bwMode="auto">
            <a:xfrm>
              <a:off x="53594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97" name="Line 135"/>
            <p:cNvSpPr>
              <a:spLocks noChangeShapeType="1"/>
            </p:cNvSpPr>
            <p:nvPr/>
          </p:nvSpPr>
          <p:spPr bwMode="auto">
            <a:xfrm>
              <a:off x="5394325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98" name="Line 136"/>
            <p:cNvSpPr>
              <a:spLocks noChangeShapeType="1"/>
            </p:cNvSpPr>
            <p:nvPr/>
          </p:nvSpPr>
          <p:spPr bwMode="auto">
            <a:xfrm>
              <a:off x="54308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99" name="Line 137"/>
            <p:cNvSpPr>
              <a:spLocks noChangeShapeType="1"/>
            </p:cNvSpPr>
            <p:nvPr/>
          </p:nvSpPr>
          <p:spPr bwMode="auto">
            <a:xfrm>
              <a:off x="54546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00" name="Line 138"/>
            <p:cNvSpPr>
              <a:spLocks noChangeShapeType="1"/>
            </p:cNvSpPr>
            <p:nvPr/>
          </p:nvSpPr>
          <p:spPr bwMode="auto">
            <a:xfrm>
              <a:off x="54911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01" name="Line 139"/>
            <p:cNvSpPr>
              <a:spLocks noChangeShapeType="1"/>
            </p:cNvSpPr>
            <p:nvPr/>
          </p:nvSpPr>
          <p:spPr bwMode="auto">
            <a:xfrm>
              <a:off x="55149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02" name="Line 140"/>
            <p:cNvSpPr>
              <a:spLocks noChangeShapeType="1"/>
            </p:cNvSpPr>
            <p:nvPr/>
          </p:nvSpPr>
          <p:spPr bwMode="auto">
            <a:xfrm>
              <a:off x="5538788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03" name="Line 141"/>
            <p:cNvSpPr>
              <a:spLocks noChangeShapeType="1"/>
            </p:cNvSpPr>
            <p:nvPr/>
          </p:nvSpPr>
          <p:spPr bwMode="auto">
            <a:xfrm>
              <a:off x="57546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04" name="Line 142"/>
            <p:cNvSpPr>
              <a:spLocks noChangeShapeType="1"/>
            </p:cNvSpPr>
            <p:nvPr/>
          </p:nvSpPr>
          <p:spPr bwMode="auto">
            <a:xfrm>
              <a:off x="58880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05" name="Line 143"/>
            <p:cNvSpPr>
              <a:spLocks noChangeShapeType="1"/>
            </p:cNvSpPr>
            <p:nvPr/>
          </p:nvSpPr>
          <p:spPr bwMode="auto">
            <a:xfrm>
              <a:off x="59832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06" name="Line 144"/>
            <p:cNvSpPr>
              <a:spLocks noChangeShapeType="1"/>
            </p:cNvSpPr>
            <p:nvPr/>
          </p:nvSpPr>
          <p:spPr bwMode="auto">
            <a:xfrm>
              <a:off x="6056313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07" name="Line 145"/>
            <p:cNvSpPr>
              <a:spLocks noChangeShapeType="1"/>
            </p:cNvSpPr>
            <p:nvPr/>
          </p:nvSpPr>
          <p:spPr bwMode="auto">
            <a:xfrm>
              <a:off x="61150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08" name="Line 146"/>
            <p:cNvSpPr>
              <a:spLocks noChangeShapeType="1"/>
            </p:cNvSpPr>
            <p:nvPr/>
          </p:nvSpPr>
          <p:spPr bwMode="auto">
            <a:xfrm>
              <a:off x="61642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09" name="Line 147"/>
            <p:cNvSpPr>
              <a:spLocks noChangeShapeType="1"/>
            </p:cNvSpPr>
            <p:nvPr/>
          </p:nvSpPr>
          <p:spPr bwMode="auto">
            <a:xfrm>
              <a:off x="62118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10" name="Line 148"/>
            <p:cNvSpPr>
              <a:spLocks noChangeShapeType="1"/>
            </p:cNvSpPr>
            <p:nvPr/>
          </p:nvSpPr>
          <p:spPr bwMode="auto">
            <a:xfrm>
              <a:off x="62484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11" name="Line 149"/>
            <p:cNvSpPr>
              <a:spLocks noChangeShapeType="1"/>
            </p:cNvSpPr>
            <p:nvPr/>
          </p:nvSpPr>
          <p:spPr bwMode="auto">
            <a:xfrm>
              <a:off x="6283325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12" name="Line 150"/>
            <p:cNvSpPr>
              <a:spLocks noChangeShapeType="1"/>
            </p:cNvSpPr>
            <p:nvPr/>
          </p:nvSpPr>
          <p:spPr bwMode="auto">
            <a:xfrm>
              <a:off x="65008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13" name="Line 151"/>
            <p:cNvSpPr>
              <a:spLocks noChangeShapeType="1"/>
            </p:cNvSpPr>
            <p:nvPr/>
          </p:nvSpPr>
          <p:spPr bwMode="auto">
            <a:xfrm>
              <a:off x="66198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14" name="Line 152"/>
            <p:cNvSpPr>
              <a:spLocks noChangeShapeType="1"/>
            </p:cNvSpPr>
            <p:nvPr/>
          </p:nvSpPr>
          <p:spPr bwMode="auto">
            <a:xfrm>
              <a:off x="67167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15" name="Line 153"/>
            <p:cNvSpPr>
              <a:spLocks noChangeShapeType="1"/>
            </p:cNvSpPr>
            <p:nvPr/>
          </p:nvSpPr>
          <p:spPr bwMode="auto">
            <a:xfrm>
              <a:off x="6777038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16" name="Line 154"/>
            <p:cNvSpPr>
              <a:spLocks noChangeShapeType="1"/>
            </p:cNvSpPr>
            <p:nvPr/>
          </p:nvSpPr>
          <p:spPr bwMode="auto">
            <a:xfrm>
              <a:off x="68373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17" name="Line 155"/>
            <p:cNvSpPr>
              <a:spLocks noChangeShapeType="1"/>
            </p:cNvSpPr>
            <p:nvPr/>
          </p:nvSpPr>
          <p:spPr bwMode="auto">
            <a:xfrm>
              <a:off x="68849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18" name="Line 156"/>
            <p:cNvSpPr>
              <a:spLocks noChangeShapeType="1"/>
            </p:cNvSpPr>
            <p:nvPr/>
          </p:nvSpPr>
          <p:spPr bwMode="auto">
            <a:xfrm>
              <a:off x="69215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19" name="Line 157"/>
            <p:cNvSpPr>
              <a:spLocks noChangeShapeType="1"/>
            </p:cNvSpPr>
            <p:nvPr/>
          </p:nvSpPr>
          <p:spPr bwMode="auto">
            <a:xfrm>
              <a:off x="69564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20" name="Line 158"/>
            <p:cNvSpPr>
              <a:spLocks noChangeShapeType="1"/>
            </p:cNvSpPr>
            <p:nvPr/>
          </p:nvSpPr>
          <p:spPr bwMode="auto">
            <a:xfrm>
              <a:off x="6992938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21" name="Line 159"/>
            <p:cNvSpPr>
              <a:spLocks noChangeShapeType="1"/>
            </p:cNvSpPr>
            <p:nvPr/>
          </p:nvSpPr>
          <p:spPr bwMode="auto">
            <a:xfrm>
              <a:off x="71977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22" name="Line 160"/>
            <p:cNvSpPr>
              <a:spLocks noChangeShapeType="1"/>
            </p:cNvSpPr>
            <p:nvPr/>
          </p:nvSpPr>
          <p:spPr bwMode="auto">
            <a:xfrm>
              <a:off x="73167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23" name="Line 161"/>
            <p:cNvSpPr>
              <a:spLocks noChangeShapeType="1"/>
            </p:cNvSpPr>
            <p:nvPr/>
          </p:nvSpPr>
          <p:spPr bwMode="auto">
            <a:xfrm>
              <a:off x="74009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24" name="Line 162"/>
            <p:cNvSpPr>
              <a:spLocks noChangeShapeType="1"/>
            </p:cNvSpPr>
            <p:nvPr/>
          </p:nvSpPr>
          <p:spPr bwMode="auto">
            <a:xfrm>
              <a:off x="7473950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25" name="Line 163"/>
            <p:cNvSpPr>
              <a:spLocks noChangeShapeType="1"/>
            </p:cNvSpPr>
            <p:nvPr/>
          </p:nvSpPr>
          <p:spPr bwMode="auto">
            <a:xfrm>
              <a:off x="75215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26" name="Line 164"/>
            <p:cNvSpPr>
              <a:spLocks noChangeShapeType="1"/>
            </p:cNvSpPr>
            <p:nvPr/>
          </p:nvSpPr>
          <p:spPr bwMode="auto">
            <a:xfrm>
              <a:off x="75692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27" name="Line 165"/>
            <p:cNvSpPr>
              <a:spLocks noChangeShapeType="1"/>
            </p:cNvSpPr>
            <p:nvPr/>
          </p:nvSpPr>
          <p:spPr bwMode="auto">
            <a:xfrm>
              <a:off x="76057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28" name="Line 166"/>
            <p:cNvSpPr>
              <a:spLocks noChangeShapeType="1"/>
            </p:cNvSpPr>
            <p:nvPr/>
          </p:nvSpPr>
          <p:spPr bwMode="auto">
            <a:xfrm>
              <a:off x="76422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29" name="Line 167"/>
            <p:cNvSpPr>
              <a:spLocks noChangeShapeType="1"/>
            </p:cNvSpPr>
            <p:nvPr/>
          </p:nvSpPr>
          <p:spPr bwMode="auto">
            <a:xfrm>
              <a:off x="7677150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30" name="Line 168"/>
            <p:cNvSpPr>
              <a:spLocks noChangeShapeType="1"/>
            </p:cNvSpPr>
            <p:nvPr/>
          </p:nvSpPr>
          <p:spPr bwMode="auto">
            <a:xfrm>
              <a:off x="78819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31" name="Line 169"/>
            <p:cNvSpPr>
              <a:spLocks noChangeShapeType="1"/>
            </p:cNvSpPr>
            <p:nvPr/>
          </p:nvSpPr>
          <p:spPr bwMode="auto">
            <a:xfrm>
              <a:off x="5226050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32" name="Line 170"/>
            <p:cNvSpPr>
              <a:spLocks noChangeShapeType="1"/>
            </p:cNvSpPr>
            <p:nvPr/>
          </p:nvSpPr>
          <p:spPr bwMode="auto">
            <a:xfrm>
              <a:off x="52149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33" name="Line 171"/>
            <p:cNvSpPr>
              <a:spLocks noChangeShapeType="1"/>
            </p:cNvSpPr>
            <p:nvPr/>
          </p:nvSpPr>
          <p:spPr bwMode="auto">
            <a:xfrm>
              <a:off x="52149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34" name="Line 172"/>
            <p:cNvSpPr>
              <a:spLocks noChangeShapeType="1"/>
            </p:cNvSpPr>
            <p:nvPr/>
          </p:nvSpPr>
          <p:spPr bwMode="auto">
            <a:xfrm>
              <a:off x="52149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35" name="Line 173"/>
            <p:cNvSpPr>
              <a:spLocks noChangeShapeType="1"/>
            </p:cNvSpPr>
            <p:nvPr/>
          </p:nvSpPr>
          <p:spPr bwMode="auto">
            <a:xfrm>
              <a:off x="5214938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36" name="Line 174"/>
            <p:cNvSpPr>
              <a:spLocks noChangeShapeType="1"/>
            </p:cNvSpPr>
            <p:nvPr/>
          </p:nvSpPr>
          <p:spPr bwMode="auto">
            <a:xfrm>
              <a:off x="52022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37" name="Line 175"/>
            <p:cNvSpPr>
              <a:spLocks noChangeShapeType="1"/>
            </p:cNvSpPr>
            <p:nvPr/>
          </p:nvSpPr>
          <p:spPr bwMode="auto">
            <a:xfrm>
              <a:off x="52022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38" name="Line 176"/>
            <p:cNvSpPr>
              <a:spLocks noChangeShapeType="1"/>
            </p:cNvSpPr>
            <p:nvPr/>
          </p:nvSpPr>
          <p:spPr bwMode="auto">
            <a:xfrm>
              <a:off x="52022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39" name="Line 177"/>
            <p:cNvSpPr>
              <a:spLocks noChangeShapeType="1"/>
            </p:cNvSpPr>
            <p:nvPr/>
          </p:nvSpPr>
          <p:spPr bwMode="auto">
            <a:xfrm>
              <a:off x="51911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40" name="Line 178"/>
            <p:cNvSpPr>
              <a:spLocks noChangeShapeType="1"/>
            </p:cNvSpPr>
            <p:nvPr/>
          </p:nvSpPr>
          <p:spPr bwMode="auto">
            <a:xfrm>
              <a:off x="5191125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41" name="Line 179"/>
            <p:cNvSpPr>
              <a:spLocks noChangeShapeType="1"/>
            </p:cNvSpPr>
            <p:nvPr/>
          </p:nvSpPr>
          <p:spPr bwMode="auto">
            <a:xfrm>
              <a:off x="51546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42" name="Line 180"/>
            <p:cNvSpPr>
              <a:spLocks noChangeShapeType="1"/>
            </p:cNvSpPr>
            <p:nvPr/>
          </p:nvSpPr>
          <p:spPr bwMode="auto">
            <a:xfrm>
              <a:off x="51181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43" name="Line 181"/>
            <p:cNvSpPr>
              <a:spLocks noChangeShapeType="1"/>
            </p:cNvSpPr>
            <p:nvPr/>
          </p:nvSpPr>
          <p:spPr bwMode="auto">
            <a:xfrm>
              <a:off x="50942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44" name="Line 182"/>
            <p:cNvSpPr>
              <a:spLocks noChangeShapeType="1"/>
            </p:cNvSpPr>
            <p:nvPr/>
          </p:nvSpPr>
          <p:spPr bwMode="auto">
            <a:xfrm>
              <a:off x="5057775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45" name="Line 183"/>
            <p:cNvSpPr>
              <a:spLocks noChangeShapeType="1"/>
            </p:cNvSpPr>
            <p:nvPr/>
          </p:nvSpPr>
          <p:spPr bwMode="auto">
            <a:xfrm>
              <a:off x="50228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46" name="Line 184"/>
            <p:cNvSpPr>
              <a:spLocks noChangeShapeType="1"/>
            </p:cNvSpPr>
            <p:nvPr/>
          </p:nvSpPr>
          <p:spPr bwMode="auto">
            <a:xfrm>
              <a:off x="49990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47" name="Line 185"/>
            <p:cNvSpPr>
              <a:spLocks noChangeShapeType="1"/>
            </p:cNvSpPr>
            <p:nvPr/>
          </p:nvSpPr>
          <p:spPr bwMode="auto">
            <a:xfrm>
              <a:off x="49625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48" name="Line 186"/>
            <p:cNvSpPr>
              <a:spLocks noChangeShapeType="1"/>
            </p:cNvSpPr>
            <p:nvPr/>
          </p:nvSpPr>
          <p:spPr bwMode="auto">
            <a:xfrm>
              <a:off x="49387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49" name="Line 187"/>
            <p:cNvSpPr>
              <a:spLocks noChangeShapeType="1"/>
            </p:cNvSpPr>
            <p:nvPr/>
          </p:nvSpPr>
          <p:spPr bwMode="auto">
            <a:xfrm>
              <a:off x="4914900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50" name="Rectangle 188"/>
            <p:cNvSpPr>
              <a:spLocks noChangeArrowheads="1"/>
            </p:cNvSpPr>
            <p:nvPr/>
          </p:nvSpPr>
          <p:spPr bwMode="auto">
            <a:xfrm>
              <a:off x="5752663" y="4419600"/>
              <a:ext cx="1375649" cy="28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EpCAM-APC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4451" name="Line 189"/>
            <p:cNvSpPr>
              <a:spLocks noChangeShapeType="1"/>
            </p:cNvSpPr>
            <p:nvPr/>
          </p:nvSpPr>
          <p:spPr bwMode="auto">
            <a:xfrm flipH="1">
              <a:off x="4818063" y="3925888"/>
              <a:ext cx="714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52" name="Line 190"/>
            <p:cNvSpPr>
              <a:spLocks noChangeShapeType="1"/>
            </p:cNvSpPr>
            <p:nvPr/>
          </p:nvSpPr>
          <p:spPr bwMode="auto">
            <a:xfrm flipH="1">
              <a:off x="4865688" y="38576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53" name="Line 191"/>
            <p:cNvSpPr>
              <a:spLocks noChangeShapeType="1"/>
            </p:cNvSpPr>
            <p:nvPr/>
          </p:nvSpPr>
          <p:spPr bwMode="auto">
            <a:xfrm flipH="1">
              <a:off x="4865688" y="38338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54" name="Line 192"/>
            <p:cNvSpPr>
              <a:spLocks noChangeShapeType="1"/>
            </p:cNvSpPr>
            <p:nvPr/>
          </p:nvSpPr>
          <p:spPr bwMode="auto">
            <a:xfrm flipH="1">
              <a:off x="4865688" y="37988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55" name="Line 193"/>
            <p:cNvSpPr>
              <a:spLocks noChangeShapeType="1"/>
            </p:cNvSpPr>
            <p:nvPr/>
          </p:nvSpPr>
          <p:spPr bwMode="auto">
            <a:xfrm flipH="1">
              <a:off x="4841875" y="3765550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56" name="Line 194"/>
            <p:cNvSpPr>
              <a:spLocks noChangeShapeType="1"/>
            </p:cNvSpPr>
            <p:nvPr/>
          </p:nvSpPr>
          <p:spPr bwMode="auto">
            <a:xfrm flipH="1">
              <a:off x="4865688" y="37306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57" name="Line 195"/>
            <p:cNvSpPr>
              <a:spLocks noChangeShapeType="1"/>
            </p:cNvSpPr>
            <p:nvPr/>
          </p:nvSpPr>
          <p:spPr bwMode="auto">
            <a:xfrm flipH="1">
              <a:off x="4865688" y="37068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58" name="Line 196"/>
            <p:cNvSpPr>
              <a:spLocks noChangeShapeType="1"/>
            </p:cNvSpPr>
            <p:nvPr/>
          </p:nvSpPr>
          <p:spPr bwMode="auto">
            <a:xfrm flipH="1">
              <a:off x="4865688" y="36734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59" name="Line 197"/>
            <p:cNvSpPr>
              <a:spLocks noChangeShapeType="1"/>
            </p:cNvSpPr>
            <p:nvPr/>
          </p:nvSpPr>
          <p:spPr bwMode="auto">
            <a:xfrm flipH="1">
              <a:off x="4865688" y="36496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60" name="Line 198"/>
            <p:cNvSpPr>
              <a:spLocks noChangeShapeType="1"/>
            </p:cNvSpPr>
            <p:nvPr/>
          </p:nvSpPr>
          <p:spPr bwMode="auto">
            <a:xfrm flipH="1">
              <a:off x="4818063" y="2763044"/>
              <a:ext cx="714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61" name="Line 199"/>
            <p:cNvSpPr>
              <a:spLocks noChangeShapeType="1"/>
            </p:cNvSpPr>
            <p:nvPr/>
          </p:nvSpPr>
          <p:spPr bwMode="auto">
            <a:xfrm flipH="1">
              <a:off x="4865688" y="34194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62" name="Line 200"/>
            <p:cNvSpPr>
              <a:spLocks noChangeShapeType="1"/>
            </p:cNvSpPr>
            <p:nvPr/>
          </p:nvSpPr>
          <p:spPr bwMode="auto">
            <a:xfrm flipH="1">
              <a:off x="4865688" y="329247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63" name="Line 201"/>
            <p:cNvSpPr>
              <a:spLocks noChangeShapeType="1"/>
            </p:cNvSpPr>
            <p:nvPr/>
          </p:nvSpPr>
          <p:spPr bwMode="auto">
            <a:xfrm flipH="1">
              <a:off x="4865688" y="32004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64" name="Line 202"/>
            <p:cNvSpPr>
              <a:spLocks noChangeShapeType="1"/>
            </p:cNvSpPr>
            <p:nvPr/>
          </p:nvSpPr>
          <p:spPr bwMode="auto">
            <a:xfrm flipH="1">
              <a:off x="4841875" y="3132138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65" name="Line 203"/>
            <p:cNvSpPr>
              <a:spLocks noChangeShapeType="1"/>
            </p:cNvSpPr>
            <p:nvPr/>
          </p:nvSpPr>
          <p:spPr bwMode="auto">
            <a:xfrm flipH="1">
              <a:off x="4865688" y="30749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66" name="Line 204"/>
            <p:cNvSpPr>
              <a:spLocks noChangeShapeType="1"/>
            </p:cNvSpPr>
            <p:nvPr/>
          </p:nvSpPr>
          <p:spPr bwMode="auto">
            <a:xfrm flipH="1">
              <a:off x="4865688" y="30289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67" name="Line 206"/>
            <p:cNvSpPr>
              <a:spLocks noChangeShapeType="1"/>
            </p:cNvSpPr>
            <p:nvPr/>
          </p:nvSpPr>
          <p:spPr bwMode="auto">
            <a:xfrm flipH="1">
              <a:off x="4865688" y="29829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68" name="Line 207"/>
            <p:cNvSpPr>
              <a:spLocks noChangeShapeType="1"/>
            </p:cNvSpPr>
            <p:nvPr/>
          </p:nvSpPr>
          <p:spPr bwMode="auto">
            <a:xfrm flipH="1">
              <a:off x="4865688" y="29479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69" name="Line 208"/>
            <p:cNvSpPr>
              <a:spLocks noChangeShapeType="1"/>
            </p:cNvSpPr>
            <p:nvPr/>
          </p:nvSpPr>
          <p:spPr bwMode="auto">
            <a:xfrm flipH="1">
              <a:off x="4818063" y="2913063"/>
              <a:ext cx="714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70" name="Line 209"/>
            <p:cNvSpPr>
              <a:spLocks noChangeShapeType="1"/>
            </p:cNvSpPr>
            <p:nvPr/>
          </p:nvSpPr>
          <p:spPr bwMode="auto">
            <a:xfrm flipH="1">
              <a:off x="4865688" y="27051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71" name="Line 210"/>
            <p:cNvSpPr>
              <a:spLocks noChangeShapeType="1"/>
            </p:cNvSpPr>
            <p:nvPr/>
          </p:nvSpPr>
          <p:spPr bwMode="auto">
            <a:xfrm flipH="1">
              <a:off x="4865688" y="25908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72" name="Line 211"/>
            <p:cNvSpPr>
              <a:spLocks noChangeShapeType="1"/>
            </p:cNvSpPr>
            <p:nvPr/>
          </p:nvSpPr>
          <p:spPr bwMode="auto">
            <a:xfrm flipH="1">
              <a:off x="4865688" y="24987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73" name="Line 212"/>
            <p:cNvSpPr>
              <a:spLocks noChangeShapeType="1"/>
            </p:cNvSpPr>
            <p:nvPr/>
          </p:nvSpPr>
          <p:spPr bwMode="auto">
            <a:xfrm flipH="1">
              <a:off x="4841875" y="2441575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74" name="Line 213"/>
            <p:cNvSpPr>
              <a:spLocks noChangeShapeType="1"/>
            </p:cNvSpPr>
            <p:nvPr/>
          </p:nvSpPr>
          <p:spPr bwMode="auto">
            <a:xfrm flipH="1">
              <a:off x="4865688" y="23828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75" name="Line 214"/>
            <p:cNvSpPr>
              <a:spLocks noChangeShapeType="1"/>
            </p:cNvSpPr>
            <p:nvPr/>
          </p:nvSpPr>
          <p:spPr bwMode="auto">
            <a:xfrm flipH="1">
              <a:off x="4865688" y="23368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76" name="Line 215"/>
            <p:cNvSpPr>
              <a:spLocks noChangeShapeType="1"/>
            </p:cNvSpPr>
            <p:nvPr/>
          </p:nvSpPr>
          <p:spPr bwMode="auto">
            <a:xfrm flipH="1">
              <a:off x="4865688" y="23034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77" name="Line 216"/>
            <p:cNvSpPr>
              <a:spLocks noChangeShapeType="1"/>
            </p:cNvSpPr>
            <p:nvPr/>
          </p:nvSpPr>
          <p:spPr bwMode="auto">
            <a:xfrm flipH="1">
              <a:off x="4865688" y="22685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78" name="Line 217"/>
            <p:cNvSpPr>
              <a:spLocks noChangeShapeType="1"/>
            </p:cNvSpPr>
            <p:nvPr/>
          </p:nvSpPr>
          <p:spPr bwMode="auto">
            <a:xfrm flipH="1">
              <a:off x="4818063" y="2233613"/>
              <a:ext cx="714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79" name="Line 218"/>
            <p:cNvSpPr>
              <a:spLocks noChangeShapeType="1"/>
            </p:cNvSpPr>
            <p:nvPr/>
          </p:nvSpPr>
          <p:spPr bwMode="auto">
            <a:xfrm flipH="1">
              <a:off x="4865688" y="203835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80" name="Line 219"/>
            <p:cNvSpPr>
              <a:spLocks noChangeShapeType="1"/>
            </p:cNvSpPr>
            <p:nvPr/>
          </p:nvSpPr>
          <p:spPr bwMode="auto">
            <a:xfrm flipH="1">
              <a:off x="4865688" y="19224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81" name="Line 220"/>
            <p:cNvSpPr>
              <a:spLocks noChangeShapeType="1"/>
            </p:cNvSpPr>
            <p:nvPr/>
          </p:nvSpPr>
          <p:spPr bwMode="auto">
            <a:xfrm flipH="1">
              <a:off x="4865688" y="18415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82" name="Line 221"/>
            <p:cNvSpPr>
              <a:spLocks noChangeShapeType="1"/>
            </p:cNvSpPr>
            <p:nvPr/>
          </p:nvSpPr>
          <p:spPr bwMode="auto">
            <a:xfrm flipH="1">
              <a:off x="4841875" y="1773238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83" name="Line 222"/>
            <p:cNvSpPr>
              <a:spLocks noChangeShapeType="1"/>
            </p:cNvSpPr>
            <p:nvPr/>
          </p:nvSpPr>
          <p:spPr bwMode="auto">
            <a:xfrm flipH="1">
              <a:off x="4865688" y="17272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84" name="Line 223"/>
            <p:cNvSpPr>
              <a:spLocks noChangeShapeType="1"/>
            </p:cNvSpPr>
            <p:nvPr/>
          </p:nvSpPr>
          <p:spPr bwMode="auto">
            <a:xfrm flipH="1">
              <a:off x="4865688" y="16811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85" name="Line 224"/>
            <p:cNvSpPr>
              <a:spLocks noChangeShapeType="1"/>
            </p:cNvSpPr>
            <p:nvPr/>
          </p:nvSpPr>
          <p:spPr bwMode="auto">
            <a:xfrm flipH="1">
              <a:off x="4865688" y="16462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86" name="Line 225"/>
            <p:cNvSpPr>
              <a:spLocks noChangeShapeType="1"/>
            </p:cNvSpPr>
            <p:nvPr/>
          </p:nvSpPr>
          <p:spPr bwMode="auto">
            <a:xfrm flipH="1">
              <a:off x="4865688" y="16113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87" name="Line 226"/>
            <p:cNvSpPr>
              <a:spLocks noChangeShapeType="1"/>
            </p:cNvSpPr>
            <p:nvPr/>
          </p:nvSpPr>
          <p:spPr bwMode="auto">
            <a:xfrm flipH="1">
              <a:off x="4818063" y="1577975"/>
              <a:ext cx="714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88" name="Line 227"/>
            <p:cNvSpPr>
              <a:spLocks noChangeShapeType="1"/>
            </p:cNvSpPr>
            <p:nvPr/>
          </p:nvSpPr>
          <p:spPr bwMode="auto">
            <a:xfrm flipH="1">
              <a:off x="4865688" y="1381125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89" name="Line 228"/>
            <p:cNvSpPr>
              <a:spLocks noChangeShapeType="1"/>
            </p:cNvSpPr>
            <p:nvPr/>
          </p:nvSpPr>
          <p:spPr bwMode="auto">
            <a:xfrm flipH="1">
              <a:off x="4818063" y="3925888"/>
              <a:ext cx="714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90" name="Line 229"/>
            <p:cNvSpPr>
              <a:spLocks noChangeShapeType="1"/>
            </p:cNvSpPr>
            <p:nvPr/>
          </p:nvSpPr>
          <p:spPr bwMode="auto">
            <a:xfrm flipH="1">
              <a:off x="4865688" y="39385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91" name="Line 230"/>
            <p:cNvSpPr>
              <a:spLocks noChangeShapeType="1"/>
            </p:cNvSpPr>
            <p:nvPr/>
          </p:nvSpPr>
          <p:spPr bwMode="auto">
            <a:xfrm flipH="1">
              <a:off x="4865688" y="39385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92" name="Line 231"/>
            <p:cNvSpPr>
              <a:spLocks noChangeShapeType="1"/>
            </p:cNvSpPr>
            <p:nvPr/>
          </p:nvSpPr>
          <p:spPr bwMode="auto">
            <a:xfrm flipH="1">
              <a:off x="4865688" y="39385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93" name="Line 232"/>
            <p:cNvSpPr>
              <a:spLocks noChangeShapeType="1"/>
            </p:cNvSpPr>
            <p:nvPr/>
          </p:nvSpPr>
          <p:spPr bwMode="auto">
            <a:xfrm flipH="1">
              <a:off x="4841875" y="3938588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94" name="Line 233"/>
            <p:cNvSpPr>
              <a:spLocks noChangeShapeType="1"/>
            </p:cNvSpPr>
            <p:nvPr/>
          </p:nvSpPr>
          <p:spPr bwMode="auto">
            <a:xfrm flipH="1">
              <a:off x="4865688" y="39497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95" name="Line 234"/>
            <p:cNvSpPr>
              <a:spLocks noChangeShapeType="1"/>
            </p:cNvSpPr>
            <p:nvPr/>
          </p:nvSpPr>
          <p:spPr bwMode="auto">
            <a:xfrm flipH="1">
              <a:off x="4865688" y="39497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96" name="Line 235"/>
            <p:cNvSpPr>
              <a:spLocks noChangeShapeType="1"/>
            </p:cNvSpPr>
            <p:nvPr/>
          </p:nvSpPr>
          <p:spPr bwMode="auto">
            <a:xfrm flipH="1">
              <a:off x="4865688" y="3949700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97" name="Line 236"/>
            <p:cNvSpPr>
              <a:spLocks noChangeShapeType="1"/>
            </p:cNvSpPr>
            <p:nvPr/>
          </p:nvSpPr>
          <p:spPr bwMode="auto">
            <a:xfrm flipH="1">
              <a:off x="4865688" y="39608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98" name="Line 237"/>
            <p:cNvSpPr>
              <a:spLocks noChangeShapeType="1"/>
            </p:cNvSpPr>
            <p:nvPr/>
          </p:nvSpPr>
          <p:spPr bwMode="auto">
            <a:xfrm flipH="1">
              <a:off x="4818063" y="3960813"/>
              <a:ext cx="714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99" name="Line 238"/>
            <p:cNvSpPr>
              <a:spLocks noChangeShapeType="1"/>
            </p:cNvSpPr>
            <p:nvPr/>
          </p:nvSpPr>
          <p:spPr bwMode="auto">
            <a:xfrm flipH="1">
              <a:off x="4865688" y="39957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00" name="Line 239"/>
            <p:cNvSpPr>
              <a:spLocks noChangeShapeType="1"/>
            </p:cNvSpPr>
            <p:nvPr/>
          </p:nvSpPr>
          <p:spPr bwMode="auto">
            <a:xfrm flipH="1">
              <a:off x="4865688" y="40306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01" name="Line 240"/>
            <p:cNvSpPr>
              <a:spLocks noChangeShapeType="1"/>
            </p:cNvSpPr>
            <p:nvPr/>
          </p:nvSpPr>
          <p:spPr bwMode="auto">
            <a:xfrm flipH="1">
              <a:off x="4865688" y="40528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02" name="Line 241"/>
            <p:cNvSpPr>
              <a:spLocks noChangeShapeType="1"/>
            </p:cNvSpPr>
            <p:nvPr/>
          </p:nvSpPr>
          <p:spPr bwMode="auto">
            <a:xfrm flipH="1">
              <a:off x="4841875" y="4087813"/>
              <a:ext cx="4762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03" name="Line 242"/>
            <p:cNvSpPr>
              <a:spLocks noChangeShapeType="1"/>
            </p:cNvSpPr>
            <p:nvPr/>
          </p:nvSpPr>
          <p:spPr bwMode="auto">
            <a:xfrm flipH="1">
              <a:off x="4865688" y="412273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04" name="Line 243"/>
            <p:cNvSpPr>
              <a:spLocks noChangeShapeType="1"/>
            </p:cNvSpPr>
            <p:nvPr/>
          </p:nvSpPr>
          <p:spPr bwMode="auto">
            <a:xfrm flipH="1">
              <a:off x="4865688" y="414496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05" name="Line 244"/>
            <p:cNvSpPr>
              <a:spLocks noChangeShapeType="1"/>
            </p:cNvSpPr>
            <p:nvPr/>
          </p:nvSpPr>
          <p:spPr bwMode="auto">
            <a:xfrm flipH="1">
              <a:off x="4865688" y="4179888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06" name="Line 245"/>
            <p:cNvSpPr>
              <a:spLocks noChangeShapeType="1"/>
            </p:cNvSpPr>
            <p:nvPr/>
          </p:nvSpPr>
          <p:spPr bwMode="auto">
            <a:xfrm flipH="1">
              <a:off x="4865688" y="4202113"/>
              <a:ext cx="238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07" name="Line 246"/>
            <p:cNvSpPr>
              <a:spLocks noChangeShapeType="1"/>
            </p:cNvSpPr>
            <p:nvPr/>
          </p:nvSpPr>
          <p:spPr bwMode="auto">
            <a:xfrm flipH="1">
              <a:off x="4818063" y="4225925"/>
              <a:ext cx="714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08" name="Rectangle 247"/>
            <p:cNvSpPr>
              <a:spLocks noChangeArrowheads="1"/>
            </p:cNvSpPr>
            <p:nvPr/>
          </p:nvSpPr>
          <p:spPr bwMode="auto">
            <a:xfrm rot="16200000">
              <a:off x="3712826" y="2621674"/>
              <a:ext cx="1808836" cy="28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MHCII-eFluor450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grpSp>
        <p:nvGrpSpPr>
          <p:cNvPr id="4509" name="グループ化 4508"/>
          <p:cNvGrpSpPr/>
          <p:nvPr/>
        </p:nvGrpSpPr>
        <p:grpSpPr>
          <a:xfrm>
            <a:off x="14007135" y="20460892"/>
            <a:ext cx="4577800" cy="4394044"/>
            <a:chOff x="521414" y="1289050"/>
            <a:chExt cx="3504486" cy="3363813"/>
          </a:xfrm>
        </p:grpSpPr>
        <p:sp>
          <p:nvSpPr>
            <p:cNvPr id="4510" name="Rectangle 7"/>
            <p:cNvSpPr>
              <a:spLocks noChangeArrowheads="1"/>
            </p:cNvSpPr>
            <p:nvPr/>
          </p:nvSpPr>
          <p:spPr bwMode="auto">
            <a:xfrm>
              <a:off x="949325" y="1301750"/>
              <a:ext cx="3076575" cy="2946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11" name="Freeform 8"/>
            <p:cNvSpPr>
              <a:spLocks/>
            </p:cNvSpPr>
            <p:nvPr/>
          </p:nvSpPr>
          <p:spPr bwMode="auto">
            <a:xfrm>
              <a:off x="949325" y="1450975"/>
              <a:ext cx="3076575" cy="2774950"/>
            </a:xfrm>
            <a:custGeom>
              <a:avLst/>
              <a:gdLst>
                <a:gd name="T0" fmla="*/ 15 w 1938"/>
                <a:gd name="T1" fmla="*/ 1748 h 1748"/>
                <a:gd name="T2" fmla="*/ 53 w 1938"/>
                <a:gd name="T3" fmla="*/ 1748 h 1748"/>
                <a:gd name="T4" fmla="*/ 91 w 1938"/>
                <a:gd name="T5" fmla="*/ 1748 h 1748"/>
                <a:gd name="T6" fmla="*/ 129 w 1938"/>
                <a:gd name="T7" fmla="*/ 1748 h 1748"/>
                <a:gd name="T8" fmla="*/ 166 w 1938"/>
                <a:gd name="T9" fmla="*/ 1748 h 1748"/>
                <a:gd name="T10" fmla="*/ 204 w 1938"/>
                <a:gd name="T11" fmla="*/ 1748 h 1748"/>
                <a:gd name="T12" fmla="*/ 242 w 1938"/>
                <a:gd name="T13" fmla="*/ 1748 h 1748"/>
                <a:gd name="T14" fmla="*/ 280 w 1938"/>
                <a:gd name="T15" fmla="*/ 1748 h 1748"/>
                <a:gd name="T16" fmla="*/ 318 w 1938"/>
                <a:gd name="T17" fmla="*/ 1748 h 1748"/>
                <a:gd name="T18" fmla="*/ 356 w 1938"/>
                <a:gd name="T19" fmla="*/ 1748 h 1748"/>
                <a:gd name="T20" fmla="*/ 394 w 1938"/>
                <a:gd name="T21" fmla="*/ 1748 h 1748"/>
                <a:gd name="T22" fmla="*/ 431 w 1938"/>
                <a:gd name="T23" fmla="*/ 1748 h 1748"/>
                <a:gd name="T24" fmla="*/ 469 w 1938"/>
                <a:gd name="T25" fmla="*/ 1748 h 1748"/>
                <a:gd name="T26" fmla="*/ 507 w 1938"/>
                <a:gd name="T27" fmla="*/ 1748 h 1748"/>
                <a:gd name="T28" fmla="*/ 545 w 1938"/>
                <a:gd name="T29" fmla="*/ 1748 h 1748"/>
                <a:gd name="T30" fmla="*/ 583 w 1938"/>
                <a:gd name="T31" fmla="*/ 1741 h 1748"/>
                <a:gd name="T32" fmla="*/ 621 w 1938"/>
                <a:gd name="T33" fmla="*/ 1726 h 1748"/>
                <a:gd name="T34" fmla="*/ 658 w 1938"/>
                <a:gd name="T35" fmla="*/ 1668 h 1748"/>
                <a:gd name="T36" fmla="*/ 696 w 1938"/>
                <a:gd name="T37" fmla="*/ 1494 h 1748"/>
                <a:gd name="T38" fmla="*/ 734 w 1938"/>
                <a:gd name="T39" fmla="*/ 1131 h 1748"/>
                <a:gd name="T40" fmla="*/ 772 w 1938"/>
                <a:gd name="T41" fmla="*/ 537 h 1748"/>
                <a:gd name="T42" fmla="*/ 810 w 1938"/>
                <a:gd name="T43" fmla="*/ 0 h 1748"/>
                <a:gd name="T44" fmla="*/ 848 w 1938"/>
                <a:gd name="T45" fmla="*/ 435 h 1748"/>
                <a:gd name="T46" fmla="*/ 885 w 1938"/>
                <a:gd name="T47" fmla="*/ 1305 h 1748"/>
                <a:gd name="T48" fmla="*/ 923 w 1938"/>
                <a:gd name="T49" fmla="*/ 1697 h 1748"/>
                <a:gd name="T50" fmla="*/ 961 w 1938"/>
                <a:gd name="T51" fmla="*/ 1748 h 1748"/>
                <a:gd name="T52" fmla="*/ 999 w 1938"/>
                <a:gd name="T53" fmla="*/ 1748 h 1748"/>
                <a:gd name="T54" fmla="*/ 1037 w 1938"/>
                <a:gd name="T55" fmla="*/ 1748 h 1748"/>
                <a:gd name="T56" fmla="*/ 1075 w 1938"/>
                <a:gd name="T57" fmla="*/ 1748 h 1748"/>
                <a:gd name="T58" fmla="*/ 1113 w 1938"/>
                <a:gd name="T59" fmla="*/ 1748 h 1748"/>
                <a:gd name="T60" fmla="*/ 1150 w 1938"/>
                <a:gd name="T61" fmla="*/ 1748 h 1748"/>
                <a:gd name="T62" fmla="*/ 1188 w 1938"/>
                <a:gd name="T63" fmla="*/ 1748 h 1748"/>
                <a:gd name="T64" fmla="*/ 1226 w 1938"/>
                <a:gd name="T65" fmla="*/ 1748 h 1748"/>
                <a:gd name="T66" fmla="*/ 1264 w 1938"/>
                <a:gd name="T67" fmla="*/ 1748 h 1748"/>
                <a:gd name="T68" fmla="*/ 1302 w 1938"/>
                <a:gd name="T69" fmla="*/ 1748 h 1748"/>
                <a:gd name="T70" fmla="*/ 1340 w 1938"/>
                <a:gd name="T71" fmla="*/ 1748 h 1748"/>
                <a:gd name="T72" fmla="*/ 1377 w 1938"/>
                <a:gd name="T73" fmla="*/ 1748 h 1748"/>
                <a:gd name="T74" fmla="*/ 1415 w 1938"/>
                <a:gd name="T75" fmla="*/ 1748 h 1748"/>
                <a:gd name="T76" fmla="*/ 1453 w 1938"/>
                <a:gd name="T77" fmla="*/ 1748 h 1748"/>
                <a:gd name="T78" fmla="*/ 1491 w 1938"/>
                <a:gd name="T79" fmla="*/ 1748 h 1748"/>
                <a:gd name="T80" fmla="*/ 1529 w 1938"/>
                <a:gd name="T81" fmla="*/ 1748 h 1748"/>
                <a:gd name="T82" fmla="*/ 1567 w 1938"/>
                <a:gd name="T83" fmla="*/ 1748 h 1748"/>
                <a:gd name="T84" fmla="*/ 1605 w 1938"/>
                <a:gd name="T85" fmla="*/ 1748 h 1748"/>
                <a:gd name="T86" fmla="*/ 1642 w 1938"/>
                <a:gd name="T87" fmla="*/ 1748 h 1748"/>
                <a:gd name="T88" fmla="*/ 1680 w 1938"/>
                <a:gd name="T89" fmla="*/ 1748 h 1748"/>
                <a:gd name="T90" fmla="*/ 1718 w 1938"/>
                <a:gd name="T91" fmla="*/ 1748 h 1748"/>
                <a:gd name="T92" fmla="*/ 1756 w 1938"/>
                <a:gd name="T93" fmla="*/ 1748 h 1748"/>
                <a:gd name="T94" fmla="*/ 1794 w 1938"/>
                <a:gd name="T95" fmla="*/ 1748 h 1748"/>
                <a:gd name="T96" fmla="*/ 1832 w 1938"/>
                <a:gd name="T97" fmla="*/ 1748 h 1748"/>
                <a:gd name="T98" fmla="*/ 1869 w 1938"/>
                <a:gd name="T99" fmla="*/ 1748 h 1748"/>
                <a:gd name="T100" fmla="*/ 1907 w 1938"/>
                <a:gd name="T101" fmla="*/ 1748 h 1748"/>
                <a:gd name="T102" fmla="*/ 1938 w 1938"/>
                <a:gd name="T103" fmla="*/ 1748 h 1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38" h="1748">
                  <a:moveTo>
                    <a:pt x="0" y="1748"/>
                  </a:moveTo>
                  <a:lnTo>
                    <a:pt x="0" y="1748"/>
                  </a:lnTo>
                  <a:lnTo>
                    <a:pt x="0" y="1748"/>
                  </a:lnTo>
                  <a:lnTo>
                    <a:pt x="8" y="1748"/>
                  </a:lnTo>
                  <a:lnTo>
                    <a:pt x="15" y="1748"/>
                  </a:lnTo>
                  <a:lnTo>
                    <a:pt x="23" y="1748"/>
                  </a:lnTo>
                  <a:lnTo>
                    <a:pt x="30" y="1748"/>
                  </a:lnTo>
                  <a:lnTo>
                    <a:pt x="38" y="1748"/>
                  </a:lnTo>
                  <a:lnTo>
                    <a:pt x="45" y="1748"/>
                  </a:lnTo>
                  <a:lnTo>
                    <a:pt x="53" y="1748"/>
                  </a:lnTo>
                  <a:lnTo>
                    <a:pt x="60" y="1748"/>
                  </a:lnTo>
                  <a:lnTo>
                    <a:pt x="68" y="1748"/>
                  </a:lnTo>
                  <a:lnTo>
                    <a:pt x="76" y="1748"/>
                  </a:lnTo>
                  <a:lnTo>
                    <a:pt x="83" y="1748"/>
                  </a:lnTo>
                  <a:lnTo>
                    <a:pt x="91" y="1748"/>
                  </a:lnTo>
                  <a:lnTo>
                    <a:pt x="98" y="1748"/>
                  </a:lnTo>
                  <a:lnTo>
                    <a:pt x="106" y="1748"/>
                  </a:lnTo>
                  <a:lnTo>
                    <a:pt x="113" y="1748"/>
                  </a:lnTo>
                  <a:lnTo>
                    <a:pt x="121" y="1748"/>
                  </a:lnTo>
                  <a:lnTo>
                    <a:pt x="129" y="1748"/>
                  </a:lnTo>
                  <a:lnTo>
                    <a:pt x="136" y="1748"/>
                  </a:lnTo>
                  <a:lnTo>
                    <a:pt x="144" y="1748"/>
                  </a:lnTo>
                  <a:lnTo>
                    <a:pt x="151" y="1748"/>
                  </a:lnTo>
                  <a:lnTo>
                    <a:pt x="159" y="1748"/>
                  </a:lnTo>
                  <a:lnTo>
                    <a:pt x="166" y="1748"/>
                  </a:lnTo>
                  <a:lnTo>
                    <a:pt x="174" y="1748"/>
                  </a:lnTo>
                  <a:lnTo>
                    <a:pt x="182" y="1748"/>
                  </a:lnTo>
                  <a:lnTo>
                    <a:pt x="189" y="1748"/>
                  </a:lnTo>
                  <a:lnTo>
                    <a:pt x="197" y="1748"/>
                  </a:lnTo>
                  <a:lnTo>
                    <a:pt x="204" y="1748"/>
                  </a:lnTo>
                  <a:lnTo>
                    <a:pt x="212" y="1748"/>
                  </a:lnTo>
                  <a:lnTo>
                    <a:pt x="219" y="1748"/>
                  </a:lnTo>
                  <a:lnTo>
                    <a:pt x="227" y="1748"/>
                  </a:lnTo>
                  <a:lnTo>
                    <a:pt x="235" y="1748"/>
                  </a:lnTo>
                  <a:lnTo>
                    <a:pt x="242" y="1748"/>
                  </a:lnTo>
                  <a:lnTo>
                    <a:pt x="250" y="1748"/>
                  </a:lnTo>
                  <a:lnTo>
                    <a:pt x="257" y="1748"/>
                  </a:lnTo>
                  <a:lnTo>
                    <a:pt x="265" y="1748"/>
                  </a:lnTo>
                  <a:lnTo>
                    <a:pt x="272" y="1748"/>
                  </a:lnTo>
                  <a:lnTo>
                    <a:pt x="280" y="1748"/>
                  </a:lnTo>
                  <a:lnTo>
                    <a:pt x="288" y="1748"/>
                  </a:lnTo>
                  <a:lnTo>
                    <a:pt x="295" y="1748"/>
                  </a:lnTo>
                  <a:lnTo>
                    <a:pt x="303" y="1748"/>
                  </a:lnTo>
                  <a:lnTo>
                    <a:pt x="310" y="1748"/>
                  </a:lnTo>
                  <a:lnTo>
                    <a:pt x="318" y="1748"/>
                  </a:lnTo>
                  <a:lnTo>
                    <a:pt x="325" y="1748"/>
                  </a:lnTo>
                  <a:lnTo>
                    <a:pt x="333" y="1748"/>
                  </a:lnTo>
                  <a:lnTo>
                    <a:pt x="341" y="1748"/>
                  </a:lnTo>
                  <a:lnTo>
                    <a:pt x="348" y="1748"/>
                  </a:lnTo>
                  <a:lnTo>
                    <a:pt x="356" y="1748"/>
                  </a:lnTo>
                  <a:lnTo>
                    <a:pt x="363" y="1748"/>
                  </a:lnTo>
                  <a:lnTo>
                    <a:pt x="371" y="1748"/>
                  </a:lnTo>
                  <a:lnTo>
                    <a:pt x="378" y="1748"/>
                  </a:lnTo>
                  <a:lnTo>
                    <a:pt x="386" y="1748"/>
                  </a:lnTo>
                  <a:lnTo>
                    <a:pt x="394" y="1748"/>
                  </a:lnTo>
                  <a:lnTo>
                    <a:pt x="401" y="1748"/>
                  </a:lnTo>
                  <a:lnTo>
                    <a:pt x="409" y="1748"/>
                  </a:lnTo>
                  <a:lnTo>
                    <a:pt x="416" y="1748"/>
                  </a:lnTo>
                  <a:lnTo>
                    <a:pt x="424" y="1748"/>
                  </a:lnTo>
                  <a:lnTo>
                    <a:pt x="431" y="1748"/>
                  </a:lnTo>
                  <a:lnTo>
                    <a:pt x="439" y="1748"/>
                  </a:lnTo>
                  <a:lnTo>
                    <a:pt x="446" y="1748"/>
                  </a:lnTo>
                  <a:lnTo>
                    <a:pt x="454" y="1748"/>
                  </a:lnTo>
                  <a:lnTo>
                    <a:pt x="462" y="1748"/>
                  </a:lnTo>
                  <a:lnTo>
                    <a:pt x="469" y="1748"/>
                  </a:lnTo>
                  <a:lnTo>
                    <a:pt x="477" y="1748"/>
                  </a:lnTo>
                  <a:lnTo>
                    <a:pt x="484" y="1748"/>
                  </a:lnTo>
                  <a:lnTo>
                    <a:pt x="492" y="1748"/>
                  </a:lnTo>
                  <a:lnTo>
                    <a:pt x="499" y="1748"/>
                  </a:lnTo>
                  <a:lnTo>
                    <a:pt x="507" y="1748"/>
                  </a:lnTo>
                  <a:lnTo>
                    <a:pt x="515" y="1748"/>
                  </a:lnTo>
                  <a:lnTo>
                    <a:pt x="522" y="1748"/>
                  </a:lnTo>
                  <a:lnTo>
                    <a:pt x="530" y="1748"/>
                  </a:lnTo>
                  <a:lnTo>
                    <a:pt x="537" y="1748"/>
                  </a:lnTo>
                  <a:lnTo>
                    <a:pt x="545" y="1748"/>
                  </a:lnTo>
                  <a:lnTo>
                    <a:pt x="552" y="1748"/>
                  </a:lnTo>
                  <a:lnTo>
                    <a:pt x="560" y="1748"/>
                  </a:lnTo>
                  <a:lnTo>
                    <a:pt x="568" y="1748"/>
                  </a:lnTo>
                  <a:lnTo>
                    <a:pt x="575" y="1748"/>
                  </a:lnTo>
                  <a:lnTo>
                    <a:pt x="583" y="1741"/>
                  </a:lnTo>
                  <a:lnTo>
                    <a:pt x="590" y="1741"/>
                  </a:lnTo>
                  <a:lnTo>
                    <a:pt x="598" y="1741"/>
                  </a:lnTo>
                  <a:lnTo>
                    <a:pt x="605" y="1733"/>
                  </a:lnTo>
                  <a:lnTo>
                    <a:pt x="613" y="1733"/>
                  </a:lnTo>
                  <a:lnTo>
                    <a:pt x="621" y="1726"/>
                  </a:lnTo>
                  <a:lnTo>
                    <a:pt x="628" y="1719"/>
                  </a:lnTo>
                  <a:lnTo>
                    <a:pt x="636" y="1704"/>
                  </a:lnTo>
                  <a:lnTo>
                    <a:pt x="643" y="1697"/>
                  </a:lnTo>
                  <a:lnTo>
                    <a:pt x="651" y="1683"/>
                  </a:lnTo>
                  <a:lnTo>
                    <a:pt x="658" y="1668"/>
                  </a:lnTo>
                  <a:lnTo>
                    <a:pt x="666" y="1646"/>
                  </a:lnTo>
                  <a:lnTo>
                    <a:pt x="674" y="1617"/>
                  </a:lnTo>
                  <a:lnTo>
                    <a:pt x="681" y="1581"/>
                  </a:lnTo>
                  <a:lnTo>
                    <a:pt x="689" y="1538"/>
                  </a:lnTo>
                  <a:lnTo>
                    <a:pt x="696" y="1494"/>
                  </a:lnTo>
                  <a:lnTo>
                    <a:pt x="704" y="1458"/>
                  </a:lnTo>
                  <a:lnTo>
                    <a:pt x="711" y="1392"/>
                  </a:lnTo>
                  <a:lnTo>
                    <a:pt x="719" y="1305"/>
                  </a:lnTo>
                  <a:lnTo>
                    <a:pt x="727" y="1218"/>
                  </a:lnTo>
                  <a:lnTo>
                    <a:pt x="734" y="1131"/>
                  </a:lnTo>
                  <a:lnTo>
                    <a:pt x="742" y="1023"/>
                  </a:lnTo>
                  <a:lnTo>
                    <a:pt x="749" y="899"/>
                  </a:lnTo>
                  <a:lnTo>
                    <a:pt x="757" y="776"/>
                  </a:lnTo>
                  <a:lnTo>
                    <a:pt x="764" y="667"/>
                  </a:lnTo>
                  <a:lnTo>
                    <a:pt x="772" y="537"/>
                  </a:lnTo>
                  <a:lnTo>
                    <a:pt x="780" y="384"/>
                  </a:lnTo>
                  <a:lnTo>
                    <a:pt x="787" y="312"/>
                  </a:lnTo>
                  <a:lnTo>
                    <a:pt x="795" y="188"/>
                  </a:lnTo>
                  <a:lnTo>
                    <a:pt x="802" y="29"/>
                  </a:lnTo>
                  <a:lnTo>
                    <a:pt x="810" y="0"/>
                  </a:lnTo>
                  <a:lnTo>
                    <a:pt x="817" y="43"/>
                  </a:lnTo>
                  <a:lnTo>
                    <a:pt x="825" y="80"/>
                  </a:lnTo>
                  <a:lnTo>
                    <a:pt x="832" y="145"/>
                  </a:lnTo>
                  <a:lnTo>
                    <a:pt x="840" y="275"/>
                  </a:lnTo>
                  <a:lnTo>
                    <a:pt x="848" y="435"/>
                  </a:lnTo>
                  <a:lnTo>
                    <a:pt x="855" y="595"/>
                  </a:lnTo>
                  <a:lnTo>
                    <a:pt x="863" y="790"/>
                  </a:lnTo>
                  <a:lnTo>
                    <a:pt x="870" y="986"/>
                  </a:lnTo>
                  <a:lnTo>
                    <a:pt x="878" y="1153"/>
                  </a:lnTo>
                  <a:lnTo>
                    <a:pt x="885" y="1305"/>
                  </a:lnTo>
                  <a:lnTo>
                    <a:pt x="893" y="1429"/>
                  </a:lnTo>
                  <a:lnTo>
                    <a:pt x="901" y="1523"/>
                  </a:lnTo>
                  <a:lnTo>
                    <a:pt x="908" y="1603"/>
                  </a:lnTo>
                  <a:lnTo>
                    <a:pt x="916" y="1661"/>
                  </a:lnTo>
                  <a:lnTo>
                    <a:pt x="923" y="1697"/>
                  </a:lnTo>
                  <a:lnTo>
                    <a:pt x="931" y="1719"/>
                  </a:lnTo>
                  <a:lnTo>
                    <a:pt x="938" y="1726"/>
                  </a:lnTo>
                  <a:lnTo>
                    <a:pt x="946" y="1741"/>
                  </a:lnTo>
                  <a:lnTo>
                    <a:pt x="954" y="1741"/>
                  </a:lnTo>
                  <a:lnTo>
                    <a:pt x="961" y="1748"/>
                  </a:lnTo>
                  <a:lnTo>
                    <a:pt x="969" y="1748"/>
                  </a:lnTo>
                  <a:lnTo>
                    <a:pt x="976" y="1748"/>
                  </a:lnTo>
                  <a:lnTo>
                    <a:pt x="984" y="1748"/>
                  </a:lnTo>
                  <a:lnTo>
                    <a:pt x="991" y="1748"/>
                  </a:lnTo>
                  <a:lnTo>
                    <a:pt x="999" y="1748"/>
                  </a:lnTo>
                  <a:lnTo>
                    <a:pt x="1007" y="1748"/>
                  </a:lnTo>
                  <a:lnTo>
                    <a:pt x="1014" y="1748"/>
                  </a:lnTo>
                  <a:lnTo>
                    <a:pt x="1022" y="1748"/>
                  </a:lnTo>
                  <a:lnTo>
                    <a:pt x="1029" y="1748"/>
                  </a:lnTo>
                  <a:lnTo>
                    <a:pt x="1037" y="1748"/>
                  </a:lnTo>
                  <a:lnTo>
                    <a:pt x="1044" y="1748"/>
                  </a:lnTo>
                  <a:lnTo>
                    <a:pt x="1052" y="1748"/>
                  </a:lnTo>
                  <a:lnTo>
                    <a:pt x="1060" y="1748"/>
                  </a:lnTo>
                  <a:lnTo>
                    <a:pt x="1067" y="1748"/>
                  </a:lnTo>
                  <a:lnTo>
                    <a:pt x="1075" y="1748"/>
                  </a:lnTo>
                  <a:lnTo>
                    <a:pt x="1082" y="1748"/>
                  </a:lnTo>
                  <a:lnTo>
                    <a:pt x="1090" y="1748"/>
                  </a:lnTo>
                  <a:lnTo>
                    <a:pt x="1097" y="1748"/>
                  </a:lnTo>
                  <a:lnTo>
                    <a:pt x="1105" y="1748"/>
                  </a:lnTo>
                  <a:lnTo>
                    <a:pt x="1113" y="1748"/>
                  </a:lnTo>
                  <a:lnTo>
                    <a:pt x="1120" y="1748"/>
                  </a:lnTo>
                  <a:lnTo>
                    <a:pt x="1128" y="1748"/>
                  </a:lnTo>
                  <a:lnTo>
                    <a:pt x="1135" y="1748"/>
                  </a:lnTo>
                  <a:lnTo>
                    <a:pt x="1143" y="1748"/>
                  </a:lnTo>
                  <a:lnTo>
                    <a:pt x="1150" y="1748"/>
                  </a:lnTo>
                  <a:lnTo>
                    <a:pt x="1158" y="1748"/>
                  </a:lnTo>
                  <a:lnTo>
                    <a:pt x="1166" y="1748"/>
                  </a:lnTo>
                  <a:lnTo>
                    <a:pt x="1173" y="1748"/>
                  </a:lnTo>
                  <a:lnTo>
                    <a:pt x="1181" y="1748"/>
                  </a:lnTo>
                  <a:lnTo>
                    <a:pt x="1188" y="1748"/>
                  </a:lnTo>
                  <a:lnTo>
                    <a:pt x="1196" y="1748"/>
                  </a:lnTo>
                  <a:lnTo>
                    <a:pt x="1203" y="1748"/>
                  </a:lnTo>
                  <a:lnTo>
                    <a:pt x="1211" y="1748"/>
                  </a:lnTo>
                  <a:lnTo>
                    <a:pt x="1219" y="1748"/>
                  </a:lnTo>
                  <a:lnTo>
                    <a:pt x="1226" y="1748"/>
                  </a:lnTo>
                  <a:lnTo>
                    <a:pt x="1234" y="1748"/>
                  </a:lnTo>
                  <a:lnTo>
                    <a:pt x="1241" y="1748"/>
                  </a:lnTo>
                  <a:lnTo>
                    <a:pt x="1249" y="1748"/>
                  </a:lnTo>
                  <a:lnTo>
                    <a:pt x="1256" y="1748"/>
                  </a:lnTo>
                  <a:lnTo>
                    <a:pt x="1264" y="1748"/>
                  </a:lnTo>
                  <a:lnTo>
                    <a:pt x="1271" y="1748"/>
                  </a:lnTo>
                  <a:lnTo>
                    <a:pt x="1279" y="1748"/>
                  </a:lnTo>
                  <a:lnTo>
                    <a:pt x="1287" y="1748"/>
                  </a:lnTo>
                  <a:lnTo>
                    <a:pt x="1294" y="1748"/>
                  </a:lnTo>
                  <a:lnTo>
                    <a:pt x="1302" y="1748"/>
                  </a:lnTo>
                  <a:lnTo>
                    <a:pt x="1309" y="1748"/>
                  </a:lnTo>
                  <a:lnTo>
                    <a:pt x="1317" y="1748"/>
                  </a:lnTo>
                  <a:lnTo>
                    <a:pt x="1324" y="1748"/>
                  </a:lnTo>
                  <a:lnTo>
                    <a:pt x="1332" y="1748"/>
                  </a:lnTo>
                  <a:lnTo>
                    <a:pt x="1340" y="1748"/>
                  </a:lnTo>
                  <a:lnTo>
                    <a:pt x="1347" y="1748"/>
                  </a:lnTo>
                  <a:lnTo>
                    <a:pt x="1355" y="1748"/>
                  </a:lnTo>
                  <a:lnTo>
                    <a:pt x="1362" y="1748"/>
                  </a:lnTo>
                  <a:lnTo>
                    <a:pt x="1370" y="1748"/>
                  </a:lnTo>
                  <a:lnTo>
                    <a:pt x="1377" y="1748"/>
                  </a:lnTo>
                  <a:lnTo>
                    <a:pt x="1385" y="1748"/>
                  </a:lnTo>
                  <a:lnTo>
                    <a:pt x="1393" y="1748"/>
                  </a:lnTo>
                  <a:lnTo>
                    <a:pt x="1400" y="1748"/>
                  </a:lnTo>
                  <a:lnTo>
                    <a:pt x="1408" y="1748"/>
                  </a:lnTo>
                  <a:lnTo>
                    <a:pt x="1415" y="1748"/>
                  </a:lnTo>
                  <a:lnTo>
                    <a:pt x="1423" y="1748"/>
                  </a:lnTo>
                  <a:lnTo>
                    <a:pt x="1430" y="1748"/>
                  </a:lnTo>
                  <a:lnTo>
                    <a:pt x="1438" y="1748"/>
                  </a:lnTo>
                  <a:lnTo>
                    <a:pt x="1446" y="1748"/>
                  </a:lnTo>
                  <a:lnTo>
                    <a:pt x="1453" y="1748"/>
                  </a:lnTo>
                  <a:lnTo>
                    <a:pt x="1461" y="1748"/>
                  </a:lnTo>
                  <a:lnTo>
                    <a:pt x="1468" y="1748"/>
                  </a:lnTo>
                  <a:lnTo>
                    <a:pt x="1476" y="1748"/>
                  </a:lnTo>
                  <a:lnTo>
                    <a:pt x="1483" y="1748"/>
                  </a:lnTo>
                  <a:lnTo>
                    <a:pt x="1491" y="1748"/>
                  </a:lnTo>
                  <a:lnTo>
                    <a:pt x="1499" y="1748"/>
                  </a:lnTo>
                  <a:lnTo>
                    <a:pt x="1506" y="1748"/>
                  </a:lnTo>
                  <a:lnTo>
                    <a:pt x="1514" y="1748"/>
                  </a:lnTo>
                  <a:lnTo>
                    <a:pt x="1521" y="1748"/>
                  </a:lnTo>
                  <a:lnTo>
                    <a:pt x="1529" y="1748"/>
                  </a:lnTo>
                  <a:lnTo>
                    <a:pt x="1536" y="1748"/>
                  </a:lnTo>
                  <a:lnTo>
                    <a:pt x="1544" y="1748"/>
                  </a:lnTo>
                  <a:lnTo>
                    <a:pt x="1552" y="1748"/>
                  </a:lnTo>
                  <a:lnTo>
                    <a:pt x="1559" y="1748"/>
                  </a:lnTo>
                  <a:lnTo>
                    <a:pt x="1567" y="1748"/>
                  </a:lnTo>
                  <a:lnTo>
                    <a:pt x="1574" y="1748"/>
                  </a:lnTo>
                  <a:lnTo>
                    <a:pt x="1582" y="1748"/>
                  </a:lnTo>
                  <a:lnTo>
                    <a:pt x="1589" y="1748"/>
                  </a:lnTo>
                  <a:lnTo>
                    <a:pt x="1597" y="1748"/>
                  </a:lnTo>
                  <a:lnTo>
                    <a:pt x="1605" y="1748"/>
                  </a:lnTo>
                  <a:lnTo>
                    <a:pt x="1612" y="1748"/>
                  </a:lnTo>
                  <a:lnTo>
                    <a:pt x="1620" y="1748"/>
                  </a:lnTo>
                  <a:lnTo>
                    <a:pt x="1627" y="1748"/>
                  </a:lnTo>
                  <a:lnTo>
                    <a:pt x="1635" y="1748"/>
                  </a:lnTo>
                  <a:lnTo>
                    <a:pt x="1642" y="1748"/>
                  </a:lnTo>
                  <a:lnTo>
                    <a:pt x="1650" y="1748"/>
                  </a:lnTo>
                  <a:lnTo>
                    <a:pt x="1657" y="1748"/>
                  </a:lnTo>
                  <a:lnTo>
                    <a:pt x="1665" y="1748"/>
                  </a:lnTo>
                  <a:lnTo>
                    <a:pt x="1673" y="1748"/>
                  </a:lnTo>
                  <a:lnTo>
                    <a:pt x="1680" y="1748"/>
                  </a:lnTo>
                  <a:lnTo>
                    <a:pt x="1688" y="1748"/>
                  </a:lnTo>
                  <a:lnTo>
                    <a:pt x="1695" y="1748"/>
                  </a:lnTo>
                  <a:lnTo>
                    <a:pt x="1703" y="1748"/>
                  </a:lnTo>
                  <a:lnTo>
                    <a:pt x="1710" y="1748"/>
                  </a:lnTo>
                  <a:lnTo>
                    <a:pt x="1718" y="1748"/>
                  </a:lnTo>
                  <a:lnTo>
                    <a:pt x="1726" y="1748"/>
                  </a:lnTo>
                  <a:lnTo>
                    <a:pt x="1733" y="1748"/>
                  </a:lnTo>
                  <a:lnTo>
                    <a:pt x="1741" y="1748"/>
                  </a:lnTo>
                  <a:lnTo>
                    <a:pt x="1748" y="1748"/>
                  </a:lnTo>
                  <a:lnTo>
                    <a:pt x="1756" y="1748"/>
                  </a:lnTo>
                  <a:lnTo>
                    <a:pt x="1763" y="1748"/>
                  </a:lnTo>
                  <a:lnTo>
                    <a:pt x="1771" y="1748"/>
                  </a:lnTo>
                  <a:lnTo>
                    <a:pt x="1779" y="1748"/>
                  </a:lnTo>
                  <a:lnTo>
                    <a:pt x="1786" y="1748"/>
                  </a:lnTo>
                  <a:lnTo>
                    <a:pt x="1794" y="1748"/>
                  </a:lnTo>
                  <a:lnTo>
                    <a:pt x="1801" y="1748"/>
                  </a:lnTo>
                  <a:lnTo>
                    <a:pt x="1809" y="1748"/>
                  </a:lnTo>
                  <a:lnTo>
                    <a:pt x="1816" y="1748"/>
                  </a:lnTo>
                  <a:lnTo>
                    <a:pt x="1824" y="1748"/>
                  </a:lnTo>
                  <a:lnTo>
                    <a:pt x="1832" y="1748"/>
                  </a:lnTo>
                  <a:lnTo>
                    <a:pt x="1839" y="1748"/>
                  </a:lnTo>
                  <a:lnTo>
                    <a:pt x="1847" y="1748"/>
                  </a:lnTo>
                  <a:lnTo>
                    <a:pt x="1854" y="1748"/>
                  </a:lnTo>
                  <a:lnTo>
                    <a:pt x="1862" y="1748"/>
                  </a:lnTo>
                  <a:lnTo>
                    <a:pt x="1869" y="1748"/>
                  </a:lnTo>
                  <a:lnTo>
                    <a:pt x="1877" y="1748"/>
                  </a:lnTo>
                  <a:lnTo>
                    <a:pt x="1885" y="1748"/>
                  </a:lnTo>
                  <a:lnTo>
                    <a:pt x="1892" y="1748"/>
                  </a:lnTo>
                  <a:lnTo>
                    <a:pt x="1900" y="1748"/>
                  </a:lnTo>
                  <a:lnTo>
                    <a:pt x="1907" y="1748"/>
                  </a:lnTo>
                  <a:lnTo>
                    <a:pt x="1915" y="1748"/>
                  </a:lnTo>
                  <a:lnTo>
                    <a:pt x="1922" y="1748"/>
                  </a:lnTo>
                  <a:lnTo>
                    <a:pt x="1930" y="1748"/>
                  </a:lnTo>
                  <a:lnTo>
                    <a:pt x="1938" y="1748"/>
                  </a:lnTo>
                  <a:lnTo>
                    <a:pt x="1938" y="174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12" name="Freeform 9"/>
            <p:cNvSpPr>
              <a:spLocks/>
            </p:cNvSpPr>
            <p:nvPr/>
          </p:nvSpPr>
          <p:spPr bwMode="auto">
            <a:xfrm>
              <a:off x="949325" y="1462088"/>
              <a:ext cx="3076575" cy="2763838"/>
            </a:xfrm>
            <a:custGeom>
              <a:avLst/>
              <a:gdLst>
                <a:gd name="T0" fmla="*/ 15 w 1938"/>
                <a:gd name="T1" fmla="*/ 1741 h 1741"/>
                <a:gd name="T2" fmla="*/ 53 w 1938"/>
                <a:gd name="T3" fmla="*/ 1741 h 1741"/>
                <a:gd name="T4" fmla="*/ 91 w 1938"/>
                <a:gd name="T5" fmla="*/ 1741 h 1741"/>
                <a:gd name="T6" fmla="*/ 129 w 1938"/>
                <a:gd name="T7" fmla="*/ 1741 h 1741"/>
                <a:gd name="T8" fmla="*/ 166 w 1938"/>
                <a:gd name="T9" fmla="*/ 1741 h 1741"/>
                <a:gd name="T10" fmla="*/ 204 w 1938"/>
                <a:gd name="T11" fmla="*/ 1741 h 1741"/>
                <a:gd name="T12" fmla="*/ 242 w 1938"/>
                <a:gd name="T13" fmla="*/ 1741 h 1741"/>
                <a:gd name="T14" fmla="*/ 280 w 1938"/>
                <a:gd name="T15" fmla="*/ 1741 h 1741"/>
                <a:gd name="T16" fmla="*/ 318 w 1938"/>
                <a:gd name="T17" fmla="*/ 1741 h 1741"/>
                <a:gd name="T18" fmla="*/ 356 w 1938"/>
                <a:gd name="T19" fmla="*/ 1741 h 1741"/>
                <a:gd name="T20" fmla="*/ 394 w 1938"/>
                <a:gd name="T21" fmla="*/ 1741 h 1741"/>
                <a:gd name="T22" fmla="*/ 431 w 1938"/>
                <a:gd name="T23" fmla="*/ 1741 h 1741"/>
                <a:gd name="T24" fmla="*/ 469 w 1938"/>
                <a:gd name="T25" fmla="*/ 1741 h 1741"/>
                <a:gd name="T26" fmla="*/ 507 w 1938"/>
                <a:gd name="T27" fmla="*/ 1741 h 1741"/>
                <a:gd name="T28" fmla="*/ 545 w 1938"/>
                <a:gd name="T29" fmla="*/ 1741 h 1741"/>
                <a:gd name="T30" fmla="*/ 583 w 1938"/>
                <a:gd name="T31" fmla="*/ 1741 h 1741"/>
                <a:gd name="T32" fmla="*/ 621 w 1938"/>
                <a:gd name="T33" fmla="*/ 1719 h 1741"/>
                <a:gd name="T34" fmla="*/ 658 w 1938"/>
                <a:gd name="T35" fmla="*/ 1683 h 1741"/>
                <a:gd name="T36" fmla="*/ 696 w 1938"/>
                <a:gd name="T37" fmla="*/ 1552 h 1741"/>
                <a:gd name="T38" fmla="*/ 734 w 1938"/>
                <a:gd name="T39" fmla="*/ 1219 h 1741"/>
                <a:gd name="T40" fmla="*/ 772 w 1938"/>
                <a:gd name="T41" fmla="*/ 660 h 1741"/>
                <a:gd name="T42" fmla="*/ 810 w 1938"/>
                <a:gd name="T43" fmla="*/ 0 h 1741"/>
                <a:gd name="T44" fmla="*/ 848 w 1938"/>
                <a:gd name="T45" fmla="*/ 116 h 1741"/>
                <a:gd name="T46" fmla="*/ 885 w 1938"/>
                <a:gd name="T47" fmla="*/ 987 h 1741"/>
                <a:gd name="T48" fmla="*/ 923 w 1938"/>
                <a:gd name="T49" fmla="*/ 1560 h 1741"/>
                <a:gd name="T50" fmla="*/ 961 w 1938"/>
                <a:gd name="T51" fmla="*/ 1697 h 1741"/>
                <a:gd name="T52" fmla="*/ 999 w 1938"/>
                <a:gd name="T53" fmla="*/ 1719 h 1741"/>
                <a:gd name="T54" fmla="*/ 1037 w 1938"/>
                <a:gd name="T55" fmla="*/ 1734 h 1741"/>
                <a:gd name="T56" fmla="*/ 1075 w 1938"/>
                <a:gd name="T57" fmla="*/ 1741 h 1741"/>
                <a:gd name="T58" fmla="*/ 1113 w 1938"/>
                <a:gd name="T59" fmla="*/ 1741 h 1741"/>
                <a:gd name="T60" fmla="*/ 1150 w 1938"/>
                <a:gd name="T61" fmla="*/ 1741 h 1741"/>
                <a:gd name="T62" fmla="*/ 1188 w 1938"/>
                <a:gd name="T63" fmla="*/ 1741 h 1741"/>
                <a:gd name="T64" fmla="*/ 1226 w 1938"/>
                <a:gd name="T65" fmla="*/ 1741 h 1741"/>
                <a:gd name="T66" fmla="*/ 1264 w 1938"/>
                <a:gd name="T67" fmla="*/ 1741 h 1741"/>
                <a:gd name="T68" fmla="*/ 1302 w 1938"/>
                <a:gd name="T69" fmla="*/ 1741 h 1741"/>
                <a:gd name="T70" fmla="*/ 1340 w 1938"/>
                <a:gd name="T71" fmla="*/ 1741 h 1741"/>
                <a:gd name="T72" fmla="*/ 1377 w 1938"/>
                <a:gd name="T73" fmla="*/ 1741 h 1741"/>
                <a:gd name="T74" fmla="*/ 1415 w 1938"/>
                <a:gd name="T75" fmla="*/ 1741 h 1741"/>
                <a:gd name="T76" fmla="*/ 1453 w 1938"/>
                <a:gd name="T77" fmla="*/ 1741 h 1741"/>
                <a:gd name="T78" fmla="*/ 1491 w 1938"/>
                <a:gd name="T79" fmla="*/ 1741 h 1741"/>
                <a:gd name="T80" fmla="*/ 1529 w 1938"/>
                <a:gd name="T81" fmla="*/ 1741 h 1741"/>
                <a:gd name="T82" fmla="*/ 1567 w 1938"/>
                <a:gd name="T83" fmla="*/ 1741 h 1741"/>
                <a:gd name="T84" fmla="*/ 1605 w 1938"/>
                <a:gd name="T85" fmla="*/ 1741 h 1741"/>
                <a:gd name="T86" fmla="*/ 1642 w 1938"/>
                <a:gd name="T87" fmla="*/ 1741 h 1741"/>
                <a:gd name="T88" fmla="*/ 1680 w 1938"/>
                <a:gd name="T89" fmla="*/ 1741 h 1741"/>
                <a:gd name="T90" fmla="*/ 1718 w 1938"/>
                <a:gd name="T91" fmla="*/ 1741 h 1741"/>
                <a:gd name="T92" fmla="*/ 1756 w 1938"/>
                <a:gd name="T93" fmla="*/ 1741 h 1741"/>
                <a:gd name="T94" fmla="*/ 1794 w 1938"/>
                <a:gd name="T95" fmla="*/ 1741 h 1741"/>
                <a:gd name="T96" fmla="*/ 1832 w 1938"/>
                <a:gd name="T97" fmla="*/ 1741 h 1741"/>
                <a:gd name="T98" fmla="*/ 1869 w 1938"/>
                <a:gd name="T99" fmla="*/ 1741 h 1741"/>
                <a:gd name="T100" fmla="*/ 1907 w 1938"/>
                <a:gd name="T101" fmla="*/ 1741 h 1741"/>
                <a:gd name="T102" fmla="*/ 1938 w 1938"/>
                <a:gd name="T103" fmla="*/ 1741 h 1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38" h="1741">
                  <a:moveTo>
                    <a:pt x="0" y="1741"/>
                  </a:moveTo>
                  <a:lnTo>
                    <a:pt x="0" y="1741"/>
                  </a:lnTo>
                  <a:lnTo>
                    <a:pt x="0" y="1741"/>
                  </a:lnTo>
                  <a:lnTo>
                    <a:pt x="8" y="1741"/>
                  </a:lnTo>
                  <a:lnTo>
                    <a:pt x="15" y="1741"/>
                  </a:lnTo>
                  <a:lnTo>
                    <a:pt x="23" y="1741"/>
                  </a:lnTo>
                  <a:lnTo>
                    <a:pt x="30" y="1741"/>
                  </a:lnTo>
                  <a:lnTo>
                    <a:pt x="38" y="1741"/>
                  </a:lnTo>
                  <a:lnTo>
                    <a:pt x="45" y="1741"/>
                  </a:lnTo>
                  <a:lnTo>
                    <a:pt x="53" y="1741"/>
                  </a:lnTo>
                  <a:lnTo>
                    <a:pt x="60" y="1741"/>
                  </a:lnTo>
                  <a:lnTo>
                    <a:pt x="68" y="1741"/>
                  </a:lnTo>
                  <a:lnTo>
                    <a:pt x="76" y="1741"/>
                  </a:lnTo>
                  <a:lnTo>
                    <a:pt x="83" y="1741"/>
                  </a:lnTo>
                  <a:lnTo>
                    <a:pt x="91" y="1741"/>
                  </a:lnTo>
                  <a:lnTo>
                    <a:pt x="98" y="1741"/>
                  </a:lnTo>
                  <a:lnTo>
                    <a:pt x="106" y="1741"/>
                  </a:lnTo>
                  <a:lnTo>
                    <a:pt x="113" y="1741"/>
                  </a:lnTo>
                  <a:lnTo>
                    <a:pt x="121" y="1741"/>
                  </a:lnTo>
                  <a:lnTo>
                    <a:pt x="129" y="1741"/>
                  </a:lnTo>
                  <a:lnTo>
                    <a:pt x="136" y="1741"/>
                  </a:lnTo>
                  <a:lnTo>
                    <a:pt x="144" y="1741"/>
                  </a:lnTo>
                  <a:lnTo>
                    <a:pt x="151" y="1741"/>
                  </a:lnTo>
                  <a:lnTo>
                    <a:pt x="159" y="1741"/>
                  </a:lnTo>
                  <a:lnTo>
                    <a:pt x="166" y="1741"/>
                  </a:lnTo>
                  <a:lnTo>
                    <a:pt x="174" y="1741"/>
                  </a:lnTo>
                  <a:lnTo>
                    <a:pt x="182" y="1741"/>
                  </a:lnTo>
                  <a:lnTo>
                    <a:pt x="189" y="1741"/>
                  </a:lnTo>
                  <a:lnTo>
                    <a:pt x="197" y="1741"/>
                  </a:lnTo>
                  <a:lnTo>
                    <a:pt x="204" y="1741"/>
                  </a:lnTo>
                  <a:lnTo>
                    <a:pt x="212" y="1741"/>
                  </a:lnTo>
                  <a:lnTo>
                    <a:pt x="219" y="1741"/>
                  </a:lnTo>
                  <a:lnTo>
                    <a:pt x="227" y="1741"/>
                  </a:lnTo>
                  <a:lnTo>
                    <a:pt x="235" y="1741"/>
                  </a:lnTo>
                  <a:lnTo>
                    <a:pt x="242" y="1741"/>
                  </a:lnTo>
                  <a:lnTo>
                    <a:pt x="250" y="1741"/>
                  </a:lnTo>
                  <a:lnTo>
                    <a:pt x="257" y="1741"/>
                  </a:lnTo>
                  <a:lnTo>
                    <a:pt x="265" y="1741"/>
                  </a:lnTo>
                  <a:lnTo>
                    <a:pt x="272" y="1741"/>
                  </a:lnTo>
                  <a:lnTo>
                    <a:pt x="280" y="1741"/>
                  </a:lnTo>
                  <a:lnTo>
                    <a:pt x="288" y="1741"/>
                  </a:lnTo>
                  <a:lnTo>
                    <a:pt x="295" y="1741"/>
                  </a:lnTo>
                  <a:lnTo>
                    <a:pt x="303" y="1741"/>
                  </a:lnTo>
                  <a:lnTo>
                    <a:pt x="310" y="1741"/>
                  </a:lnTo>
                  <a:lnTo>
                    <a:pt x="318" y="1741"/>
                  </a:lnTo>
                  <a:lnTo>
                    <a:pt x="325" y="1741"/>
                  </a:lnTo>
                  <a:lnTo>
                    <a:pt x="333" y="1741"/>
                  </a:lnTo>
                  <a:lnTo>
                    <a:pt x="341" y="1741"/>
                  </a:lnTo>
                  <a:lnTo>
                    <a:pt x="348" y="1741"/>
                  </a:lnTo>
                  <a:lnTo>
                    <a:pt x="356" y="1741"/>
                  </a:lnTo>
                  <a:lnTo>
                    <a:pt x="363" y="1741"/>
                  </a:lnTo>
                  <a:lnTo>
                    <a:pt x="371" y="1741"/>
                  </a:lnTo>
                  <a:lnTo>
                    <a:pt x="378" y="1741"/>
                  </a:lnTo>
                  <a:lnTo>
                    <a:pt x="386" y="1741"/>
                  </a:lnTo>
                  <a:lnTo>
                    <a:pt x="394" y="1741"/>
                  </a:lnTo>
                  <a:lnTo>
                    <a:pt x="401" y="1741"/>
                  </a:lnTo>
                  <a:lnTo>
                    <a:pt x="409" y="1741"/>
                  </a:lnTo>
                  <a:lnTo>
                    <a:pt x="416" y="1741"/>
                  </a:lnTo>
                  <a:lnTo>
                    <a:pt x="424" y="1741"/>
                  </a:lnTo>
                  <a:lnTo>
                    <a:pt x="431" y="1741"/>
                  </a:lnTo>
                  <a:lnTo>
                    <a:pt x="439" y="1741"/>
                  </a:lnTo>
                  <a:lnTo>
                    <a:pt x="446" y="1741"/>
                  </a:lnTo>
                  <a:lnTo>
                    <a:pt x="454" y="1741"/>
                  </a:lnTo>
                  <a:lnTo>
                    <a:pt x="462" y="1741"/>
                  </a:lnTo>
                  <a:lnTo>
                    <a:pt x="469" y="1741"/>
                  </a:lnTo>
                  <a:lnTo>
                    <a:pt x="477" y="1741"/>
                  </a:lnTo>
                  <a:lnTo>
                    <a:pt x="484" y="1741"/>
                  </a:lnTo>
                  <a:lnTo>
                    <a:pt x="492" y="1741"/>
                  </a:lnTo>
                  <a:lnTo>
                    <a:pt x="499" y="1741"/>
                  </a:lnTo>
                  <a:lnTo>
                    <a:pt x="507" y="1741"/>
                  </a:lnTo>
                  <a:lnTo>
                    <a:pt x="515" y="1741"/>
                  </a:lnTo>
                  <a:lnTo>
                    <a:pt x="522" y="1741"/>
                  </a:lnTo>
                  <a:lnTo>
                    <a:pt x="530" y="1741"/>
                  </a:lnTo>
                  <a:lnTo>
                    <a:pt x="537" y="1741"/>
                  </a:lnTo>
                  <a:lnTo>
                    <a:pt x="545" y="1741"/>
                  </a:lnTo>
                  <a:lnTo>
                    <a:pt x="552" y="1741"/>
                  </a:lnTo>
                  <a:lnTo>
                    <a:pt x="560" y="1741"/>
                  </a:lnTo>
                  <a:lnTo>
                    <a:pt x="568" y="1741"/>
                  </a:lnTo>
                  <a:lnTo>
                    <a:pt x="575" y="1741"/>
                  </a:lnTo>
                  <a:lnTo>
                    <a:pt x="583" y="1741"/>
                  </a:lnTo>
                  <a:lnTo>
                    <a:pt x="590" y="1734"/>
                  </a:lnTo>
                  <a:lnTo>
                    <a:pt x="598" y="1734"/>
                  </a:lnTo>
                  <a:lnTo>
                    <a:pt x="605" y="1734"/>
                  </a:lnTo>
                  <a:lnTo>
                    <a:pt x="613" y="1726"/>
                  </a:lnTo>
                  <a:lnTo>
                    <a:pt x="621" y="1719"/>
                  </a:lnTo>
                  <a:lnTo>
                    <a:pt x="628" y="1719"/>
                  </a:lnTo>
                  <a:lnTo>
                    <a:pt x="636" y="1712"/>
                  </a:lnTo>
                  <a:lnTo>
                    <a:pt x="643" y="1705"/>
                  </a:lnTo>
                  <a:lnTo>
                    <a:pt x="651" y="1697"/>
                  </a:lnTo>
                  <a:lnTo>
                    <a:pt x="658" y="1683"/>
                  </a:lnTo>
                  <a:lnTo>
                    <a:pt x="666" y="1668"/>
                  </a:lnTo>
                  <a:lnTo>
                    <a:pt x="674" y="1647"/>
                  </a:lnTo>
                  <a:lnTo>
                    <a:pt x="681" y="1618"/>
                  </a:lnTo>
                  <a:lnTo>
                    <a:pt x="689" y="1581"/>
                  </a:lnTo>
                  <a:lnTo>
                    <a:pt x="696" y="1552"/>
                  </a:lnTo>
                  <a:lnTo>
                    <a:pt x="704" y="1509"/>
                  </a:lnTo>
                  <a:lnTo>
                    <a:pt x="711" y="1451"/>
                  </a:lnTo>
                  <a:lnTo>
                    <a:pt x="719" y="1371"/>
                  </a:lnTo>
                  <a:lnTo>
                    <a:pt x="727" y="1291"/>
                  </a:lnTo>
                  <a:lnTo>
                    <a:pt x="734" y="1219"/>
                  </a:lnTo>
                  <a:lnTo>
                    <a:pt x="742" y="1139"/>
                  </a:lnTo>
                  <a:lnTo>
                    <a:pt x="749" y="1023"/>
                  </a:lnTo>
                  <a:lnTo>
                    <a:pt x="757" y="899"/>
                  </a:lnTo>
                  <a:lnTo>
                    <a:pt x="764" y="783"/>
                  </a:lnTo>
                  <a:lnTo>
                    <a:pt x="772" y="660"/>
                  </a:lnTo>
                  <a:lnTo>
                    <a:pt x="780" y="464"/>
                  </a:lnTo>
                  <a:lnTo>
                    <a:pt x="787" y="305"/>
                  </a:lnTo>
                  <a:lnTo>
                    <a:pt x="795" y="225"/>
                  </a:lnTo>
                  <a:lnTo>
                    <a:pt x="802" y="94"/>
                  </a:lnTo>
                  <a:lnTo>
                    <a:pt x="810" y="0"/>
                  </a:lnTo>
                  <a:lnTo>
                    <a:pt x="817" y="0"/>
                  </a:lnTo>
                  <a:lnTo>
                    <a:pt x="825" y="15"/>
                  </a:lnTo>
                  <a:lnTo>
                    <a:pt x="832" y="22"/>
                  </a:lnTo>
                  <a:lnTo>
                    <a:pt x="840" y="44"/>
                  </a:lnTo>
                  <a:lnTo>
                    <a:pt x="848" y="116"/>
                  </a:lnTo>
                  <a:lnTo>
                    <a:pt x="855" y="261"/>
                  </a:lnTo>
                  <a:lnTo>
                    <a:pt x="863" y="421"/>
                  </a:lnTo>
                  <a:lnTo>
                    <a:pt x="870" y="588"/>
                  </a:lnTo>
                  <a:lnTo>
                    <a:pt x="878" y="805"/>
                  </a:lnTo>
                  <a:lnTo>
                    <a:pt x="885" y="987"/>
                  </a:lnTo>
                  <a:lnTo>
                    <a:pt x="893" y="1132"/>
                  </a:lnTo>
                  <a:lnTo>
                    <a:pt x="901" y="1284"/>
                  </a:lnTo>
                  <a:lnTo>
                    <a:pt x="908" y="1407"/>
                  </a:lnTo>
                  <a:lnTo>
                    <a:pt x="916" y="1494"/>
                  </a:lnTo>
                  <a:lnTo>
                    <a:pt x="923" y="1560"/>
                  </a:lnTo>
                  <a:lnTo>
                    <a:pt x="931" y="1610"/>
                  </a:lnTo>
                  <a:lnTo>
                    <a:pt x="938" y="1647"/>
                  </a:lnTo>
                  <a:lnTo>
                    <a:pt x="946" y="1668"/>
                  </a:lnTo>
                  <a:lnTo>
                    <a:pt x="954" y="1683"/>
                  </a:lnTo>
                  <a:lnTo>
                    <a:pt x="961" y="1697"/>
                  </a:lnTo>
                  <a:lnTo>
                    <a:pt x="969" y="1705"/>
                  </a:lnTo>
                  <a:lnTo>
                    <a:pt x="976" y="1712"/>
                  </a:lnTo>
                  <a:lnTo>
                    <a:pt x="984" y="1712"/>
                  </a:lnTo>
                  <a:lnTo>
                    <a:pt x="991" y="1719"/>
                  </a:lnTo>
                  <a:lnTo>
                    <a:pt x="999" y="1719"/>
                  </a:lnTo>
                  <a:lnTo>
                    <a:pt x="1007" y="1726"/>
                  </a:lnTo>
                  <a:lnTo>
                    <a:pt x="1014" y="1726"/>
                  </a:lnTo>
                  <a:lnTo>
                    <a:pt x="1022" y="1734"/>
                  </a:lnTo>
                  <a:lnTo>
                    <a:pt x="1029" y="1734"/>
                  </a:lnTo>
                  <a:lnTo>
                    <a:pt x="1037" y="1734"/>
                  </a:lnTo>
                  <a:lnTo>
                    <a:pt x="1044" y="1741"/>
                  </a:lnTo>
                  <a:lnTo>
                    <a:pt x="1052" y="1741"/>
                  </a:lnTo>
                  <a:lnTo>
                    <a:pt x="1060" y="1741"/>
                  </a:lnTo>
                  <a:lnTo>
                    <a:pt x="1067" y="1741"/>
                  </a:lnTo>
                  <a:lnTo>
                    <a:pt x="1075" y="1741"/>
                  </a:lnTo>
                  <a:lnTo>
                    <a:pt x="1082" y="1741"/>
                  </a:lnTo>
                  <a:lnTo>
                    <a:pt x="1090" y="1741"/>
                  </a:lnTo>
                  <a:lnTo>
                    <a:pt x="1097" y="1741"/>
                  </a:lnTo>
                  <a:lnTo>
                    <a:pt x="1105" y="1741"/>
                  </a:lnTo>
                  <a:lnTo>
                    <a:pt x="1113" y="1741"/>
                  </a:lnTo>
                  <a:lnTo>
                    <a:pt x="1120" y="1741"/>
                  </a:lnTo>
                  <a:lnTo>
                    <a:pt x="1128" y="1741"/>
                  </a:lnTo>
                  <a:lnTo>
                    <a:pt x="1135" y="1741"/>
                  </a:lnTo>
                  <a:lnTo>
                    <a:pt x="1143" y="1741"/>
                  </a:lnTo>
                  <a:lnTo>
                    <a:pt x="1150" y="1741"/>
                  </a:lnTo>
                  <a:lnTo>
                    <a:pt x="1158" y="1741"/>
                  </a:lnTo>
                  <a:lnTo>
                    <a:pt x="1166" y="1741"/>
                  </a:lnTo>
                  <a:lnTo>
                    <a:pt x="1173" y="1741"/>
                  </a:lnTo>
                  <a:lnTo>
                    <a:pt x="1181" y="1741"/>
                  </a:lnTo>
                  <a:lnTo>
                    <a:pt x="1188" y="1741"/>
                  </a:lnTo>
                  <a:lnTo>
                    <a:pt x="1196" y="1741"/>
                  </a:lnTo>
                  <a:lnTo>
                    <a:pt x="1203" y="1741"/>
                  </a:lnTo>
                  <a:lnTo>
                    <a:pt x="1211" y="1741"/>
                  </a:lnTo>
                  <a:lnTo>
                    <a:pt x="1219" y="1741"/>
                  </a:lnTo>
                  <a:lnTo>
                    <a:pt x="1226" y="1741"/>
                  </a:lnTo>
                  <a:lnTo>
                    <a:pt x="1234" y="1741"/>
                  </a:lnTo>
                  <a:lnTo>
                    <a:pt x="1241" y="1741"/>
                  </a:lnTo>
                  <a:lnTo>
                    <a:pt x="1249" y="1741"/>
                  </a:lnTo>
                  <a:lnTo>
                    <a:pt x="1256" y="1741"/>
                  </a:lnTo>
                  <a:lnTo>
                    <a:pt x="1264" y="1741"/>
                  </a:lnTo>
                  <a:lnTo>
                    <a:pt x="1271" y="1741"/>
                  </a:lnTo>
                  <a:lnTo>
                    <a:pt x="1279" y="1741"/>
                  </a:lnTo>
                  <a:lnTo>
                    <a:pt x="1287" y="1741"/>
                  </a:lnTo>
                  <a:lnTo>
                    <a:pt x="1294" y="1741"/>
                  </a:lnTo>
                  <a:lnTo>
                    <a:pt x="1302" y="1741"/>
                  </a:lnTo>
                  <a:lnTo>
                    <a:pt x="1309" y="1741"/>
                  </a:lnTo>
                  <a:lnTo>
                    <a:pt x="1317" y="1741"/>
                  </a:lnTo>
                  <a:lnTo>
                    <a:pt x="1324" y="1741"/>
                  </a:lnTo>
                  <a:lnTo>
                    <a:pt x="1332" y="1741"/>
                  </a:lnTo>
                  <a:lnTo>
                    <a:pt x="1340" y="1741"/>
                  </a:lnTo>
                  <a:lnTo>
                    <a:pt x="1347" y="1741"/>
                  </a:lnTo>
                  <a:lnTo>
                    <a:pt x="1355" y="1741"/>
                  </a:lnTo>
                  <a:lnTo>
                    <a:pt x="1362" y="1741"/>
                  </a:lnTo>
                  <a:lnTo>
                    <a:pt x="1370" y="1741"/>
                  </a:lnTo>
                  <a:lnTo>
                    <a:pt x="1377" y="1741"/>
                  </a:lnTo>
                  <a:lnTo>
                    <a:pt x="1385" y="1741"/>
                  </a:lnTo>
                  <a:lnTo>
                    <a:pt x="1393" y="1741"/>
                  </a:lnTo>
                  <a:lnTo>
                    <a:pt x="1400" y="1741"/>
                  </a:lnTo>
                  <a:lnTo>
                    <a:pt x="1408" y="1741"/>
                  </a:lnTo>
                  <a:lnTo>
                    <a:pt x="1415" y="1741"/>
                  </a:lnTo>
                  <a:lnTo>
                    <a:pt x="1423" y="1741"/>
                  </a:lnTo>
                  <a:lnTo>
                    <a:pt x="1430" y="1741"/>
                  </a:lnTo>
                  <a:lnTo>
                    <a:pt x="1438" y="1741"/>
                  </a:lnTo>
                  <a:lnTo>
                    <a:pt x="1446" y="1741"/>
                  </a:lnTo>
                  <a:lnTo>
                    <a:pt x="1453" y="1741"/>
                  </a:lnTo>
                  <a:lnTo>
                    <a:pt x="1461" y="1741"/>
                  </a:lnTo>
                  <a:lnTo>
                    <a:pt x="1468" y="1741"/>
                  </a:lnTo>
                  <a:lnTo>
                    <a:pt x="1476" y="1741"/>
                  </a:lnTo>
                  <a:lnTo>
                    <a:pt x="1483" y="1741"/>
                  </a:lnTo>
                  <a:lnTo>
                    <a:pt x="1491" y="1741"/>
                  </a:lnTo>
                  <a:lnTo>
                    <a:pt x="1499" y="1741"/>
                  </a:lnTo>
                  <a:lnTo>
                    <a:pt x="1506" y="1741"/>
                  </a:lnTo>
                  <a:lnTo>
                    <a:pt x="1514" y="1741"/>
                  </a:lnTo>
                  <a:lnTo>
                    <a:pt x="1521" y="1741"/>
                  </a:lnTo>
                  <a:lnTo>
                    <a:pt x="1529" y="1741"/>
                  </a:lnTo>
                  <a:lnTo>
                    <a:pt x="1536" y="1741"/>
                  </a:lnTo>
                  <a:lnTo>
                    <a:pt x="1544" y="1741"/>
                  </a:lnTo>
                  <a:lnTo>
                    <a:pt x="1552" y="1741"/>
                  </a:lnTo>
                  <a:lnTo>
                    <a:pt x="1559" y="1741"/>
                  </a:lnTo>
                  <a:lnTo>
                    <a:pt x="1567" y="1741"/>
                  </a:lnTo>
                  <a:lnTo>
                    <a:pt x="1574" y="1741"/>
                  </a:lnTo>
                  <a:lnTo>
                    <a:pt x="1582" y="1741"/>
                  </a:lnTo>
                  <a:lnTo>
                    <a:pt x="1589" y="1741"/>
                  </a:lnTo>
                  <a:lnTo>
                    <a:pt x="1597" y="1741"/>
                  </a:lnTo>
                  <a:lnTo>
                    <a:pt x="1605" y="1741"/>
                  </a:lnTo>
                  <a:lnTo>
                    <a:pt x="1612" y="1741"/>
                  </a:lnTo>
                  <a:lnTo>
                    <a:pt x="1620" y="1741"/>
                  </a:lnTo>
                  <a:lnTo>
                    <a:pt x="1627" y="1741"/>
                  </a:lnTo>
                  <a:lnTo>
                    <a:pt x="1635" y="1741"/>
                  </a:lnTo>
                  <a:lnTo>
                    <a:pt x="1642" y="1741"/>
                  </a:lnTo>
                  <a:lnTo>
                    <a:pt x="1650" y="1741"/>
                  </a:lnTo>
                  <a:lnTo>
                    <a:pt x="1657" y="1741"/>
                  </a:lnTo>
                  <a:lnTo>
                    <a:pt x="1665" y="1741"/>
                  </a:lnTo>
                  <a:lnTo>
                    <a:pt x="1673" y="1741"/>
                  </a:lnTo>
                  <a:lnTo>
                    <a:pt x="1680" y="1741"/>
                  </a:lnTo>
                  <a:lnTo>
                    <a:pt x="1688" y="1741"/>
                  </a:lnTo>
                  <a:lnTo>
                    <a:pt x="1695" y="1741"/>
                  </a:lnTo>
                  <a:lnTo>
                    <a:pt x="1703" y="1741"/>
                  </a:lnTo>
                  <a:lnTo>
                    <a:pt x="1710" y="1741"/>
                  </a:lnTo>
                  <a:lnTo>
                    <a:pt x="1718" y="1741"/>
                  </a:lnTo>
                  <a:lnTo>
                    <a:pt x="1726" y="1741"/>
                  </a:lnTo>
                  <a:lnTo>
                    <a:pt x="1733" y="1741"/>
                  </a:lnTo>
                  <a:lnTo>
                    <a:pt x="1741" y="1741"/>
                  </a:lnTo>
                  <a:lnTo>
                    <a:pt x="1748" y="1741"/>
                  </a:lnTo>
                  <a:lnTo>
                    <a:pt x="1756" y="1741"/>
                  </a:lnTo>
                  <a:lnTo>
                    <a:pt x="1763" y="1741"/>
                  </a:lnTo>
                  <a:lnTo>
                    <a:pt x="1771" y="1741"/>
                  </a:lnTo>
                  <a:lnTo>
                    <a:pt x="1779" y="1741"/>
                  </a:lnTo>
                  <a:lnTo>
                    <a:pt x="1786" y="1741"/>
                  </a:lnTo>
                  <a:lnTo>
                    <a:pt x="1794" y="1741"/>
                  </a:lnTo>
                  <a:lnTo>
                    <a:pt x="1801" y="1741"/>
                  </a:lnTo>
                  <a:lnTo>
                    <a:pt x="1809" y="1741"/>
                  </a:lnTo>
                  <a:lnTo>
                    <a:pt x="1816" y="1741"/>
                  </a:lnTo>
                  <a:lnTo>
                    <a:pt x="1824" y="1741"/>
                  </a:lnTo>
                  <a:lnTo>
                    <a:pt x="1832" y="1741"/>
                  </a:lnTo>
                  <a:lnTo>
                    <a:pt x="1839" y="1741"/>
                  </a:lnTo>
                  <a:lnTo>
                    <a:pt x="1847" y="1741"/>
                  </a:lnTo>
                  <a:lnTo>
                    <a:pt x="1854" y="1741"/>
                  </a:lnTo>
                  <a:lnTo>
                    <a:pt x="1862" y="1741"/>
                  </a:lnTo>
                  <a:lnTo>
                    <a:pt x="1869" y="1741"/>
                  </a:lnTo>
                  <a:lnTo>
                    <a:pt x="1877" y="1741"/>
                  </a:lnTo>
                  <a:lnTo>
                    <a:pt x="1885" y="1741"/>
                  </a:lnTo>
                  <a:lnTo>
                    <a:pt x="1892" y="1741"/>
                  </a:lnTo>
                  <a:lnTo>
                    <a:pt x="1900" y="1741"/>
                  </a:lnTo>
                  <a:lnTo>
                    <a:pt x="1907" y="1741"/>
                  </a:lnTo>
                  <a:lnTo>
                    <a:pt x="1915" y="1741"/>
                  </a:lnTo>
                  <a:lnTo>
                    <a:pt x="1922" y="1741"/>
                  </a:lnTo>
                  <a:lnTo>
                    <a:pt x="1930" y="1741"/>
                  </a:lnTo>
                  <a:lnTo>
                    <a:pt x="1938" y="1741"/>
                  </a:lnTo>
                  <a:lnTo>
                    <a:pt x="1938" y="1741"/>
                  </a:lnTo>
                </a:path>
              </a:pathLst>
            </a:custGeom>
            <a:noFill/>
            <a:ln w="127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13" name="Freeform 10"/>
            <p:cNvSpPr>
              <a:spLocks/>
            </p:cNvSpPr>
            <p:nvPr/>
          </p:nvSpPr>
          <p:spPr bwMode="auto">
            <a:xfrm>
              <a:off x="949325" y="1289050"/>
              <a:ext cx="3076575" cy="2947988"/>
            </a:xfrm>
            <a:custGeom>
              <a:avLst/>
              <a:gdLst>
                <a:gd name="T0" fmla="*/ 0 w 1938"/>
                <a:gd name="T1" fmla="*/ 0 h 1857"/>
                <a:gd name="T2" fmla="*/ 1938 w 1938"/>
                <a:gd name="T3" fmla="*/ 0 h 1857"/>
                <a:gd name="T4" fmla="*/ 1938 w 1938"/>
                <a:gd name="T5" fmla="*/ 1857 h 1857"/>
                <a:gd name="T6" fmla="*/ 0 w 1938"/>
                <a:gd name="T7" fmla="*/ 1857 h 1857"/>
                <a:gd name="T8" fmla="*/ 0 w 1938"/>
                <a:gd name="T9" fmla="*/ 0 h 1857"/>
                <a:gd name="T10" fmla="*/ 0 w 1938"/>
                <a:gd name="T11" fmla="*/ 0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8" h="1857">
                  <a:moveTo>
                    <a:pt x="0" y="0"/>
                  </a:moveTo>
                  <a:lnTo>
                    <a:pt x="1938" y="0"/>
                  </a:lnTo>
                  <a:lnTo>
                    <a:pt x="1938" y="1857"/>
                  </a:lnTo>
                  <a:lnTo>
                    <a:pt x="0" y="1857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14" name="Line 11"/>
            <p:cNvSpPr>
              <a:spLocks noChangeShapeType="1"/>
            </p:cNvSpPr>
            <p:nvPr/>
          </p:nvSpPr>
          <p:spPr bwMode="auto">
            <a:xfrm>
              <a:off x="1273175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15" name="Line 12"/>
            <p:cNvSpPr>
              <a:spLocks noChangeShapeType="1"/>
            </p:cNvSpPr>
            <p:nvPr/>
          </p:nvSpPr>
          <p:spPr bwMode="auto">
            <a:xfrm>
              <a:off x="13462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16" name="Line 13"/>
            <p:cNvSpPr>
              <a:spLocks noChangeShapeType="1"/>
            </p:cNvSpPr>
            <p:nvPr/>
          </p:nvSpPr>
          <p:spPr bwMode="auto">
            <a:xfrm>
              <a:off x="13700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17" name="Line 14"/>
            <p:cNvSpPr>
              <a:spLocks noChangeShapeType="1"/>
            </p:cNvSpPr>
            <p:nvPr/>
          </p:nvSpPr>
          <p:spPr bwMode="auto">
            <a:xfrm>
              <a:off x="14065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18" name="Line 15"/>
            <p:cNvSpPr>
              <a:spLocks noChangeShapeType="1"/>
            </p:cNvSpPr>
            <p:nvPr/>
          </p:nvSpPr>
          <p:spPr bwMode="auto">
            <a:xfrm>
              <a:off x="1441450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19" name="Line 16"/>
            <p:cNvSpPr>
              <a:spLocks noChangeShapeType="1"/>
            </p:cNvSpPr>
            <p:nvPr/>
          </p:nvSpPr>
          <p:spPr bwMode="auto">
            <a:xfrm>
              <a:off x="14779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20" name="Line 17"/>
            <p:cNvSpPr>
              <a:spLocks noChangeShapeType="1"/>
            </p:cNvSpPr>
            <p:nvPr/>
          </p:nvSpPr>
          <p:spPr bwMode="auto">
            <a:xfrm>
              <a:off x="15017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21" name="Line 18"/>
            <p:cNvSpPr>
              <a:spLocks noChangeShapeType="1"/>
            </p:cNvSpPr>
            <p:nvPr/>
          </p:nvSpPr>
          <p:spPr bwMode="auto">
            <a:xfrm>
              <a:off x="15382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22" name="Line 19"/>
            <p:cNvSpPr>
              <a:spLocks noChangeShapeType="1"/>
            </p:cNvSpPr>
            <p:nvPr/>
          </p:nvSpPr>
          <p:spPr bwMode="auto">
            <a:xfrm>
              <a:off x="15621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23" name="Line 20"/>
            <p:cNvSpPr>
              <a:spLocks noChangeShapeType="1"/>
            </p:cNvSpPr>
            <p:nvPr/>
          </p:nvSpPr>
          <p:spPr bwMode="auto">
            <a:xfrm>
              <a:off x="1585913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24" name="Line 21"/>
            <p:cNvSpPr>
              <a:spLocks noChangeShapeType="1"/>
            </p:cNvSpPr>
            <p:nvPr/>
          </p:nvSpPr>
          <p:spPr bwMode="auto">
            <a:xfrm>
              <a:off x="18018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25" name="Line 22"/>
            <p:cNvSpPr>
              <a:spLocks noChangeShapeType="1"/>
            </p:cNvSpPr>
            <p:nvPr/>
          </p:nvSpPr>
          <p:spPr bwMode="auto">
            <a:xfrm>
              <a:off x="19351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26" name="Line 23"/>
            <p:cNvSpPr>
              <a:spLocks noChangeShapeType="1"/>
            </p:cNvSpPr>
            <p:nvPr/>
          </p:nvSpPr>
          <p:spPr bwMode="auto">
            <a:xfrm>
              <a:off x="20304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27" name="Line 24"/>
            <p:cNvSpPr>
              <a:spLocks noChangeShapeType="1"/>
            </p:cNvSpPr>
            <p:nvPr/>
          </p:nvSpPr>
          <p:spPr bwMode="auto">
            <a:xfrm>
              <a:off x="2103438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28" name="Line 25"/>
            <p:cNvSpPr>
              <a:spLocks noChangeShapeType="1"/>
            </p:cNvSpPr>
            <p:nvPr/>
          </p:nvSpPr>
          <p:spPr bwMode="auto">
            <a:xfrm>
              <a:off x="21621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29" name="Line 26"/>
            <p:cNvSpPr>
              <a:spLocks noChangeShapeType="1"/>
            </p:cNvSpPr>
            <p:nvPr/>
          </p:nvSpPr>
          <p:spPr bwMode="auto">
            <a:xfrm>
              <a:off x="22113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30" name="Line 27"/>
            <p:cNvSpPr>
              <a:spLocks noChangeShapeType="1"/>
            </p:cNvSpPr>
            <p:nvPr/>
          </p:nvSpPr>
          <p:spPr bwMode="auto">
            <a:xfrm>
              <a:off x="22590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31" name="Line 28"/>
            <p:cNvSpPr>
              <a:spLocks noChangeShapeType="1"/>
            </p:cNvSpPr>
            <p:nvPr/>
          </p:nvSpPr>
          <p:spPr bwMode="auto">
            <a:xfrm>
              <a:off x="22955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32" name="Line 29"/>
            <p:cNvSpPr>
              <a:spLocks noChangeShapeType="1"/>
            </p:cNvSpPr>
            <p:nvPr/>
          </p:nvSpPr>
          <p:spPr bwMode="auto">
            <a:xfrm>
              <a:off x="2330450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33" name="Line 30"/>
            <p:cNvSpPr>
              <a:spLocks noChangeShapeType="1"/>
            </p:cNvSpPr>
            <p:nvPr/>
          </p:nvSpPr>
          <p:spPr bwMode="auto">
            <a:xfrm>
              <a:off x="25479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34" name="Line 31"/>
            <p:cNvSpPr>
              <a:spLocks noChangeShapeType="1"/>
            </p:cNvSpPr>
            <p:nvPr/>
          </p:nvSpPr>
          <p:spPr bwMode="auto">
            <a:xfrm>
              <a:off x="26670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35" name="Line 32"/>
            <p:cNvSpPr>
              <a:spLocks noChangeShapeType="1"/>
            </p:cNvSpPr>
            <p:nvPr/>
          </p:nvSpPr>
          <p:spPr bwMode="auto">
            <a:xfrm>
              <a:off x="27638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36" name="Line 33"/>
            <p:cNvSpPr>
              <a:spLocks noChangeShapeType="1"/>
            </p:cNvSpPr>
            <p:nvPr/>
          </p:nvSpPr>
          <p:spPr bwMode="auto">
            <a:xfrm>
              <a:off x="2824163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37" name="Line 34"/>
            <p:cNvSpPr>
              <a:spLocks noChangeShapeType="1"/>
            </p:cNvSpPr>
            <p:nvPr/>
          </p:nvSpPr>
          <p:spPr bwMode="auto">
            <a:xfrm>
              <a:off x="288448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38" name="Line 35"/>
            <p:cNvSpPr>
              <a:spLocks noChangeShapeType="1"/>
            </p:cNvSpPr>
            <p:nvPr/>
          </p:nvSpPr>
          <p:spPr bwMode="auto">
            <a:xfrm>
              <a:off x="29321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39" name="Line 36"/>
            <p:cNvSpPr>
              <a:spLocks noChangeShapeType="1"/>
            </p:cNvSpPr>
            <p:nvPr/>
          </p:nvSpPr>
          <p:spPr bwMode="auto">
            <a:xfrm>
              <a:off x="29670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40" name="Line 37"/>
            <p:cNvSpPr>
              <a:spLocks noChangeShapeType="1"/>
            </p:cNvSpPr>
            <p:nvPr/>
          </p:nvSpPr>
          <p:spPr bwMode="auto">
            <a:xfrm>
              <a:off x="30035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41" name="Line 38"/>
            <p:cNvSpPr>
              <a:spLocks noChangeShapeType="1"/>
            </p:cNvSpPr>
            <p:nvPr/>
          </p:nvSpPr>
          <p:spPr bwMode="auto">
            <a:xfrm>
              <a:off x="3040063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42" name="Line 39"/>
            <p:cNvSpPr>
              <a:spLocks noChangeShapeType="1"/>
            </p:cNvSpPr>
            <p:nvPr/>
          </p:nvSpPr>
          <p:spPr bwMode="auto">
            <a:xfrm>
              <a:off x="32448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43" name="Line 40"/>
            <p:cNvSpPr>
              <a:spLocks noChangeShapeType="1"/>
            </p:cNvSpPr>
            <p:nvPr/>
          </p:nvSpPr>
          <p:spPr bwMode="auto">
            <a:xfrm>
              <a:off x="33639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44" name="Line 41"/>
            <p:cNvSpPr>
              <a:spLocks noChangeShapeType="1"/>
            </p:cNvSpPr>
            <p:nvPr/>
          </p:nvSpPr>
          <p:spPr bwMode="auto">
            <a:xfrm>
              <a:off x="34480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45" name="Line 42"/>
            <p:cNvSpPr>
              <a:spLocks noChangeShapeType="1"/>
            </p:cNvSpPr>
            <p:nvPr/>
          </p:nvSpPr>
          <p:spPr bwMode="auto">
            <a:xfrm>
              <a:off x="3521075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46" name="Line 43"/>
            <p:cNvSpPr>
              <a:spLocks noChangeShapeType="1"/>
            </p:cNvSpPr>
            <p:nvPr/>
          </p:nvSpPr>
          <p:spPr bwMode="auto">
            <a:xfrm>
              <a:off x="356870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47" name="Line 44"/>
            <p:cNvSpPr>
              <a:spLocks noChangeShapeType="1"/>
            </p:cNvSpPr>
            <p:nvPr/>
          </p:nvSpPr>
          <p:spPr bwMode="auto">
            <a:xfrm>
              <a:off x="36163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48" name="Line 45"/>
            <p:cNvSpPr>
              <a:spLocks noChangeShapeType="1"/>
            </p:cNvSpPr>
            <p:nvPr/>
          </p:nvSpPr>
          <p:spPr bwMode="auto">
            <a:xfrm>
              <a:off x="36528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49" name="Line 46"/>
            <p:cNvSpPr>
              <a:spLocks noChangeShapeType="1"/>
            </p:cNvSpPr>
            <p:nvPr/>
          </p:nvSpPr>
          <p:spPr bwMode="auto">
            <a:xfrm>
              <a:off x="36893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50" name="Line 47"/>
            <p:cNvSpPr>
              <a:spLocks noChangeShapeType="1"/>
            </p:cNvSpPr>
            <p:nvPr/>
          </p:nvSpPr>
          <p:spPr bwMode="auto">
            <a:xfrm>
              <a:off x="3724275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51" name="Line 48"/>
            <p:cNvSpPr>
              <a:spLocks noChangeShapeType="1"/>
            </p:cNvSpPr>
            <p:nvPr/>
          </p:nvSpPr>
          <p:spPr bwMode="auto">
            <a:xfrm>
              <a:off x="39290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52" name="Line 49"/>
            <p:cNvSpPr>
              <a:spLocks noChangeShapeType="1"/>
            </p:cNvSpPr>
            <p:nvPr/>
          </p:nvSpPr>
          <p:spPr bwMode="auto">
            <a:xfrm>
              <a:off x="1273175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53" name="Line 50"/>
            <p:cNvSpPr>
              <a:spLocks noChangeShapeType="1"/>
            </p:cNvSpPr>
            <p:nvPr/>
          </p:nvSpPr>
          <p:spPr bwMode="auto">
            <a:xfrm>
              <a:off x="12620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54" name="Line 51"/>
            <p:cNvSpPr>
              <a:spLocks noChangeShapeType="1"/>
            </p:cNvSpPr>
            <p:nvPr/>
          </p:nvSpPr>
          <p:spPr bwMode="auto">
            <a:xfrm>
              <a:off x="12620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55" name="Line 52"/>
            <p:cNvSpPr>
              <a:spLocks noChangeShapeType="1"/>
            </p:cNvSpPr>
            <p:nvPr/>
          </p:nvSpPr>
          <p:spPr bwMode="auto">
            <a:xfrm>
              <a:off x="12620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56" name="Line 53"/>
            <p:cNvSpPr>
              <a:spLocks noChangeShapeType="1"/>
            </p:cNvSpPr>
            <p:nvPr/>
          </p:nvSpPr>
          <p:spPr bwMode="auto">
            <a:xfrm>
              <a:off x="1262063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57" name="Line 54"/>
            <p:cNvSpPr>
              <a:spLocks noChangeShapeType="1"/>
            </p:cNvSpPr>
            <p:nvPr/>
          </p:nvSpPr>
          <p:spPr bwMode="auto">
            <a:xfrm>
              <a:off x="12493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58" name="Line 55"/>
            <p:cNvSpPr>
              <a:spLocks noChangeShapeType="1"/>
            </p:cNvSpPr>
            <p:nvPr/>
          </p:nvSpPr>
          <p:spPr bwMode="auto">
            <a:xfrm>
              <a:off x="12493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59" name="Line 56"/>
            <p:cNvSpPr>
              <a:spLocks noChangeShapeType="1"/>
            </p:cNvSpPr>
            <p:nvPr/>
          </p:nvSpPr>
          <p:spPr bwMode="auto">
            <a:xfrm>
              <a:off x="124936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60" name="Line 57"/>
            <p:cNvSpPr>
              <a:spLocks noChangeShapeType="1"/>
            </p:cNvSpPr>
            <p:nvPr/>
          </p:nvSpPr>
          <p:spPr bwMode="auto">
            <a:xfrm>
              <a:off x="12382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61" name="Line 58"/>
            <p:cNvSpPr>
              <a:spLocks noChangeShapeType="1"/>
            </p:cNvSpPr>
            <p:nvPr/>
          </p:nvSpPr>
          <p:spPr bwMode="auto">
            <a:xfrm>
              <a:off x="1238250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62" name="Line 59"/>
            <p:cNvSpPr>
              <a:spLocks noChangeShapeType="1"/>
            </p:cNvSpPr>
            <p:nvPr/>
          </p:nvSpPr>
          <p:spPr bwMode="auto">
            <a:xfrm>
              <a:off x="12017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63" name="Line 60"/>
            <p:cNvSpPr>
              <a:spLocks noChangeShapeType="1"/>
            </p:cNvSpPr>
            <p:nvPr/>
          </p:nvSpPr>
          <p:spPr bwMode="auto">
            <a:xfrm>
              <a:off x="116522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64" name="Line 61"/>
            <p:cNvSpPr>
              <a:spLocks noChangeShapeType="1"/>
            </p:cNvSpPr>
            <p:nvPr/>
          </p:nvSpPr>
          <p:spPr bwMode="auto">
            <a:xfrm>
              <a:off x="1141413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65" name="Line 62"/>
            <p:cNvSpPr>
              <a:spLocks noChangeShapeType="1"/>
            </p:cNvSpPr>
            <p:nvPr/>
          </p:nvSpPr>
          <p:spPr bwMode="auto">
            <a:xfrm>
              <a:off x="1104900" y="4248150"/>
              <a:ext cx="0" cy="460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66" name="Line 63"/>
            <p:cNvSpPr>
              <a:spLocks noChangeShapeType="1"/>
            </p:cNvSpPr>
            <p:nvPr/>
          </p:nvSpPr>
          <p:spPr bwMode="auto">
            <a:xfrm>
              <a:off x="10699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67" name="Line 64"/>
            <p:cNvSpPr>
              <a:spLocks noChangeShapeType="1"/>
            </p:cNvSpPr>
            <p:nvPr/>
          </p:nvSpPr>
          <p:spPr bwMode="auto">
            <a:xfrm>
              <a:off x="1044575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68" name="Line 65"/>
            <p:cNvSpPr>
              <a:spLocks noChangeShapeType="1"/>
            </p:cNvSpPr>
            <p:nvPr/>
          </p:nvSpPr>
          <p:spPr bwMode="auto">
            <a:xfrm>
              <a:off x="1009650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69" name="Line 66"/>
            <p:cNvSpPr>
              <a:spLocks noChangeShapeType="1"/>
            </p:cNvSpPr>
            <p:nvPr/>
          </p:nvSpPr>
          <p:spPr bwMode="auto">
            <a:xfrm>
              <a:off x="985838" y="4248150"/>
              <a:ext cx="0" cy="238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70" name="Line 67"/>
            <p:cNvSpPr>
              <a:spLocks noChangeShapeType="1"/>
            </p:cNvSpPr>
            <p:nvPr/>
          </p:nvSpPr>
          <p:spPr bwMode="auto">
            <a:xfrm>
              <a:off x="962025" y="4248150"/>
              <a:ext cx="0" cy="698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71" name="Rectangle 68"/>
            <p:cNvSpPr>
              <a:spLocks noChangeArrowheads="1"/>
            </p:cNvSpPr>
            <p:nvPr/>
          </p:nvSpPr>
          <p:spPr bwMode="auto">
            <a:xfrm>
              <a:off x="1956251" y="4370125"/>
              <a:ext cx="1062722" cy="28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eFluor450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4572" name="Line 69"/>
            <p:cNvSpPr>
              <a:spLocks noChangeShapeType="1"/>
            </p:cNvSpPr>
            <p:nvPr/>
          </p:nvSpPr>
          <p:spPr bwMode="auto">
            <a:xfrm flipH="1">
              <a:off x="865188" y="4237038"/>
              <a:ext cx="714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73" name="Rectangle 70"/>
            <p:cNvSpPr>
              <a:spLocks noChangeArrowheads="1"/>
            </p:cNvSpPr>
            <p:nvPr/>
          </p:nvSpPr>
          <p:spPr bwMode="auto">
            <a:xfrm rot="16200000">
              <a:off x="-156348" y="2621675"/>
              <a:ext cx="1638261" cy="28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5pPr>
              <a:lvl6pPr marL="22860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6pPr>
              <a:lvl7pPr marL="27432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7pPr>
              <a:lvl8pPr marL="32004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8pPr>
              <a:lvl9pPr marL="3657600" algn="l" rtl="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Number of cells</a:t>
              </a:r>
              <a:endParaRPr kumimoji="1" lang="ja-JP" altLang="ja-JP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sp>
        <p:nvSpPr>
          <p:cNvPr id="4574" name="テキスト ボックス 4573"/>
          <p:cNvSpPr txBox="1"/>
          <p:nvPr/>
        </p:nvSpPr>
        <p:spPr>
          <a:xfrm>
            <a:off x="7915677" y="19849387"/>
            <a:ext cx="1967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CD31</a:t>
            </a:r>
            <a:r>
              <a:rPr kumimoji="1" lang="en-US" altLang="ja-JP" sz="2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-</a:t>
            </a:r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CD45</a:t>
            </a:r>
            <a:r>
              <a:rPr kumimoji="1" lang="en-US" altLang="ja-JP" sz="2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-</a:t>
            </a:r>
            <a:endParaRPr kumimoji="1" lang="ja-JP" altLang="en-US" sz="2400" baseline="300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cxnSp>
        <p:nvCxnSpPr>
          <p:cNvPr id="4575" name="直線コネクタ 4574"/>
          <p:cNvCxnSpPr/>
          <p:nvPr/>
        </p:nvCxnSpPr>
        <p:spPr>
          <a:xfrm>
            <a:off x="4445102" y="20311052"/>
            <a:ext cx="88832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6" name="テキスト ボックス 4575"/>
          <p:cNvSpPr txBox="1"/>
          <p:nvPr/>
        </p:nvSpPr>
        <p:spPr>
          <a:xfrm>
            <a:off x="14547076" y="20467530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proSP-C</a:t>
            </a:r>
            <a:r>
              <a:rPr kumimoji="1" lang="en-US" altLang="ja-JP" sz="2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+</a:t>
            </a:r>
            <a:endParaRPr kumimoji="1" lang="ja-JP" altLang="en-US" sz="2400" baseline="300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577" name="テキスト ボックス 4576"/>
          <p:cNvSpPr txBox="1"/>
          <p:nvPr/>
        </p:nvSpPr>
        <p:spPr>
          <a:xfrm>
            <a:off x="17290428" y="20951482"/>
            <a:ext cx="1178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Control</a:t>
            </a:r>
            <a:endParaRPr kumimoji="1" lang="ja-JP" altLang="en-US" sz="2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578" name="テキスト ボックス 4577"/>
          <p:cNvSpPr txBox="1"/>
          <p:nvPr/>
        </p:nvSpPr>
        <p:spPr>
          <a:xfrm>
            <a:off x="17290428" y="21359643"/>
            <a:ext cx="1056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>
                <a:solidFill>
                  <a:srgbClr val="FF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MHCII</a:t>
            </a:r>
            <a:endParaRPr kumimoji="1" lang="ja-JP" altLang="en-US" sz="2400" dirty="0">
              <a:solidFill>
                <a:srgbClr val="FF0000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579" name="テキスト ボックス 4578"/>
          <p:cNvSpPr txBox="1"/>
          <p:nvPr/>
        </p:nvSpPr>
        <p:spPr>
          <a:xfrm>
            <a:off x="2605146" y="19588333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</a:t>
            </a:r>
            <a:endParaRPr kumimoji="1" lang="ja-JP" altLang="en-US" sz="40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580" name="テキスト ボックス 4579"/>
          <p:cNvSpPr txBox="1"/>
          <p:nvPr/>
        </p:nvSpPr>
        <p:spPr>
          <a:xfrm>
            <a:off x="13636840" y="19588333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D</a:t>
            </a:r>
            <a:endParaRPr kumimoji="1" lang="ja-JP" altLang="en-US" sz="40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581" name="テキスト ボックス 4580"/>
          <p:cNvSpPr txBox="1"/>
          <p:nvPr/>
        </p:nvSpPr>
        <p:spPr>
          <a:xfrm>
            <a:off x="4427396" y="19775467"/>
            <a:ext cx="2303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A/J</a:t>
            </a:r>
            <a:r>
              <a:rPr kumimoji="1" lang="ja-JP" altLang="en-US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　</a:t>
            </a:r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9wk-old</a:t>
            </a:r>
            <a:endParaRPr kumimoji="1" lang="ja-JP" altLang="en-US" sz="28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582" name="テキスト ボックス 4581"/>
          <p:cNvSpPr txBox="1"/>
          <p:nvPr/>
        </p:nvSpPr>
        <p:spPr>
          <a:xfrm>
            <a:off x="14532268" y="19775467"/>
            <a:ext cx="2044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A/J 9wk-old</a:t>
            </a:r>
            <a:endParaRPr kumimoji="1" lang="ja-JP" altLang="en-US" sz="28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098272" y="5114725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P1</a:t>
            </a:r>
            <a:endParaRPr kumimoji="1" lang="ja-JP" altLang="en-US" sz="2400" dirty="0">
              <a:solidFill>
                <a:srgbClr val="FF0000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583" name="テキスト ボックス 4582"/>
          <p:cNvSpPr txBox="1"/>
          <p:nvPr/>
        </p:nvSpPr>
        <p:spPr>
          <a:xfrm>
            <a:off x="6008688" y="8495407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P1</a:t>
            </a:r>
            <a:endParaRPr kumimoji="1" lang="ja-JP" altLang="en-US" sz="2400" dirty="0">
              <a:solidFill>
                <a:srgbClr val="FF0000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584" name="テキスト ボックス 4583"/>
          <p:cNvSpPr txBox="1"/>
          <p:nvPr/>
        </p:nvSpPr>
        <p:spPr>
          <a:xfrm>
            <a:off x="6011572" y="11955485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P1</a:t>
            </a:r>
            <a:endParaRPr kumimoji="1" lang="ja-JP" altLang="en-US" sz="2400" dirty="0">
              <a:solidFill>
                <a:srgbClr val="FF0000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585" name="テキスト ボックス 4584"/>
          <p:cNvSpPr txBox="1"/>
          <p:nvPr/>
        </p:nvSpPr>
        <p:spPr>
          <a:xfrm>
            <a:off x="6164136" y="15192150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P1</a:t>
            </a:r>
            <a:endParaRPr kumimoji="1" lang="ja-JP" altLang="en-US" sz="2400" dirty="0">
              <a:solidFill>
                <a:srgbClr val="FF0000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380" name="テキスト ボックス 2379"/>
          <p:cNvSpPr txBox="1"/>
          <p:nvPr/>
        </p:nvSpPr>
        <p:spPr>
          <a:xfrm>
            <a:off x="7091692" y="20525164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(Control)</a:t>
            </a:r>
            <a:endParaRPr kumimoji="1" lang="ja-JP" altLang="en-US" sz="2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381" name="テキスト ボックス 2380"/>
          <p:cNvSpPr txBox="1"/>
          <p:nvPr/>
        </p:nvSpPr>
        <p:spPr>
          <a:xfrm>
            <a:off x="12022496" y="20525164"/>
            <a:ext cx="1261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(MHCII)</a:t>
            </a:r>
            <a:endParaRPr kumimoji="1" lang="ja-JP" altLang="en-US" sz="2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382" name="正方形/長方形 2381"/>
          <p:cNvSpPr/>
          <p:nvPr/>
        </p:nvSpPr>
        <p:spPr>
          <a:xfrm>
            <a:off x="6984790" y="26571197"/>
            <a:ext cx="16851467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4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Figure </a:t>
            </a:r>
            <a:r>
              <a:rPr lang="en-US" altLang="ja-JP" sz="34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S3  </a:t>
            </a:r>
            <a:r>
              <a:rPr lang="en-US" altLang="ja-JP" sz="3400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The applicability of the AT2 isolation strategy to different </a:t>
            </a:r>
            <a:r>
              <a:rPr lang="en-US" altLang="ja-JP" sz="34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strains and ages of mice.</a:t>
            </a:r>
          </a:p>
          <a:p>
            <a:endParaRPr lang="en-US" altLang="ja-JP" sz="34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en-US" altLang="ja-JP" sz="3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FACS plots showing (A) the proportion of proSP-C</a:t>
            </a:r>
            <a:r>
              <a:rPr lang="en-US" altLang="ja-JP" sz="3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+</a:t>
            </a:r>
            <a:r>
              <a:rPr lang="en-US" altLang="ja-JP" sz="3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cells in P1 cells and (B) the proportion of MHCII</a:t>
            </a:r>
            <a:r>
              <a:rPr lang="en-US" altLang="ja-JP" sz="3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+</a:t>
            </a:r>
            <a:r>
              <a:rPr lang="en-US" altLang="ja-JP" sz="3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cells in proSP-C</a:t>
            </a:r>
            <a:r>
              <a:rPr lang="en-US" altLang="ja-JP" sz="3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+</a:t>
            </a:r>
            <a:r>
              <a:rPr lang="en-US" altLang="ja-JP" sz="3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cells in each mice. In A/J mice, (C) MHCII expression failed to classify EpCAM</a:t>
            </a:r>
            <a:r>
              <a:rPr lang="en-US" altLang="ja-JP" sz="3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+</a:t>
            </a:r>
            <a:r>
              <a:rPr lang="en-US" altLang="ja-JP" sz="3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cells and (D) proSP-C</a:t>
            </a:r>
            <a:r>
              <a:rPr lang="en-US" altLang="ja-JP" sz="3400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+</a:t>
            </a:r>
            <a:r>
              <a:rPr lang="en-US" altLang="ja-JP" sz="3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cells were negative for MHCII expression. </a:t>
            </a:r>
          </a:p>
        </p:txBody>
      </p:sp>
    </p:spTree>
    <p:extLst>
      <p:ext uri="{BB962C8B-B14F-4D97-AF65-F5344CB8AC3E}">
        <p14:creationId xmlns:p14="http://schemas.microsoft.com/office/powerpoint/2010/main" val="122730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181</Words>
  <Application>Microsoft Office PowerPoint</Application>
  <PresentationFormat>ユーザー設定</PresentationFormat>
  <Paragraphs>84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Koichi</dc:creator>
  <cp:lastModifiedBy>Koichi</cp:lastModifiedBy>
  <cp:revision>31</cp:revision>
  <dcterms:created xsi:type="dcterms:W3CDTF">2015-01-25T17:23:43Z</dcterms:created>
  <dcterms:modified xsi:type="dcterms:W3CDTF">2017-07-18T16:50:07Z</dcterms:modified>
</cp:coreProperties>
</file>