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2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94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F27E65-0E57-4619-B88E-13B45094713F}" v="65" dt="2021-03-09T19:58:13.2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52" d="100"/>
          <a:sy n="52" d="100"/>
        </p:scale>
        <p:origin x="2274" y="78"/>
      </p:cViewPr>
      <p:guideLst>
        <p:guide orient="horz" pos="2694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nnelly, Louise E" userId="fae54b6d-1715-4edf-903e-bccbf11d2866" providerId="ADAL" clId="{68F27E65-0E57-4619-B88E-13B45094713F}"/>
    <pc:docChg chg="custSel delSld modSld">
      <pc:chgData name="Donnelly, Louise E" userId="fae54b6d-1715-4edf-903e-bccbf11d2866" providerId="ADAL" clId="{68F27E65-0E57-4619-B88E-13B45094713F}" dt="2021-03-09T19:57:51.982" v="151" actId="113"/>
      <pc:docMkLst>
        <pc:docMk/>
      </pc:docMkLst>
      <pc:sldChg chg="addSp delSp modSp del mod">
        <pc:chgData name="Donnelly, Louise E" userId="fae54b6d-1715-4edf-903e-bccbf11d2866" providerId="ADAL" clId="{68F27E65-0E57-4619-B88E-13B45094713F}" dt="2021-03-09T19:57:29.437" v="123" actId="47"/>
        <pc:sldMkLst>
          <pc:docMk/>
          <pc:sldMk cId="3232380850" sldId="257"/>
        </pc:sldMkLst>
        <pc:spChg chg="mod">
          <ac:chgData name="Donnelly, Louise E" userId="fae54b6d-1715-4edf-903e-bccbf11d2866" providerId="ADAL" clId="{68F27E65-0E57-4619-B88E-13B45094713F}" dt="2021-03-09T19:54:11.647" v="2" actId="20577"/>
          <ac:spMkLst>
            <pc:docMk/>
            <pc:sldMk cId="3232380850" sldId="257"/>
            <ac:spMk id="8" creationId="{364C8C8E-9E27-4152-A08F-AC18ED127A78}"/>
          </ac:spMkLst>
        </pc:spChg>
        <pc:spChg chg="add mod">
          <ac:chgData name="Donnelly, Louise E" userId="fae54b6d-1715-4edf-903e-bccbf11d2866" providerId="ADAL" clId="{68F27E65-0E57-4619-B88E-13B45094713F}" dt="2021-03-09T19:54:46.152" v="52" actId="20577"/>
          <ac:spMkLst>
            <pc:docMk/>
            <pc:sldMk cId="3232380850" sldId="257"/>
            <ac:spMk id="15" creationId="{C258EA9D-6C28-4E0B-B88E-8E9730051C80}"/>
          </ac:spMkLst>
        </pc:spChg>
        <pc:spChg chg="add mod">
          <ac:chgData name="Donnelly, Louise E" userId="fae54b6d-1715-4edf-903e-bccbf11d2866" providerId="ADAL" clId="{68F27E65-0E57-4619-B88E-13B45094713F}" dt="2021-03-09T19:54:52.671" v="56" actId="20577"/>
          <ac:spMkLst>
            <pc:docMk/>
            <pc:sldMk cId="3232380850" sldId="257"/>
            <ac:spMk id="16" creationId="{84FBB428-6C68-4D41-8FF1-ECC84D46A3D4}"/>
          </ac:spMkLst>
        </pc:spChg>
        <pc:graphicFrameChg chg="del mod">
          <ac:chgData name="Donnelly, Louise E" userId="fae54b6d-1715-4edf-903e-bccbf11d2866" providerId="ADAL" clId="{68F27E65-0E57-4619-B88E-13B45094713F}" dt="2021-03-09T19:54:19.372" v="5" actId="478"/>
          <ac:graphicFrameMkLst>
            <pc:docMk/>
            <pc:sldMk cId="3232380850" sldId="257"/>
            <ac:graphicFrameMk id="2" creationId="{E600DB3B-FB9B-4159-9677-2AA836EE52DC}"/>
          </ac:graphicFrameMkLst>
        </pc:graphicFrameChg>
        <pc:graphicFrameChg chg="del mod">
          <ac:chgData name="Donnelly, Louise E" userId="fae54b6d-1715-4edf-903e-bccbf11d2866" providerId="ADAL" clId="{68F27E65-0E57-4619-B88E-13B45094713F}" dt="2021-03-09T19:54:19.372" v="5" actId="478"/>
          <ac:graphicFrameMkLst>
            <pc:docMk/>
            <pc:sldMk cId="3232380850" sldId="257"/>
            <ac:graphicFrameMk id="3" creationId="{4D594D9B-4AC7-4329-8B83-B663D0845553}"/>
          </ac:graphicFrameMkLst>
        </pc:graphicFrameChg>
        <pc:graphicFrameChg chg="del mod">
          <ac:chgData name="Donnelly, Louise E" userId="fae54b6d-1715-4edf-903e-bccbf11d2866" providerId="ADAL" clId="{68F27E65-0E57-4619-B88E-13B45094713F}" dt="2021-03-09T19:54:19.372" v="5" actId="478"/>
          <ac:graphicFrameMkLst>
            <pc:docMk/>
            <pc:sldMk cId="3232380850" sldId="257"/>
            <ac:graphicFrameMk id="4" creationId="{D5EF6A32-8C78-42B7-9EFD-7A9AFE32A25D}"/>
          </ac:graphicFrameMkLst>
        </pc:graphicFrameChg>
        <pc:graphicFrameChg chg="del mod">
          <ac:chgData name="Donnelly, Louise E" userId="fae54b6d-1715-4edf-903e-bccbf11d2866" providerId="ADAL" clId="{68F27E65-0E57-4619-B88E-13B45094713F}" dt="2021-03-09T19:54:19.372" v="5" actId="478"/>
          <ac:graphicFrameMkLst>
            <pc:docMk/>
            <pc:sldMk cId="3232380850" sldId="257"/>
            <ac:graphicFrameMk id="5" creationId="{C2A19BF0-0D0C-4DAA-890F-C97D105256C7}"/>
          </ac:graphicFrameMkLst>
        </pc:graphicFrameChg>
        <pc:graphicFrameChg chg="del mod">
          <ac:chgData name="Donnelly, Louise E" userId="fae54b6d-1715-4edf-903e-bccbf11d2866" providerId="ADAL" clId="{68F27E65-0E57-4619-B88E-13B45094713F}" dt="2021-03-09T19:54:19.372" v="5" actId="478"/>
          <ac:graphicFrameMkLst>
            <pc:docMk/>
            <pc:sldMk cId="3232380850" sldId="257"/>
            <ac:graphicFrameMk id="6" creationId="{D494F2A0-14DB-4A13-A2EF-BD669401E21C}"/>
          </ac:graphicFrameMkLst>
        </pc:graphicFrameChg>
        <pc:graphicFrameChg chg="del mod">
          <ac:chgData name="Donnelly, Louise E" userId="fae54b6d-1715-4edf-903e-bccbf11d2866" providerId="ADAL" clId="{68F27E65-0E57-4619-B88E-13B45094713F}" dt="2021-03-09T19:54:19.372" v="5" actId="478"/>
          <ac:graphicFrameMkLst>
            <pc:docMk/>
            <pc:sldMk cId="3232380850" sldId="257"/>
            <ac:graphicFrameMk id="7" creationId="{54D58B75-D131-490D-8156-225145DFBBE7}"/>
          </ac:graphicFrameMkLst>
        </pc:graphicFrameChg>
        <pc:graphicFrameChg chg="add mod">
          <ac:chgData name="Donnelly, Louise E" userId="fae54b6d-1715-4edf-903e-bccbf11d2866" providerId="ADAL" clId="{68F27E65-0E57-4619-B88E-13B45094713F}" dt="2021-03-09T19:55:38.035" v="60" actId="1076"/>
          <ac:graphicFrameMkLst>
            <pc:docMk/>
            <pc:sldMk cId="3232380850" sldId="257"/>
            <ac:graphicFrameMk id="17" creationId="{7DC224A3-486C-4C1F-8836-B81554148BD0}"/>
          </ac:graphicFrameMkLst>
        </pc:graphicFrameChg>
      </pc:sldChg>
      <pc:sldChg chg="addSp delSp modSp mod">
        <pc:chgData name="Donnelly, Louise E" userId="fae54b6d-1715-4edf-903e-bccbf11d2866" providerId="ADAL" clId="{68F27E65-0E57-4619-B88E-13B45094713F}" dt="2021-03-09T19:57:51.982" v="151" actId="113"/>
        <pc:sldMkLst>
          <pc:docMk/>
          <pc:sldMk cId="4261387360" sldId="262"/>
        </pc:sldMkLst>
        <pc:spChg chg="add mod">
          <ac:chgData name="Donnelly, Louise E" userId="fae54b6d-1715-4edf-903e-bccbf11d2866" providerId="ADAL" clId="{68F27E65-0E57-4619-B88E-13B45094713F}" dt="2021-03-09T19:57:51.982" v="151" actId="113"/>
          <ac:spMkLst>
            <pc:docMk/>
            <pc:sldMk cId="4261387360" sldId="262"/>
            <ac:spMk id="2" creationId="{4AB3375E-A414-4469-8704-63843A834B5B}"/>
          </ac:spMkLst>
        </pc:spChg>
        <pc:spChg chg="del mod">
          <ac:chgData name="Donnelly, Louise E" userId="fae54b6d-1715-4edf-903e-bccbf11d2866" providerId="ADAL" clId="{68F27E65-0E57-4619-B88E-13B45094713F}" dt="2021-03-09T19:56:18.111" v="63" actId="478"/>
          <ac:spMkLst>
            <pc:docMk/>
            <pc:sldMk cId="4261387360" sldId="262"/>
            <ac:spMk id="24" creationId="{00000000-0000-0000-0000-000000000000}"/>
          </ac:spMkLst>
        </pc:spChg>
        <pc:spChg chg="mod">
          <ac:chgData name="Donnelly, Louise E" userId="fae54b6d-1715-4edf-903e-bccbf11d2866" providerId="ADAL" clId="{68F27E65-0E57-4619-B88E-13B45094713F}" dt="2021-03-09T19:56:26.978" v="103" actId="1038"/>
          <ac:spMkLst>
            <pc:docMk/>
            <pc:sldMk cId="4261387360" sldId="262"/>
            <ac:spMk id="31" creationId="{00000000-0000-0000-0000-000000000000}"/>
          </ac:spMkLst>
        </pc:spChg>
        <pc:spChg chg="mod">
          <ac:chgData name="Donnelly, Louise E" userId="fae54b6d-1715-4edf-903e-bccbf11d2866" providerId="ADAL" clId="{68F27E65-0E57-4619-B88E-13B45094713F}" dt="2021-03-09T19:56:26.978" v="103" actId="1038"/>
          <ac:spMkLst>
            <pc:docMk/>
            <pc:sldMk cId="4261387360" sldId="262"/>
            <ac:spMk id="32" creationId="{00000000-0000-0000-0000-000000000000}"/>
          </ac:spMkLst>
        </pc:spChg>
        <pc:spChg chg="mod">
          <ac:chgData name="Donnelly, Louise E" userId="fae54b6d-1715-4edf-903e-bccbf11d2866" providerId="ADAL" clId="{68F27E65-0E57-4619-B88E-13B45094713F}" dt="2021-03-09T19:56:26.978" v="103" actId="1038"/>
          <ac:spMkLst>
            <pc:docMk/>
            <pc:sldMk cId="4261387360" sldId="262"/>
            <ac:spMk id="33" creationId="{00000000-0000-0000-0000-000000000000}"/>
          </ac:spMkLst>
        </pc:spChg>
        <pc:spChg chg="mod">
          <ac:chgData name="Donnelly, Louise E" userId="fae54b6d-1715-4edf-903e-bccbf11d2866" providerId="ADAL" clId="{68F27E65-0E57-4619-B88E-13B45094713F}" dt="2021-03-09T19:56:26.978" v="103" actId="1038"/>
          <ac:spMkLst>
            <pc:docMk/>
            <pc:sldMk cId="4261387360" sldId="262"/>
            <ac:spMk id="34" creationId="{00000000-0000-0000-0000-000000000000}"/>
          </ac:spMkLst>
        </pc:spChg>
        <pc:spChg chg="mod">
          <ac:chgData name="Donnelly, Louise E" userId="fae54b6d-1715-4edf-903e-bccbf11d2866" providerId="ADAL" clId="{68F27E65-0E57-4619-B88E-13B45094713F}" dt="2021-03-09T19:56:26.978" v="103" actId="1038"/>
          <ac:spMkLst>
            <pc:docMk/>
            <pc:sldMk cId="4261387360" sldId="262"/>
            <ac:spMk id="35" creationId="{00000000-0000-0000-0000-000000000000}"/>
          </ac:spMkLst>
        </pc:spChg>
        <pc:spChg chg="mod">
          <ac:chgData name="Donnelly, Louise E" userId="fae54b6d-1715-4edf-903e-bccbf11d2866" providerId="ADAL" clId="{68F27E65-0E57-4619-B88E-13B45094713F}" dt="2021-03-09T19:56:26.978" v="103" actId="1038"/>
          <ac:spMkLst>
            <pc:docMk/>
            <pc:sldMk cId="4261387360" sldId="262"/>
            <ac:spMk id="36" creationId="{00000000-0000-0000-0000-000000000000}"/>
          </ac:spMkLst>
        </pc:spChg>
        <pc:spChg chg="mod">
          <ac:chgData name="Donnelly, Louise E" userId="fae54b6d-1715-4edf-903e-bccbf11d2866" providerId="ADAL" clId="{68F27E65-0E57-4619-B88E-13B45094713F}" dt="2021-03-09T19:56:26.978" v="103" actId="1038"/>
          <ac:spMkLst>
            <pc:docMk/>
            <pc:sldMk cId="4261387360" sldId="262"/>
            <ac:spMk id="37" creationId="{00000000-0000-0000-0000-000000000000}"/>
          </ac:spMkLst>
        </pc:spChg>
        <pc:spChg chg="mod">
          <ac:chgData name="Donnelly, Louise E" userId="fae54b6d-1715-4edf-903e-bccbf11d2866" providerId="ADAL" clId="{68F27E65-0E57-4619-B88E-13B45094713F}" dt="2021-03-09T19:56:26.978" v="103" actId="1038"/>
          <ac:spMkLst>
            <pc:docMk/>
            <pc:sldMk cId="4261387360" sldId="262"/>
            <ac:spMk id="38" creationId="{00000000-0000-0000-0000-000000000000}"/>
          </ac:spMkLst>
        </pc:spChg>
        <pc:spChg chg="mod">
          <ac:chgData name="Donnelly, Louise E" userId="fae54b6d-1715-4edf-903e-bccbf11d2866" providerId="ADAL" clId="{68F27E65-0E57-4619-B88E-13B45094713F}" dt="2021-03-09T19:56:26.978" v="103" actId="1038"/>
          <ac:spMkLst>
            <pc:docMk/>
            <pc:sldMk cId="4261387360" sldId="262"/>
            <ac:spMk id="39" creationId="{00000000-0000-0000-0000-000000000000}"/>
          </ac:spMkLst>
        </pc:spChg>
        <pc:spChg chg="mod">
          <ac:chgData name="Donnelly, Louise E" userId="fae54b6d-1715-4edf-903e-bccbf11d2866" providerId="ADAL" clId="{68F27E65-0E57-4619-B88E-13B45094713F}" dt="2021-03-09T19:56:26.978" v="103" actId="1038"/>
          <ac:spMkLst>
            <pc:docMk/>
            <pc:sldMk cId="4261387360" sldId="262"/>
            <ac:spMk id="40" creationId="{00000000-0000-0000-0000-000000000000}"/>
          </ac:spMkLst>
        </pc:spChg>
        <pc:graphicFrameChg chg="mod">
          <ac:chgData name="Donnelly, Louise E" userId="fae54b6d-1715-4edf-903e-bccbf11d2866" providerId="ADAL" clId="{68F27E65-0E57-4619-B88E-13B45094713F}" dt="2021-03-09T19:56:34.364" v="105"/>
          <ac:graphicFrameMkLst>
            <pc:docMk/>
            <pc:sldMk cId="4261387360" sldId="262"/>
            <ac:graphicFrameMk id="12" creationId="{00000000-0000-0000-0000-000000000000}"/>
          </ac:graphicFrameMkLst>
        </pc:graphicFrameChg>
        <pc:graphicFrameChg chg="mod">
          <ac:chgData name="Donnelly, Louise E" userId="fae54b6d-1715-4edf-903e-bccbf11d2866" providerId="ADAL" clId="{68F27E65-0E57-4619-B88E-13B45094713F}" dt="2021-03-09T19:56:38.915" v="107"/>
          <ac:graphicFrameMkLst>
            <pc:docMk/>
            <pc:sldMk cId="4261387360" sldId="262"/>
            <ac:graphicFrameMk id="13" creationId="{00000000-0000-0000-0000-000000000000}"/>
          </ac:graphicFrameMkLst>
        </pc:graphicFrameChg>
        <pc:graphicFrameChg chg="mod">
          <ac:chgData name="Donnelly, Louise E" userId="fae54b6d-1715-4edf-903e-bccbf11d2866" providerId="ADAL" clId="{68F27E65-0E57-4619-B88E-13B45094713F}" dt="2021-03-09T19:57:00.458" v="117"/>
          <ac:graphicFrameMkLst>
            <pc:docMk/>
            <pc:sldMk cId="4261387360" sldId="262"/>
            <ac:graphicFrameMk id="16" creationId="{00000000-0000-0000-0000-000000000000}"/>
          </ac:graphicFrameMkLst>
        </pc:graphicFrameChg>
        <pc:graphicFrameChg chg="mod">
          <ac:chgData name="Donnelly, Louise E" userId="fae54b6d-1715-4edf-903e-bccbf11d2866" providerId="ADAL" clId="{68F27E65-0E57-4619-B88E-13B45094713F}" dt="2021-03-09T19:57:04.570" v="119"/>
          <ac:graphicFrameMkLst>
            <pc:docMk/>
            <pc:sldMk cId="4261387360" sldId="262"/>
            <ac:graphicFrameMk id="17" creationId="{00000000-0000-0000-0000-000000000000}"/>
          </ac:graphicFrameMkLst>
        </pc:graphicFrameChg>
        <pc:graphicFrameChg chg="mod">
          <ac:chgData name="Donnelly, Louise E" userId="fae54b6d-1715-4edf-903e-bccbf11d2866" providerId="ADAL" clId="{68F27E65-0E57-4619-B88E-13B45094713F}" dt="2021-03-09T19:56:43.564" v="109"/>
          <ac:graphicFrameMkLst>
            <pc:docMk/>
            <pc:sldMk cId="4261387360" sldId="262"/>
            <ac:graphicFrameMk id="18" creationId="{00000000-0000-0000-0000-000000000000}"/>
          </ac:graphicFrameMkLst>
        </pc:graphicFrameChg>
        <pc:graphicFrameChg chg="mod">
          <ac:chgData name="Donnelly, Louise E" userId="fae54b6d-1715-4edf-903e-bccbf11d2866" providerId="ADAL" clId="{68F27E65-0E57-4619-B88E-13B45094713F}" dt="2021-03-09T19:56:48.410" v="111"/>
          <ac:graphicFrameMkLst>
            <pc:docMk/>
            <pc:sldMk cId="4261387360" sldId="262"/>
            <ac:graphicFrameMk id="19" creationId="{00000000-0000-0000-0000-000000000000}"/>
          </ac:graphicFrameMkLst>
        </pc:graphicFrameChg>
        <pc:graphicFrameChg chg="mod">
          <ac:chgData name="Donnelly, Louise E" userId="fae54b6d-1715-4edf-903e-bccbf11d2866" providerId="ADAL" clId="{68F27E65-0E57-4619-B88E-13B45094713F}" dt="2021-03-09T19:57:18.505" v="122"/>
          <ac:graphicFrameMkLst>
            <pc:docMk/>
            <pc:sldMk cId="4261387360" sldId="262"/>
            <ac:graphicFrameMk id="20" creationId="{00000000-0000-0000-0000-000000000000}"/>
          </ac:graphicFrameMkLst>
        </pc:graphicFrameChg>
        <pc:graphicFrameChg chg="mod">
          <ac:chgData name="Donnelly, Louise E" userId="fae54b6d-1715-4edf-903e-bccbf11d2866" providerId="ADAL" clId="{68F27E65-0E57-4619-B88E-13B45094713F}" dt="2021-03-09T19:56:26.978" v="103" actId="1038"/>
          <ac:graphicFrameMkLst>
            <pc:docMk/>
            <pc:sldMk cId="4261387360" sldId="262"/>
            <ac:graphicFrameMk id="21" creationId="{00000000-0000-0000-0000-000000000000}"/>
          </ac:graphicFrameMkLst>
        </pc:graphicFrameChg>
        <pc:graphicFrameChg chg="mod">
          <ac:chgData name="Donnelly, Louise E" userId="fae54b6d-1715-4edf-903e-bccbf11d2866" providerId="ADAL" clId="{68F27E65-0E57-4619-B88E-13B45094713F}" dt="2021-03-09T19:56:52.350" v="113"/>
          <ac:graphicFrameMkLst>
            <pc:docMk/>
            <pc:sldMk cId="4261387360" sldId="262"/>
            <ac:graphicFrameMk id="22" creationId="{00000000-0000-0000-0000-000000000000}"/>
          </ac:graphicFrameMkLst>
        </pc:graphicFrameChg>
        <pc:graphicFrameChg chg="mod">
          <ac:chgData name="Donnelly, Louise E" userId="fae54b6d-1715-4edf-903e-bccbf11d2866" providerId="ADAL" clId="{68F27E65-0E57-4619-B88E-13B45094713F}" dt="2021-03-09T19:56:56.170" v="115"/>
          <ac:graphicFrameMkLst>
            <pc:docMk/>
            <pc:sldMk cId="4261387360" sldId="262"/>
            <ac:graphicFrameMk id="23" creationId="{00000000-0000-0000-0000-000000000000}"/>
          </ac:graphicFrameMkLst>
        </pc:graphicFrame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2" Type="http://schemas.openxmlformats.org/officeDocument/2006/relationships/image" Target="../media/image2.emf"/><Relationship Id="rId1" Type="http://schemas.openxmlformats.org/officeDocument/2006/relationships/image" Target="../media/image1.emf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10" Type="http://schemas.openxmlformats.org/officeDocument/2006/relationships/image" Target="../media/image10.emf"/><Relationship Id="rId4" Type="http://schemas.openxmlformats.org/officeDocument/2006/relationships/image" Target="../media/image4.emf"/><Relationship Id="rId9" Type="http://schemas.openxmlformats.org/officeDocument/2006/relationships/image" Target="../media/image9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7DA04-5168-4BF7-9B46-24E03230DE12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E617D-2EB3-42C8-B84A-259E7BF08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094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7DA04-5168-4BF7-9B46-24E03230DE12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E617D-2EB3-42C8-B84A-259E7BF08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9558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7DA04-5168-4BF7-9B46-24E03230DE12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E617D-2EB3-42C8-B84A-259E7BF08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0683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7DA04-5168-4BF7-9B46-24E03230DE12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E617D-2EB3-42C8-B84A-259E7BF08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39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7DA04-5168-4BF7-9B46-24E03230DE12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E617D-2EB3-42C8-B84A-259E7BF08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5107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7DA04-5168-4BF7-9B46-24E03230DE12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E617D-2EB3-42C8-B84A-259E7BF08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2392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7DA04-5168-4BF7-9B46-24E03230DE12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E617D-2EB3-42C8-B84A-259E7BF08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3610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7DA04-5168-4BF7-9B46-24E03230DE12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E617D-2EB3-42C8-B84A-259E7BF08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0774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7DA04-5168-4BF7-9B46-24E03230DE12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E617D-2EB3-42C8-B84A-259E7BF08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1099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7DA04-5168-4BF7-9B46-24E03230DE12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E617D-2EB3-42C8-B84A-259E7BF08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0803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7DA04-5168-4BF7-9B46-24E03230DE12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E617D-2EB3-42C8-B84A-259E7BF08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7989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7DA04-5168-4BF7-9B46-24E03230DE12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4E617D-2EB3-42C8-B84A-259E7BF08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5585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8.emf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10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emf"/><Relationship Id="rId17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7.emf"/><Relationship Id="rId20" Type="http://schemas.openxmlformats.org/officeDocument/2006/relationships/image" Target="../media/image9.e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4.emf"/><Relationship Id="rId19" Type="http://schemas.openxmlformats.org/officeDocument/2006/relationships/oleObject" Target="../embeddings/oleObject9.bin"/><Relationship Id="rId4" Type="http://schemas.openxmlformats.org/officeDocument/2006/relationships/image" Target="../media/image1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6.emf"/><Relationship Id="rId22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2320468"/>
              </p:ext>
            </p:extLst>
          </p:nvPr>
        </p:nvGraphicFramePr>
        <p:xfrm>
          <a:off x="1338263" y="368300"/>
          <a:ext cx="2055812" cy="1827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Prism 9" r:id="rId3" imgW="3050710" imgH="2710075" progId="Prism9.Document">
                  <p:embed/>
                </p:oleObj>
              </mc:Choice>
              <mc:Fallback>
                <p:oleObj name="Prism 9" r:id="rId3" imgW="3050710" imgH="2710075" progId="Prism9.Document">
                  <p:embed/>
                  <p:pic>
                    <p:nvPicPr>
                      <p:cNvPr id="12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8263" y="368300"/>
                        <a:ext cx="2055812" cy="1827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4187236"/>
              </p:ext>
            </p:extLst>
          </p:nvPr>
        </p:nvGraphicFramePr>
        <p:xfrm>
          <a:off x="3378200" y="366713"/>
          <a:ext cx="2033588" cy="1830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Prism 9" r:id="rId5" imgW="3088884" imgH="2780284" progId="Prism9.Document">
                  <p:embed/>
                </p:oleObj>
              </mc:Choice>
              <mc:Fallback>
                <p:oleObj name="Prism 9" r:id="rId5" imgW="3088884" imgH="2780284" progId="Prism9.Document">
                  <p:embed/>
                  <p:pic>
                    <p:nvPicPr>
                      <p:cNvPr id="13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8200" y="366713"/>
                        <a:ext cx="2033588" cy="1830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6677353"/>
              </p:ext>
            </p:extLst>
          </p:nvPr>
        </p:nvGraphicFramePr>
        <p:xfrm>
          <a:off x="1338263" y="5364163"/>
          <a:ext cx="2041525" cy="1824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Prism 7" r:id="rId7" imgW="3030902" imgH="2710075" progId="Prism7.Document">
                  <p:embed/>
                </p:oleObj>
              </mc:Choice>
              <mc:Fallback>
                <p:oleObj name="Prism 7" r:id="rId7" imgW="3030902" imgH="2710075" progId="Prism7.Document">
                  <p:embed/>
                  <p:pic>
                    <p:nvPicPr>
                      <p:cNvPr id="16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8263" y="5364163"/>
                        <a:ext cx="2041525" cy="1824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5665758"/>
              </p:ext>
            </p:extLst>
          </p:nvPr>
        </p:nvGraphicFramePr>
        <p:xfrm>
          <a:off x="3378200" y="5362575"/>
          <a:ext cx="2033588" cy="182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Prism 7" r:id="rId9" imgW="3088884" imgH="2780284" progId="Prism7.Document">
                  <p:embed/>
                </p:oleObj>
              </mc:Choice>
              <mc:Fallback>
                <p:oleObj name="Prism 7" r:id="rId9" imgW="3088884" imgH="2780284" progId="Prism7.Document">
                  <p:embed/>
                  <p:pic>
                    <p:nvPicPr>
                      <p:cNvPr id="17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8200" y="5362575"/>
                        <a:ext cx="2033588" cy="182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1368660"/>
              </p:ext>
            </p:extLst>
          </p:nvPr>
        </p:nvGraphicFramePr>
        <p:xfrm>
          <a:off x="1339850" y="2035175"/>
          <a:ext cx="2014538" cy="182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Prism 7" r:id="rId11" imgW="3018658" imgH="2731318" progId="Prism7.Document">
                  <p:embed/>
                </p:oleObj>
              </mc:Choice>
              <mc:Fallback>
                <p:oleObj name="Prism 7" r:id="rId11" imgW="3018658" imgH="2731318" progId="Prism7.Document">
                  <p:embed/>
                  <p:pic>
                    <p:nvPicPr>
                      <p:cNvPr id="18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9850" y="2035175"/>
                        <a:ext cx="2014538" cy="1822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9828018"/>
              </p:ext>
            </p:extLst>
          </p:nvPr>
        </p:nvGraphicFramePr>
        <p:xfrm>
          <a:off x="3376613" y="2033588"/>
          <a:ext cx="1998662" cy="1827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Prism 7" r:id="rId13" imgW="3064395" imgH="2801527" progId="Prism7.Document">
                  <p:embed/>
                </p:oleObj>
              </mc:Choice>
              <mc:Fallback>
                <p:oleObj name="Prism 7" r:id="rId13" imgW="3064395" imgH="2801527" progId="Prism7.Document">
                  <p:embed/>
                  <p:pic>
                    <p:nvPicPr>
                      <p:cNvPr id="19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6613" y="2033588"/>
                        <a:ext cx="1998662" cy="1827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0137136"/>
              </p:ext>
            </p:extLst>
          </p:nvPr>
        </p:nvGraphicFramePr>
        <p:xfrm>
          <a:off x="1338263" y="7038975"/>
          <a:ext cx="2005012" cy="180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Prism 7" r:id="rId15" imgW="3035584" imgH="2729877" progId="Prism7.Document">
                  <p:embed/>
                </p:oleObj>
              </mc:Choice>
              <mc:Fallback>
                <p:oleObj name="Prism 7" r:id="rId15" imgW="3035584" imgH="2729877" progId="Prism7.Document">
                  <p:embed/>
                  <p:pic>
                    <p:nvPicPr>
                      <p:cNvPr id="2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8263" y="7038975"/>
                        <a:ext cx="2005012" cy="180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0900962"/>
              </p:ext>
            </p:extLst>
          </p:nvPr>
        </p:nvGraphicFramePr>
        <p:xfrm>
          <a:off x="3390519" y="7041232"/>
          <a:ext cx="1959365" cy="180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Prism 7" r:id="rId17" imgW="3044587" imgH="2797677" progId="Prism7.Document">
                  <p:embed/>
                </p:oleObj>
              </mc:Choice>
              <mc:Fallback>
                <p:oleObj name="Prism 7" r:id="rId17" imgW="3044587" imgH="2797677" progId="Prism7.Document">
                  <p:embed/>
                  <p:pic>
                    <p:nvPicPr>
                      <p:cNvPr id="21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0519" y="7041232"/>
                        <a:ext cx="1959365" cy="180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9964778"/>
              </p:ext>
            </p:extLst>
          </p:nvPr>
        </p:nvGraphicFramePr>
        <p:xfrm>
          <a:off x="1339850" y="3700463"/>
          <a:ext cx="2014538" cy="182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Prism 7" r:id="rId19" imgW="3018658" imgH="2731318" progId="Prism7.Document">
                  <p:embed/>
                </p:oleObj>
              </mc:Choice>
              <mc:Fallback>
                <p:oleObj name="Prism 7" r:id="rId19" imgW="3018658" imgH="2731318" progId="Prism7.Document">
                  <p:embed/>
                  <p:pic>
                    <p:nvPicPr>
                      <p:cNvPr id="22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9850" y="3700463"/>
                        <a:ext cx="2014538" cy="1822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0776571"/>
              </p:ext>
            </p:extLst>
          </p:nvPr>
        </p:nvGraphicFramePr>
        <p:xfrm>
          <a:off x="3376613" y="3698875"/>
          <a:ext cx="1998662" cy="1827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Prism 7" r:id="rId21" imgW="3064395" imgH="2801527" progId="Prism7.Document">
                  <p:embed/>
                </p:oleObj>
              </mc:Choice>
              <mc:Fallback>
                <p:oleObj name="Prism 7" r:id="rId21" imgW="3064395" imgH="2801527" progId="Prism7.Document">
                  <p:embed/>
                  <p:pic>
                    <p:nvPicPr>
                      <p:cNvPr id="23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6613" y="3698875"/>
                        <a:ext cx="1998662" cy="1827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1150060" y="381000"/>
            <a:ext cx="360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/>
              <a:t>A</a:t>
            </a:r>
            <a:endParaRPr lang="en-GB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3166284" y="381000"/>
            <a:ext cx="360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/>
              <a:t>B</a:t>
            </a:r>
            <a:endParaRPr lang="en-GB" sz="14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1177444" y="2072680"/>
            <a:ext cx="360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/>
              <a:t>C</a:t>
            </a:r>
            <a:endParaRPr lang="en-GB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3193668" y="2072680"/>
            <a:ext cx="360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/>
              <a:t>D</a:t>
            </a:r>
            <a:endParaRPr lang="en-GB" sz="14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1177444" y="3728864"/>
            <a:ext cx="360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/>
              <a:t>E</a:t>
            </a:r>
            <a:endParaRPr lang="en-GB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3193668" y="3728864"/>
            <a:ext cx="360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/>
              <a:t>F</a:t>
            </a:r>
            <a:endParaRPr lang="en-GB" sz="14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1177444" y="5411470"/>
            <a:ext cx="360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/>
              <a:t>G</a:t>
            </a:r>
            <a:endParaRPr lang="en-GB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3193668" y="5411470"/>
            <a:ext cx="360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/>
              <a:t>H</a:t>
            </a:r>
            <a:endParaRPr lang="en-GB" sz="1400" b="1" dirty="0"/>
          </a:p>
        </p:txBody>
      </p:sp>
      <p:sp>
        <p:nvSpPr>
          <p:cNvPr id="39" name="TextBox 38"/>
          <p:cNvSpPr txBox="1"/>
          <p:nvPr/>
        </p:nvSpPr>
        <p:spPr>
          <a:xfrm>
            <a:off x="1196966" y="7086818"/>
            <a:ext cx="360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/>
              <a:t>I</a:t>
            </a:r>
            <a:endParaRPr lang="en-GB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3213190" y="7086818"/>
            <a:ext cx="360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/>
              <a:t>J</a:t>
            </a:r>
            <a:endParaRPr lang="en-GB" sz="14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AB3375E-A414-4469-8704-63843A834B5B}"/>
              </a:ext>
            </a:extLst>
          </p:cNvPr>
          <p:cNvSpPr txBox="1"/>
          <p:nvPr/>
        </p:nvSpPr>
        <p:spPr>
          <a:xfrm>
            <a:off x="513567" y="9419573"/>
            <a:ext cx="199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smtClean="0"/>
              <a:t>Additional </a:t>
            </a:r>
            <a:r>
              <a:rPr lang="en-GB" b="1" dirty="0"/>
              <a:t>Figure 1</a:t>
            </a:r>
          </a:p>
        </p:txBody>
      </p:sp>
    </p:spTree>
    <p:extLst>
      <p:ext uri="{BB962C8B-B14F-4D97-AF65-F5344CB8AC3E}">
        <p14:creationId xmlns:p14="http://schemas.microsoft.com/office/powerpoint/2010/main" val="42613873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</TotalTime>
  <Words>13</Words>
  <Application>Microsoft Office PowerPoint</Application>
  <PresentationFormat>A4 Paper (210x297 mm)</PresentationFormat>
  <Paragraphs>11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Prism 9</vt:lpstr>
      <vt:lpstr>Prism 7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Donnelly, Louise E</dc:creator>
  <cp:lastModifiedBy>Radha S</cp:lastModifiedBy>
  <cp:revision>5</cp:revision>
  <dcterms:created xsi:type="dcterms:W3CDTF">2021-03-09T19:13:01Z</dcterms:created>
  <dcterms:modified xsi:type="dcterms:W3CDTF">2021-04-16T07:16:59Z</dcterms:modified>
</cp:coreProperties>
</file>