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8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94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2F1181-C2E3-4034-938B-FEC380F47CA6}" v="52" dt="2021-03-09T20:00:04.0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52" d="100"/>
          <a:sy n="52" d="100"/>
        </p:scale>
        <p:origin x="2274" y="78"/>
      </p:cViewPr>
      <p:guideLst>
        <p:guide orient="horz" pos="2694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nnelly, Louise E" userId="fae54b6d-1715-4edf-903e-bccbf11d2866" providerId="ADAL" clId="{352F1181-C2E3-4034-938B-FEC380F47CA6}"/>
    <pc:docChg chg="custSel delSld modSld">
      <pc:chgData name="Donnelly, Louise E" userId="fae54b6d-1715-4edf-903e-bccbf11d2866" providerId="ADAL" clId="{352F1181-C2E3-4034-938B-FEC380F47CA6}" dt="2021-03-09T19:59:53.300" v="52" actId="113"/>
      <pc:docMkLst>
        <pc:docMk/>
      </pc:docMkLst>
      <pc:sldChg chg="modSp del mod">
        <pc:chgData name="Donnelly, Louise E" userId="fae54b6d-1715-4edf-903e-bccbf11d2866" providerId="ADAL" clId="{352F1181-C2E3-4034-938B-FEC380F47CA6}" dt="2021-03-09T19:59:02.893" v="4" actId="47"/>
        <pc:sldMkLst>
          <pc:docMk/>
          <pc:sldMk cId="4261387360" sldId="262"/>
        </pc:sldMkLst>
        <pc:spChg chg="mod">
          <ac:chgData name="Donnelly, Louise E" userId="fae54b6d-1715-4edf-903e-bccbf11d2866" providerId="ADAL" clId="{352F1181-C2E3-4034-938B-FEC380F47CA6}" dt="2021-03-09T19:58:29.034" v="2" actId="6549"/>
          <ac:spMkLst>
            <pc:docMk/>
            <pc:sldMk cId="4261387360" sldId="262"/>
            <ac:spMk id="2" creationId="{4AB3375E-A414-4469-8704-63843A834B5B}"/>
          </ac:spMkLst>
        </pc:spChg>
        <pc:graphicFrameChg chg="mod">
          <ac:chgData name="Donnelly, Louise E" userId="fae54b6d-1715-4edf-903e-bccbf11d2866" providerId="ADAL" clId="{352F1181-C2E3-4034-938B-FEC380F47CA6}" dt="2021-03-09T19:58:25.252" v="0"/>
          <ac:graphicFrameMkLst>
            <pc:docMk/>
            <pc:sldMk cId="4261387360" sldId="262"/>
            <ac:graphicFrameMk id="20" creationId="{00000000-0000-0000-0000-000000000000}"/>
          </ac:graphicFrameMkLst>
        </pc:graphicFrameChg>
      </pc:sldChg>
      <pc:sldChg chg="addSp delSp modSp mod">
        <pc:chgData name="Donnelly, Louise E" userId="fae54b6d-1715-4edf-903e-bccbf11d2866" providerId="ADAL" clId="{352F1181-C2E3-4034-938B-FEC380F47CA6}" dt="2021-03-09T19:59:53.300" v="52" actId="113"/>
        <pc:sldMkLst>
          <pc:docMk/>
          <pc:sldMk cId="1027764527" sldId="268"/>
        </pc:sldMkLst>
        <pc:spChg chg="add mod">
          <ac:chgData name="Donnelly, Louise E" userId="fae54b6d-1715-4edf-903e-bccbf11d2866" providerId="ADAL" clId="{352F1181-C2E3-4034-938B-FEC380F47CA6}" dt="2021-03-09T19:59:53.300" v="52" actId="113"/>
          <ac:spMkLst>
            <pc:docMk/>
            <pc:sldMk cId="1027764527" sldId="268"/>
            <ac:spMk id="2" creationId="{52E2A4F0-250C-469B-8969-3CAE4359A46D}"/>
          </ac:spMkLst>
        </pc:spChg>
        <pc:spChg chg="del">
          <ac:chgData name="Donnelly, Louise E" userId="fae54b6d-1715-4edf-903e-bccbf11d2866" providerId="ADAL" clId="{352F1181-C2E3-4034-938B-FEC380F47CA6}" dt="2021-03-09T19:58:59.332" v="3" actId="478"/>
          <ac:spMkLst>
            <pc:docMk/>
            <pc:sldMk cId="1027764527" sldId="268"/>
            <ac:spMk id="13" creationId="{00000000-0000-0000-0000-000000000000}"/>
          </ac:spMkLst>
        </pc:spChg>
        <pc:graphicFrameChg chg="mod">
          <ac:chgData name="Donnelly, Louise E" userId="fae54b6d-1715-4edf-903e-bccbf11d2866" providerId="ADAL" clId="{352F1181-C2E3-4034-938B-FEC380F47CA6}" dt="2021-03-09T19:59:19.845" v="10"/>
          <ac:graphicFrameMkLst>
            <pc:docMk/>
            <pc:sldMk cId="1027764527" sldId="268"/>
            <ac:graphicFrameMk id="6" creationId="{00000000-0000-0000-0000-000000000000}"/>
          </ac:graphicFrameMkLst>
        </pc:graphicFrameChg>
        <pc:graphicFrameChg chg="mod">
          <ac:chgData name="Donnelly, Louise E" userId="fae54b6d-1715-4edf-903e-bccbf11d2866" providerId="ADAL" clId="{352F1181-C2E3-4034-938B-FEC380F47CA6}" dt="2021-03-09T19:59:24.879" v="12"/>
          <ac:graphicFrameMkLst>
            <pc:docMk/>
            <pc:sldMk cId="1027764527" sldId="268"/>
            <ac:graphicFrameMk id="7" creationId="{00000000-0000-0000-0000-000000000000}"/>
          </ac:graphicFrameMkLst>
        </pc:graphicFrameChg>
        <pc:graphicFrameChg chg="mod">
          <ac:chgData name="Donnelly, Louise E" userId="fae54b6d-1715-4edf-903e-bccbf11d2866" providerId="ADAL" clId="{352F1181-C2E3-4034-938B-FEC380F47CA6}" dt="2021-03-09T19:59:30.042" v="14"/>
          <ac:graphicFrameMkLst>
            <pc:docMk/>
            <pc:sldMk cId="1027764527" sldId="268"/>
            <ac:graphicFrameMk id="8" creationId="{00000000-0000-0000-0000-000000000000}"/>
          </ac:graphicFrameMkLst>
        </pc:graphicFrameChg>
        <pc:graphicFrameChg chg="mod">
          <ac:chgData name="Donnelly, Louise E" userId="fae54b6d-1715-4edf-903e-bccbf11d2866" providerId="ADAL" clId="{352F1181-C2E3-4034-938B-FEC380F47CA6}" dt="2021-03-09T19:59:33.949" v="16"/>
          <ac:graphicFrameMkLst>
            <pc:docMk/>
            <pc:sldMk cId="1027764527" sldId="268"/>
            <ac:graphicFrameMk id="9" creationId="{00000000-0000-0000-0000-000000000000}"/>
          </ac:graphicFrameMkLst>
        </pc:graphicFrameChg>
        <pc:graphicFrameChg chg="mod">
          <ac:chgData name="Donnelly, Louise E" userId="fae54b6d-1715-4edf-903e-bccbf11d2866" providerId="ADAL" clId="{352F1181-C2E3-4034-938B-FEC380F47CA6}" dt="2021-03-09T19:59:09.583" v="6"/>
          <ac:graphicFrameMkLst>
            <pc:docMk/>
            <pc:sldMk cId="1027764527" sldId="268"/>
            <ac:graphicFrameMk id="11" creationId="{00000000-0000-0000-0000-000000000000}"/>
          </ac:graphicFrameMkLst>
        </pc:graphicFrameChg>
        <pc:graphicFrameChg chg="mod">
          <ac:chgData name="Donnelly, Louise E" userId="fae54b6d-1715-4edf-903e-bccbf11d2866" providerId="ADAL" clId="{352F1181-C2E3-4034-938B-FEC380F47CA6}" dt="2021-03-09T19:59:14.811" v="8"/>
          <ac:graphicFrameMkLst>
            <pc:docMk/>
            <pc:sldMk cId="1027764527" sldId="268"/>
            <ac:graphicFrameMk id="12" creationId="{00000000-0000-0000-0000-000000000000}"/>
          </ac:graphicFrameMkLst>
        </pc:graphicFrame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94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558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683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39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107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392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610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774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1099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0803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989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58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e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7446790"/>
              </p:ext>
            </p:extLst>
          </p:nvPr>
        </p:nvGraphicFramePr>
        <p:xfrm>
          <a:off x="1330325" y="2901950"/>
          <a:ext cx="2108200" cy="172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rism 7" r:id="rId3" imgW="3003532" imgH="2458402" progId="Prism7.Document">
                  <p:embed/>
                </p:oleObj>
              </mc:Choice>
              <mc:Fallback>
                <p:oleObj name="Prism 7" r:id="rId3" imgW="3003532" imgH="2458402" progId="Prism7.Document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0325" y="2901950"/>
                        <a:ext cx="2108200" cy="172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0520335"/>
              </p:ext>
            </p:extLst>
          </p:nvPr>
        </p:nvGraphicFramePr>
        <p:xfrm>
          <a:off x="3492500" y="2895600"/>
          <a:ext cx="2109788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rism 7" r:id="rId5" imgW="3084202" imgH="2531851" progId="Prism7.Document">
                  <p:embed/>
                </p:oleObj>
              </mc:Choice>
              <mc:Fallback>
                <p:oleObj name="Prism 7" r:id="rId5" imgW="3084202" imgH="2531851" progId="Prism7.Document">
                  <p:embed/>
                  <p:pic>
                    <p:nvPicPr>
                      <p:cNvPr id="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2895600"/>
                        <a:ext cx="2109788" cy="173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6101658"/>
              </p:ext>
            </p:extLst>
          </p:nvPr>
        </p:nvGraphicFramePr>
        <p:xfrm>
          <a:off x="1328738" y="4667250"/>
          <a:ext cx="2111375" cy="170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Prism 7" r:id="rId7" imgW="3055391" imgH="2458402" progId="Prism7.Document">
                  <p:embed/>
                </p:oleObj>
              </mc:Choice>
              <mc:Fallback>
                <p:oleObj name="Prism 7" r:id="rId7" imgW="3055391" imgH="2458402" progId="Prism7.Document">
                  <p:embed/>
                  <p:pic>
                    <p:nvPicPr>
                      <p:cNvPr id="8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8738" y="4667250"/>
                        <a:ext cx="2111375" cy="170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6094571"/>
              </p:ext>
            </p:extLst>
          </p:nvPr>
        </p:nvGraphicFramePr>
        <p:xfrm>
          <a:off x="3500438" y="4668838"/>
          <a:ext cx="2095500" cy="174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Prism 7" r:id="rId9" imgW="3024780" imgH="2517810" progId="Prism7.Document">
                  <p:embed/>
                </p:oleObj>
              </mc:Choice>
              <mc:Fallback>
                <p:oleObj name="Prism 7" r:id="rId9" imgW="3024780" imgH="2517810" progId="Prism7.Document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38" y="4668838"/>
                        <a:ext cx="2095500" cy="1744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8417141"/>
              </p:ext>
            </p:extLst>
          </p:nvPr>
        </p:nvGraphicFramePr>
        <p:xfrm>
          <a:off x="1330325" y="1066800"/>
          <a:ext cx="2108200" cy="179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Prism 7" r:id="rId11" imgW="3646734" imgH="3107927" progId="Prism7.Document">
                  <p:embed/>
                </p:oleObj>
              </mc:Choice>
              <mc:Fallback>
                <p:oleObj name="Prism 7" r:id="rId11" imgW="3646734" imgH="3107927" progId="Prism7.Document">
                  <p:embed/>
                  <p:pic>
                    <p:nvPicPr>
                      <p:cNvPr id="1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0325" y="1066800"/>
                        <a:ext cx="2108200" cy="179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6850717"/>
              </p:ext>
            </p:extLst>
          </p:nvPr>
        </p:nvGraphicFramePr>
        <p:xfrm>
          <a:off x="3494088" y="1066800"/>
          <a:ext cx="2108200" cy="178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Prism 7" r:id="rId13" imgW="3660419" imgH="3103246" progId="Prism7.Document">
                  <p:embed/>
                </p:oleObj>
              </mc:Choice>
              <mc:Fallback>
                <p:oleObj name="Prism 7" r:id="rId13" imgW="3660419" imgH="3103246" progId="Prism7.Document">
                  <p:embed/>
                  <p:pic>
                    <p:nvPicPr>
                      <p:cNvPr id="1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4088" y="1066800"/>
                        <a:ext cx="2108200" cy="1785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196752" y="1173088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A</a:t>
            </a:r>
            <a:endParaRPr lang="en-GB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257600" y="1173088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B</a:t>
            </a:r>
            <a:endParaRPr lang="en-GB" sz="1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224136" y="2864768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C</a:t>
            </a:r>
            <a:endParaRPr lang="en-GB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284984" y="2864768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D</a:t>
            </a:r>
            <a:endParaRPr lang="en-GB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196752" y="4736976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E</a:t>
            </a:r>
            <a:endParaRPr lang="en-GB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284984" y="4736976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F</a:t>
            </a:r>
            <a:endParaRPr lang="en-GB" sz="14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2E2A4F0-250C-469B-8969-3CAE4359A46D}"/>
              </a:ext>
            </a:extLst>
          </p:cNvPr>
          <p:cNvSpPr txBox="1"/>
          <p:nvPr/>
        </p:nvSpPr>
        <p:spPr>
          <a:xfrm>
            <a:off x="851770" y="9144000"/>
            <a:ext cx="199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Additional </a:t>
            </a:r>
            <a:r>
              <a:rPr lang="en-GB" b="1" dirty="0"/>
              <a:t>Figure 2</a:t>
            </a:r>
          </a:p>
        </p:txBody>
      </p:sp>
    </p:spTree>
    <p:extLst>
      <p:ext uri="{BB962C8B-B14F-4D97-AF65-F5344CB8AC3E}">
        <p14:creationId xmlns:p14="http://schemas.microsoft.com/office/powerpoint/2010/main" val="10277645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</TotalTime>
  <Words>9</Words>
  <Application>Microsoft Office PowerPoint</Application>
  <PresentationFormat>A4 Paper (210x297 mm)</PresentationFormat>
  <Paragraphs>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Prism 7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Donnelly, Louise E</dc:creator>
  <cp:lastModifiedBy>Radha S</cp:lastModifiedBy>
  <cp:revision>6</cp:revision>
  <dcterms:created xsi:type="dcterms:W3CDTF">2021-03-09T19:13:01Z</dcterms:created>
  <dcterms:modified xsi:type="dcterms:W3CDTF">2021-04-16T07:18:00Z</dcterms:modified>
</cp:coreProperties>
</file>