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72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BFBB-D252-4714-98B9-1CE85C62D102}" type="datetimeFigureOut">
              <a:rPr lang="en-GB" smtClean="0"/>
              <a:t>21/01/2021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C202-FAAC-448C-93B9-F33ABF337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143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BFBB-D252-4714-98B9-1CE85C62D102}" type="datetimeFigureOut">
              <a:rPr lang="en-GB" smtClean="0"/>
              <a:t>21/01/2021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C202-FAAC-448C-93B9-F33ABF337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7396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BFBB-D252-4714-98B9-1CE85C62D102}" type="datetimeFigureOut">
              <a:rPr lang="en-GB" smtClean="0"/>
              <a:t>21/01/2021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C202-FAAC-448C-93B9-F33ABF337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578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BFBB-D252-4714-98B9-1CE85C62D102}" type="datetimeFigureOut">
              <a:rPr lang="en-GB" smtClean="0"/>
              <a:t>21/01/2021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C202-FAAC-448C-93B9-F33ABF337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8083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BFBB-D252-4714-98B9-1CE85C62D102}" type="datetimeFigureOut">
              <a:rPr lang="en-GB" smtClean="0"/>
              <a:t>21/01/2021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C202-FAAC-448C-93B9-F33ABF337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4686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BFBB-D252-4714-98B9-1CE85C62D102}" type="datetimeFigureOut">
              <a:rPr lang="en-GB" smtClean="0"/>
              <a:t>21/01/2021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C202-FAAC-448C-93B9-F33ABF337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3490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BFBB-D252-4714-98B9-1CE85C62D102}" type="datetimeFigureOut">
              <a:rPr lang="en-GB" smtClean="0"/>
              <a:t>21/01/2021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C202-FAAC-448C-93B9-F33ABF337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9580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BFBB-D252-4714-98B9-1CE85C62D102}" type="datetimeFigureOut">
              <a:rPr lang="en-GB" smtClean="0"/>
              <a:t>21/01/2021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C202-FAAC-448C-93B9-F33ABF337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1259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BFBB-D252-4714-98B9-1CE85C62D102}" type="datetimeFigureOut">
              <a:rPr lang="en-GB" smtClean="0"/>
              <a:t>21/01/2021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C202-FAAC-448C-93B9-F33ABF337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8864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BFBB-D252-4714-98B9-1CE85C62D102}" type="datetimeFigureOut">
              <a:rPr lang="en-GB" smtClean="0"/>
              <a:t>21/01/2021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C202-FAAC-448C-93B9-F33ABF337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9859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BFBB-D252-4714-98B9-1CE85C62D102}" type="datetimeFigureOut">
              <a:rPr lang="en-GB" smtClean="0"/>
              <a:t>21/01/2021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C202-FAAC-448C-93B9-F33ABF337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9048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08BFBB-D252-4714-98B9-1CE85C62D102}" type="datetimeFigureOut">
              <a:rPr lang="en-GB" smtClean="0"/>
              <a:t>21/01/2021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8C202-FAAC-448C-93B9-F33ABF337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1172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0ACF9BE5-86FF-4D2F-ACFD-F01AF03C9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619" y="-126749"/>
            <a:ext cx="12590095" cy="562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11483C21-9283-49A7-B24D-C634CCC9A7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562" y="154638"/>
            <a:ext cx="1202654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0615C162-5847-442C-93D3-E09BB3B914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4175253"/>
              </p:ext>
            </p:extLst>
          </p:nvPr>
        </p:nvGraphicFramePr>
        <p:xfrm>
          <a:off x="295563" y="154639"/>
          <a:ext cx="7804728" cy="66020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Prism 8" r:id="rId3" imgW="8667147" imgH="7332031" progId="Prism8.Document">
                  <p:embed/>
                </p:oleObj>
              </mc:Choice>
              <mc:Fallback>
                <p:oleObj name="Prism 8" r:id="rId3" imgW="8667147" imgH="7332031" progId="Prism8.Document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563" y="154639"/>
                        <a:ext cx="7804728" cy="66020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108694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GraphPad Prism 8 Project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Lamb,Dr.,David (RES I+R) BIP-DE-B</dc:creator>
  <cp:lastModifiedBy>Lamb,Dr.,David (RES I+R) BIP-DE-B</cp:lastModifiedBy>
  <cp:revision>5</cp:revision>
  <dcterms:created xsi:type="dcterms:W3CDTF">2021-01-21T14:23:16Z</dcterms:created>
  <dcterms:modified xsi:type="dcterms:W3CDTF">2021-01-21T14:27:48Z</dcterms:modified>
</cp:coreProperties>
</file>