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6"/>
    <p:restoredTop sz="94643"/>
  </p:normalViewPr>
  <p:slideViewPr>
    <p:cSldViewPr snapToGrid="0" snapToObjects="1">
      <p:cViewPr varScale="1">
        <p:scale>
          <a:sx n="120" d="100"/>
          <a:sy n="120" d="100"/>
        </p:scale>
        <p:origin x="1272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BCBE-A2DD-2248-8676-657FEEB74689}" type="datetimeFigureOut">
              <a:rPr lang="en-US" smtClean="0"/>
              <a:t>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CF37-3CC2-C74D-A5F5-BBEAD8F9A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925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BCBE-A2DD-2248-8676-657FEEB74689}" type="datetimeFigureOut">
              <a:rPr lang="en-US" smtClean="0"/>
              <a:t>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CF37-3CC2-C74D-A5F5-BBEAD8F9A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518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BCBE-A2DD-2248-8676-657FEEB74689}" type="datetimeFigureOut">
              <a:rPr lang="en-US" smtClean="0"/>
              <a:t>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CF37-3CC2-C74D-A5F5-BBEAD8F9A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23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BCBE-A2DD-2248-8676-657FEEB74689}" type="datetimeFigureOut">
              <a:rPr lang="en-US" smtClean="0"/>
              <a:t>2/26/21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CF37-3CC2-C74D-A5F5-BBEAD8F9A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475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BCBE-A2DD-2248-8676-657FEEB74689}" type="datetimeFigureOut">
              <a:rPr lang="en-US" smtClean="0"/>
              <a:t>2/26/21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CF37-3CC2-C74D-A5F5-BBEAD8F9A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604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BCBE-A2DD-2248-8676-657FEEB74689}" type="datetimeFigureOut">
              <a:rPr lang="en-US" smtClean="0"/>
              <a:t>2/26/21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CF37-3CC2-C74D-A5F5-BBEAD8F9A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105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BCBE-A2DD-2248-8676-657FEEB74689}" type="datetimeFigureOut">
              <a:rPr lang="en-US" smtClean="0"/>
              <a:t>2/26/21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CF37-3CC2-C74D-A5F5-BBEAD8F9A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378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BCBE-A2DD-2248-8676-657FEEB74689}" type="datetimeFigureOut">
              <a:rPr lang="en-US" smtClean="0"/>
              <a:t>2/26/21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CF37-3CC2-C74D-A5F5-BBEAD8F9A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77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BCBE-A2DD-2248-8676-657FEEB74689}" type="datetimeFigureOut">
              <a:rPr lang="en-US" smtClean="0"/>
              <a:t>2/26/21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CF37-3CC2-C74D-A5F5-BBEAD8F9A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089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BCBE-A2DD-2248-8676-657FEEB74689}" type="datetimeFigureOut">
              <a:rPr lang="en-US" smtClean="0"/>
              <a:t>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CF37-3CC2-C74D-A5F5-BBEAD8F9A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284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BCBE-A2DD-2248-8676-657FEEB74689}" type="datetimeFigureOut">
              <a:rPr lang="en-US" smtClean="0"/>
              <a:t>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CF37-3CC2-C74D-A5F5-BBEAD8F9A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721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97BCBE-A2DD-2248-8676-657FEEB74689}" type="datetimeFigureOut">
              <a:rPr lang="en-US" smtClean="0"/>
              <a:t>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ECF37-3CC2-C74D-A5F5-BBEAD8F9A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347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5EA40114-475D-4645-A319-793F04367E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911" y="0"/>
            <a:ext cx="7230140" cy="5218605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C49461BD-3EC6-E941-A854-DDD810291B01}"/>
              </a:ext>
            </a:extLst>
          </p:cNvPr>
          <p:cNvSpPr txBox="1"/>
          <p:nvPr/>
        </p:nvSpPr>
        <p:spPr>
          <a:xfrm>
            <a:off x="898450" y="5409991"/>
            <a:ext cx="69430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/>
              <a:t>Figure S1. </a:t>
            </a:r>
            <a:r>
              <a:rPr lang="en-US" altLang="zh-CN" sz="1400" dirty="0"/>
              <a:t>The baseline sputum cell mRNA levels among four subgroups of asthmatic patients. The data of mRNA expression was log transformed.</a:t>
            </a:r>
            <a:endParaRPr lang="zh-CN" altLang="zh-CN" sz="1400" dirty="0"/>
          </a:p>
          <a:p>
            <a:endParaRPr kumimoji="1"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9422265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25</Words>
  <Application>Microsoft Macintosh PowerPoint</Application>
  <PresentationFormat>全屏显示(4:3)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Wu Coral</dc:creator>
  <cp:lastModifiedBy>Administrator</cp:lastModifiedBy>
  <cp:revision>3</cp:revision>
  <dcterms:created xsi:type="dcterms:W3CDTF">2014-01-14T12:05:24Z</dcterms:created>
  <dcterms:modified xsi:type="dcterms:W3CDTF">2021-02-26T03:15:09Z</dcterms:modified>
</cp:coreProperties>
</file>