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6"/>
    <p:restoredTop sz="94643"/>
  </p:normalViewPr>
  <p:slideViewPr>
    <p:cSldViewPr snapToGrid="0" snapToObjects="1">
      <p:cViewPr varScale="1">
        <p:scale>
          <a:sx n="120" d="100"/>
          <a:sy n="120" d="100"/>
        </p:scale>
        <p:origin x="1272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925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518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23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2/26/21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475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2/26/21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604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2/26/21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105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2/26/21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378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2/26/21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77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2/26/21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089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284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721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7BCBE-A2DD-2248-8676-657FEEB74689}" type="datetimeFigureOut">
              <a:rPr lang="en-US" smtClean="0"/>
              <a:t>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347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4B57B328-FF8B-9B4E-8D23-1E3F8EF0FE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8068" y="0"/>
            <a:ext cx="4304119" cy="444130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261E649D-37AD-8044-B46F-9CAE13C9EA83}"/>
              </a:ext>
            </a:extLst>
          </p:cNvPr>
          <p:cNvSpPr txBox="1"/>
          <p:nvPr/>
        </p:nvSpPr>
        <p:spPr>
          <a:xfrm>
            <a:off x="2105246" y="4848447"/>
            <a:ext cx="46676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/>
              <a:t>Figure S2. </a:t>
            </a:r>
            <a:r>
              <a:rPr lang="en-US" altLang="zh-CN" sz="1400" dirty="0"/>
              <a:t>Lung function (a-c) and ACT scores (d) after six months standardized therapy among four subgroups of asthmatic patients.</a:t>
            </a:r>
            <a:endParaRPr kumimoji="1"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9422265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26</Words>
  <Application>Microsoft Macintosh PowerPoint</Application>
  <PresentationFormat>全屏显示(4:3)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Wu Coral</dc:creator>
  <cp:lastModifiedBy>Administrator</cp:lastModifiedBy>
  <cp:revision>3</cp:revision>
  <dcterms:created xsi:type="dcterms:W3CDTF">2014-01-14T12:05:24Z</dcterms:created>
  <dcterms:modified xsi:type="dcterms:W3CDTF">2021-02-26T03:15:21Z</dcterms:modified>
</cp:coreProperties>
</file>