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48" r:id="rId1"/>
  </p:sldMasterIdLst>
  <p:sldIdLst>
    <p:sldId id="256"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6"/>
    <p:restoredTop sz="94643"/>
  </p:normalViewPr>
  <p:slideViewPr>
    <p:cSldViewPr snapToGrid="0" snapToObjects="1">
      <p:cViewPr varScale="1">
        <p:scale>
          <a:sx n="120" d="100"/>
          <a:sy n="120" d="100"/>
        </p:scale>
        <p:origin x="1272"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97BCBE-A2DD-2248-8676-657FEEB74689}" type="datetimeFigureOut">
              <a:rPr lang="en-US" smtClean="0"/>
              <a:t>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ECF37-3CC2-C74D-A5F5-BBEAD8F9A4D4}" type="slidenum">
              <a:rPr lang="en-US" smtClean="0"/>
              <a:t>‹#›</a:t>
            </a:fld>
            <a:endParaRPr lang="en-US"/>
          </a:p>
        </p:txBody>
      </p:sp>
    </p:spTree>
    <p:extLst>
      <p:ext uri="{BB962C8B-B14F-4D97-AF65-F5344CB8AC3E}">
        <p14:creationId xmlns:p14="http://schemas.microsoft.com/office/powerpoint/2010/main" val="3395925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7BCBE-A2DD-2248-8676-657FEEB74689}" type="datetimeFigureOut">
              <a:rPr lang="en-US" smtClean="0"/>
              <a:t>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ECF37-3CC2-C74D-A5F5-BBEAD8F9A4D4}" type="slidenum">
              <a:rPr lang="en-US" smtClean="0"/>
              <a:t>‹#›</a:t>
            </a:fld>
            <a:endParaRPr lang="en-US"/>
          </a:p>
        </p:txBody>
      </p:sp>
    </p:spTree>
    <p:extLst>
      <p:ext uri="{BB962C8B-B14F-4D97-AF65-F5344CB8AC3E}">
        <p14:creationId xmlns:p14="http://schemas.microsoft.com/office/powerpoint/2010/main" val="2557518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97BCBE-A2DD-2248-8676-657FEEB74689}" type="datetimeFigureOut">
              <a:rPr lang="en-US" smtClean="0"/>
              <a:t>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ECF37-3CC2-C74D-A5F5-BBEAD8F9A4D4}" type="slidenum">
              <a:rPr lang="en-US" smtClean="0"/>
              <a:t>‹#›</a:t>
            </a:fld>
            <a:endParaRPr lang="en-US"/>
          </a:p>
        </p:txBody>
      </p:sp>
    </p:spTree>
    <p:extLst>
      <p:ext uri="{BB962C8B-B14F-4D97-AF65-F5344CB8AC3E}">
        <p14:creationId xmlns:p14="http://schemas.microsoft.com/office/powerpoint/2010/main" val="385423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97BCBE-A2DD-2248-8676-657FEEB74689}" type="datetimeFigureOut">
              <a:rPr lang="en-US" smtClean="0"/>
              <a:t>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8ECF37-3CC2-C74D-A5F5-BBEAD8F9A4D4}" type="slidenum">
              <a:rPr lang="en-US" smtClean="0"/>
              <a:t>‹#›</a:t>
            </a:fld>
            <a:endParaRPr lang="en-US"/>
          </a:p>
        </p:txBody>
      </p:sp>
    </p:spTree>
    <p:extLst>
      <p:ext uri="{BB962C8B-B14F-4D97-AF65-F5344CB8AC3E}">
        <p14:creationId xmlns:p14="http://schemas.microsoft.com/office/powerpoint/2010/main" val="1853475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97BCBE-A2DD-2248-8676-657FEEB74689}" type="datetimeFigureOut">
              <a:rPr lang="en-US" smtClean="0"/>
              <a:t>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8ECF37-3CC2-C74D-A5F5-BBEAD8F9A4D4}" type="slidenum">
              <a:rPr lang="en-US" smtClean="0"/>
              <a:t>‹#›</a:t>
            </a:fld>
            <a:endParaRPr lang="en-US"/>
          </a:p>
        </p:txBody>
      </p:sp>
    </p:spTree>
    <p:extLst>
      <p:ext uri="{BB962C8B-B14F-4D97-AF65-F5344CB8AC3E}">
        <p14:creationId xmlns:p14="http://schemas.microsoft.com/office/powerpoint/2010/main" val="2495604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97BCBE-A2DD-2248-8676-657FEEB74689}" type="datetimeFigureOut">
              <a:rPr lang="en-US" smtClean="0"/>
              <a:t>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8ECF37-3CC2-C74D-A5F5-BBEAD8F9A4D4}" type="slidenum">
              <a:rPr lang="en-US" smtClean="0"/>
              <a:t>‹#›</a:t>
            </a:fld>
            <a:endParaRPr lang="en-US"/>
          </a:p>
        </p:txBody>
      </p:sp>
    </p:spTree>
    <p:extLst>
      <p:ext uri="{BB962C8B-B14F-4D97-AF65-F5344CB8AC3E}">
        <p14:creationId xmlns:p14="http://schemas.microsoft.com/office/powerpoint/2010/main" val="1868105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97BCBE-A2DD-2248-8676-657FEEB74689}" type="datetimeFigureOut">
              <a:rPr lang="en-US" smtClean="0"/>
              <a:t>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8ECF37-3CC2-C74D-A5F5-BBEAD8F9A4D4}" type="slidenum">
              <a:rPr lang="en-US" smtClean="0"/>
              <a:t>‹#›</a:t>
            </a:fld>
            <a:endParaRPr lang="en-US"/>
          </a:p>
        </p:txBody>
      </p:sp>
    </p:spTree>
    <p:extLst>
      <p:ext uri="{BB962C8B-B14F-4D97-AF65-F5344CB8AC3E}">
        <p14:creationId xmlns:p14="http://schemas.microsoft.com/office/powerpoint/2010/main" val="4045378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97BCBE-A2DD-2248-8676-657FEEB74689}" type="datetimeFigureOut">
              <a:rPr lang="en-US" smtClean="0"/>
              <a:t>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8ECF37-3CC2-C74D-A5F5-BBEAD8F9A4D4}" type="slidenum">
              <a:rPr lang="en-US" smtClean="0"/>
              <a:t>‹#›</a:t>
            </a:fld>
            <a:endParaRPr lang="en-US"/>
          </a:p>
        </p:txBody>
      </p:sp>
    </p:spTree>
    <p:extLst>
      <p:ext uri="{BB962C8B-B14F-4D97-AF65-F5344CB8AC3E}">
        <p14:creationId xmlns:p14="http://schemas.microsoft.com/office/powerpoint/2010/main" val="412577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97BCBE-A2DD-2248-8676-657FEEB74689}" type="datetimeFigureOut">
              <a:rPr lang="en-US" smtClean="0"/>
              <a:t>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8ECF37-3CC2-C74D-A5F5-BBEAD8F9A4D4}" type="slidenum">
              <a:rPr lang="en-US" smtClean="0"/>
              <a:t>‹#›</a:t>
            </a:fld>
            <a:endParaRPr lang="en-US"/>
          </a:p>
        </p:txBody>
      </p:sp>
    </p:spTree>
    <p:extLst>
      <p:ext uri="{BB962C8B-B14F-4D97-AF65-F5344CB8AC3E}">
        <p14:creationId xmlns:p14="http://schemas.microsoft.com/office/powerpoint/2010/main" val="3552089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7BCBE-A2DD-2248-8676-657FEEB74689}" type="datetimeFigureOut">
              <a:rPr lang="en-US" smtClean="0"/>
              <a:t>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ECF37-3CC2-C74D-A5F5-BBEAD8F9A4D4}" type="slidenum">
              <a:rPr lang="en-US" smtClean="0"/>
              <a:t>‹#›</a:t>
            </a:fld>
            <a:endParaRPr lang="en-US"/>
          </a:p>
        </p:txBody>
      </p:sp>
    </p:spTree>
    <p:extLst>
      <p:ext uri="{BB962C8B-B14F-4D97-AF65-F5344CB8AC3E}">
        <p14:creationId xmlns:p14="http://schemas.microsoft.com/office/powerpoint/2010/main" val="1749284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7BCBE-A2DD-2248-8676-657FEEB74689}" type="datetimeFigureOut">
              <a:rPr lang="en-US" smtClean="0"/>
              <a:t>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ECF37-3CC2-C74D-A5F5-BBEAD8F9A4D4}" type="slidenum">
              <a:rPr lang="en-US" smtClean="0"/>
              <a:t>‹#›</a:t>
            </a:fld>
            <a:endParaRPr lang="en-US"/>
          </a:p>
        </p:txBody>
      </p:sp>
    </p:spTree>
    <p:extLst>
      <p:ext uri="{BB962C8B-B14F-4D97-AF65-F5344CB8AC3E}">
        <p14:creationId xmlns:p14="http://schemas.microsoft.com/office/powerpoint/2010/main" val="2088721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7BCBE-A2DD-2248-8676-657FEEB74689}" type="datetimeFigureOut">
              <a:rPr lang="en-US" smtClean="0"/>
              <a:t>2/26/21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8ECF37-3CC2-C74D-A5F5-BBEAD8F9A4D4}" type="slidenum">
              <a:rPr lang="en-US" smtClean="0"/>
              <a:t>‹#›</a:t>
            </a:fld>
            <a:endParaRPr lang="en-US"/>
          </a:p>
        </p:txBody>
      </p:sp>
    </p:spTree>
    <p:extLst>
      <p:ext uri="{BB962C8B-B14F-4D97-AF65-F5344CB8AC3E}">
        <p14:creationId xmlns:p14="http://schemas.microsoft.com/office/powerpoint/2010/main" val="1375347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96EDFCC-4F38-2C45-A362-A246CFE38364}"/>
              </a:ext>
            </a:extLst>
          </p:cNvPr>
          <p:cNvPicPr>
            <a:picLocks noChangeAspect="1"/>
          </p:cNvPicPr>
          <p:nvPr/>
        </p:nvPicPr>
        <p:blipFill>
          <a:blip r:embed="rId2"/>
          <a:stretch>
            <a:fillRect/>
          </a:stretch>
        </p:blipFill>
        <p:spPr>
          <a:xfrm>
            <a:off x="1875760" y="266848"/>
            <a:ext cx="5168996" cy="3975543"/>
          </a:xfrm>
          <a:prstGeom prst="rect">
            <a:avLst/>
          </a:prstGeom>
        </p:spPr>
      </p:pic>
      <p:sp>
        <p:nvSpPr>
          <p:cNvPr id="6" name="文本框 5">
            <a:extLst>
              <a:ext uri="{FF2B5EF4-FFF2-40B4-BE49-F238E27FC236}">
                <a16:creationId xmlns:a16="http://schemas.microsoft.com/office/drawing/2014/main" id="{BA1B336A-E9E2-BC46-9D52-01BFF1592449}"/>
              </a:ext>
            </a:extLst>
          </p:cNvPr>
          <p:cNvSpPr txBox="1"/>
          <p:nvPr/>
        </p:nvSpPr>
        <p:spPr>
          <a:xfrm>
            <a:off x="1875760" y="4444410"/>
            <a:ext cx="5050465" cy="1384995"/>
          </a:xfrm>
          <a:prstGeom prst="rect">
            <a:avLst/>
          </a:prstGeom>
          <a:noFill/>
        </p:spPr>
        <p:txBody>
          <a:bodyPr wrap="square" rtlCol="0">
            <a:spAutoFit/>
          </a:bodyPr>
          <a:lstStyle/>
          <a:p>
            <a:r>
              <a:rPr lang="sk-SK" altLang="zh-CN" sz="1400" b="1" dirty="0"/>
              <a:t>Figure </a:t>
            </a:r>
            <a:r>
              <a:rPr lang="en-US" altLang="zh-CN" sz="1400" b="1" dirty="0"/>
              <a:t>S3. </a:t>
            </a:r>
            <a:r>
              <a:rPr lang="en-US" altLang="zh-CN" sz="1400" dirty="0"/>
              <a:t>(a) Mean thickness of reticular basement membrane for healthy controls and asthmatic patients. (b-d) The correlations of the thickness of reticular basement membrane with neutrophil percentage in BALF, eosinophil percentage in blood, and eosinophil percentage in BALF. The data are presented as dot plots, with fitted regression lines. Spearman R-values and </a:t>
            </a:r>
            <a:r>
              <a:rPr lang="en-US" altLang="zh-CN" sz="1400" i="1" dirty="0"/>
              <a:t>p</a:t>
            </a:r>
            <a:r>
              <a:rPr lang="en-US" altLang="zh-CN" sz="1400" dirty="0"/>
              <a:t>-values are indicated.</a:t>
            </a:r>
            <a:r>
              <a:rPr lang="zh-CN" altLang="zh-CN" sz="1400" dirty="0"/>
              <a:t> </a:t>
            </a:r>
            <a:endParaRPr kumimoji="1" lang="zh-CN" altLang="en-US" sz="1400" dirty="0"/>
          </a:p>
        </p:txBody>
      </p:sp>
    </p:spTree>
    <p:extLst>
      <p:ext uri="{BB962C8B-B14F-4D97-AF65-F5344CB8AC3E}">
        <p14:creationId xmlns:p14="http://schemas.microsoft.com/office/powerpoint/2010/main" val="9422265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TotalTime>
  <Words>68</Words>
  <Application>Microsoft Macintosh PowerPoint</Application>
  <PresentationFormat>全屏显示(4:3)</PresentationFormat>
  <Paragraphs>1</Paragraphs>
  <Slides>1</Slides>
  <Notes>0</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1</vt:i4>
      </vt:variant>
    </vt:vector>
  </HeadingPairs>
  <TitlesOfParts>
    <vt:vector size="4" baseType="lpstr">
      <vt:lpstr>Arial</vt:lpstr>
      <vt:lpstr>Calibri</vt:lpstr>
      <vt:lpstr>Office Theme</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Wu Coral</dc:creator>
  <cp:lastModifiedBy>Administrator</cp:lastModifiedBy>
  <cp:revision>3</cp:revision>
  <dcterms:created xsi:type="dcterms:W3CDTF">2014-01-14T12:05:24Z</dcterms:created>
  <dcterms:modified xsi:type="dcterms:W3CDTF">2021-02-26T03:15:30Z</dcterms:modified>
</cp:coreProperties>
</file>