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/>
    <p:restoredTop sz="94628"/>
  </p:normalViewPr>
  <p:slideViewPr>
    <p:cSldViewPr snapToGrid="0" snapToObjects="1">
      <p:cViewPr varScale="1">
        <p:scale>
          <a:sx n="119" d="100"/>
          <a:sy n="119" d="100"/>
        </p:scale>
        <p:origin x="129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7/31/21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25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7/31/21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1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7/31/21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3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7/31/21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75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7/31/21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04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7/31/21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05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7/31/21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78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7/31/21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7/31/21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8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7/31/21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84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7/31/21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21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BCBE-A2DD-2248-8676-657FEEB74689}" type="datetimeFigureOut">
              <a:rPr lang="en-US" smtClean="0"/>
              <a:t>7/31/21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34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692F8E1-8EA5-B041-BA77-E19F922D2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50" y="0"/>
            <a:ext cx="4622699" cy="485976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F71E54E-6162-4446-9BC4-659F3DC59DD4}"/>
              </a:ext>
            </a:extLst>
          </p:cNvPr>
          <p:cNvSpPr txBox="1"/>
          <p:nvPr/>
        </p:nvSpPr>
        <p:spPr>
          <a:xfrm>
            <a:off x="116957" y="4859761"/>
            <a:ext cx="89100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/>
              <a:t>Figure S4. The effect of glucocorticoid and montelukast sodium on TGF-β1 combined with IL-1β-induced EMT in A549 cells.</a:t>
            </a:r>
            <a:endParaRPr lang="zh-CN" altLang="zh-CN" sz="1400" dirty="0"/>
          </a:p>
          <a:p>
            <a:r>
              <a:rPr lang="en-US" altLang="zh-CN" sz="1400" dirty="0"/>
              <a:t>A549 cells were cultured in the absence (-) or </a:t>
            </a:r>
            <a:r>
              <a:rPr lang="en-US" altLang="zh-CN" sz="1400"/>
              <a:t>presence (+) </a:t>
            </a:r>
            <a:r>
              <a:rPr lang="en-US" altLang="zh-CN" sz="1400" dirty="0"/>
              <a:t>of TGF-β1, IL-1β, glucocorticoid, and montelukast sodium. (a) Proteomic analyses of E-cadherin and Fibronectin in A549 cells. The relative (b) E-cadherin and (c) Fibronectin protein expression were assessed by means of western blot. Expression levels were normalized to the housekeeping gene GAPDH and calculated over untreated control cells.</a:t>
            </a:r>
            <a:endParaRPr lang="zh-CN" altLang="zh-CN" sz="1400" dirty="0"/>
          </a:p>
          <a:p>
            <a:r>
              <a:rPr lang="en-US" altLang="zh-CN" sz="1400" dirty="0"/>
              <a:t>Error bars represent standard deviation. </a:t>
            </a:r>
            <a:endParaRPr lang="zh-CN" altLang="zh-CN" sz="1400" dirty="0"/>
          </a:p>
          <a:p>
            <a:r>
              <a:rPr lang="en-US" altLang="zh-CN" sz="1400" dirty="0"/>
              <a:t>*</a:t>
            </a:r>
            <a:r>
              <a:rPr lang="en-US" altLang="zh-CN" sz="1400" i="1" dirty="0"/>
              <a:t>p </a:t>
            </a:r>
            <a:r>
              <a:rPr lang="en-US" altLang="zh-CN" sz="1400" dirty="0"/>
              <a:t>&lt; 0.05, **</a:t>
            </a:r>
            <a:r>
              <a:rPr lang="en-US" altLang="zh-CN" sz="1400" i="1" dirty="0"/>
              <a:t>p </a:t>
            </a:r>
            <a:r>
              <a:rPr lang="en-US" altLang="zh-CN" sz="1400" dirty="0"/>
              <a:t>&lt; 0.01, ***</a:t>
            </a:r>
            <a:r>
              <a:rPr lang="en-US" altLang="zh-CN" sz="1400" i="1" dirty="0"/>
              <a:t>p </a:t>
            </a:r>
            <a:r>
              <a:rPr lang="en-US" altLang="zh-CN" sz="1400" dirty="0"/>
              <a:t>&lt; 0.001 compared with control group.</a:t>
            </a:r>
            <a:endParaRPr lang="zh-CN" altLang="zh-CN" sz="1400" dirty="0"/>
          </a:p>
        </p:txBody>
      </p:sp>
    </p:spTree>
    <p:extLst>
      <p:ext uri="{BB962C8B-B14F-4D97-AF65-F5344CB8AC3E}">
        <p14:creationId xmlns:p14="http://schemas.microsoft.com/office/powerpoint/2010/main" val="942226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117</Words>
  <Application>Microsoft Macintosh PowerPoint</Application>
  <PresentationFormat>全屏显示(4:3)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Wu Coral</dc:creator>
  <cp:lastModifiedBy>Administrator</cp:lastModifiedBy>
  <cp:revision>3</cp:revision>
  <dcterms:created xsi:type="dcterms:W3CDTF">2014-01-14T12:05:24Z</dcterms:created>
  <dcterms:modified xsi:type="dcterms:W3CDTF">2021-07-31T08:16:18Z</dcterms:modified>
</cp:coreProperties>
</file>