
<file path=[Content_Types].xml><?xml version="1.0" encoding="utf-8"?>
<Types xmlns="http://schemas.openxmlformats.org/package/2006/content-types">
  <Default Extension="jpeg" ContentType="image/jpeg"/>
  <Default Extension="JPG" ContentType="image/.jp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12192000" cy="6858000"/>
  <p:notesSz cx="6858000" cy="9144000"/>
  <p:custDataLst>
    <p:tags r:id="rId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2.xml"/><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tiff"/><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FIGS1"/>
          <p:cNvPicPr>
            <a:picLocks noChangeAspect="1"/>
          </p:cNvPicPr>
          <p:nvPr/>
        </p:nvPicPr>
        <p:blipFill>
          <a:blip r:embed="rId1"/>
          <a:stretch>
            <a:fillRect/>
          </a:stretch>
        </p:blipFill>
        <p:spPr>
          <a:xfrm>
            <a:off x="954405" y="43815"/>
            <a:ext cx="5102225" cy="6594475"/>
          </a:xfrm>
          <a:prstGeom prst="rect">
            <a:avLst/>
          </a:prstGeom>
        </p:spPr>
      </p:pic>
      <p:sp>
        <p:nvSpPr>
          <p:cNvPr id="5" name="文本框 4"/>
          <p:cNvSpPr txBox="1"/>
          <p:nvPr/>
        </p:nvSpPr>
        <p:spPr>
          <a:xfrm>
            <a:off x="6327140" y="1235710"/>
            <a:ext cx="5740400" cy="3692525"/>
          </a:xfrm>
          <a:prstGeom prst="rect">
            <a:avLst/>
          </a:prstGeom>
          <a:noFill/>
        </p:spPr>
        <p:txBody>
          <a:bodyPr wrap="square" rtlCol="0" anchor="t">
            <a:spAutoFit/>
          </a:bodyPr>
          <a:p>
            <a:r>
              <a:rPr lang="zh-CN" altLang="en-US"/>
              <a:t>Supplementary Figure 1. Pan-cancer analysis of the differential expression of the 28 DAMP-related genes. (A) The bubble plots showing the differently RNA level of 28 DAMP-related genes in 17 types of cancer from TCGA datasets. The color of the dots represents the RNA level of genes that calculated as average expression of tumor to normal. Redder dots represent higher expression in cancer tissue. Greener dots represent higher expression in normal tissue. The size of the bubbles indicates the –log10(p-Value). (B) Violin plots of the protein expression of the 28 ICD-related DAMP genes in normal and tumor samples in LUAD. P values were calculated using Wilcoxon rank sum test (*P &lt; 0.05).</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271270" y="324485"/>
            <a:ext cx="4064000" cy="373380"/>
          </a:xfrm>
          <a:prstGeom prst="rect">
            <a:avLst/>
          </a:prstGeom>
          <a:noFill/>
        </p:spPr>
        <p:txBody>
          <a:bodyPr wrap="square" rtlCol="0">
            <a:noAutofit/>
          </a:bodyPr>
          <a:p>
            <a:endParaRPr lang="zh-CN" altLang="en-US"/>
          </a:p>
        </p:txBody>
      </p:sp>
      <p:sp>
        <p:nvSpPr>
          <p:cNvPr id="5" name="文本框 4"/>
          <p:cNvSpPr txBox="1"/>
          <p:nvPr>
            <p:custDataLst>
              <p:tags r:id="rId1"/>
            </p:custDataLst>
          </p:nvPr>
        </p:nvSpPr>
        <p:spPr>
          <a:xfrm>
            <a:off x="6327140" y="1235710"/>
            <a:ext cx="5740400" cy="1198880"/>
          </a:xfrm>
          <a:prstGeom prst="rect">
            <a:avLst/>
          </a:prstGeom>
          <a:noFill/>
        </p:spPr>
        <p:txBody>
          <a:bodyPr wrap="square" rtlCol="0" anchor="t">
            <a:spAutoFit/>
          </a:bodyPr>
          <a:p>
            <a:r>
              <a:rPr lang="zh-CN" altLang="en-US"/>
              <a:t>Supplementary Figure </a:t>
            </a:r>
            <a:r>
              <a:rPr lang="en-US" altLang="zh-CN"/>
              <a:t>2</a:t>
            </a:r>
            <a:r>
              <a:rPr lang="zh-CN" altLang="en-US"/>
              <a:t>.The forest plot show</a:t>
            </a:r>
            <a:r>
              <a:rPr lang="en-US" altLang="zh-CN"/>
              <a:t>ing</a:t>
            </a:r>
            <a:r>
              <a:rPr lang="zh-CN" altLang="en-US"/>
              <a:t> the univariate Cox regression of 28 ICD-genes in LUAD with the individual P value. The red color of P values indicates p&lt;0.05. </a:t>
            </a:r>
            <a:endParaRPr lang="zh-CN" altLang="en-US"/>
          </a:p>
        </p:txBody>
      </p:sp>
      <p:pic>
        <p:nvPicPr>
          <p:cNvPr id="6" name="图片 5" descr="Additional file 1 Fig. 2"/>
          <p:cNvPicPr>
            <a:picLocks noChangeAspect="1"/>
          </p:cNvPicPr>
          <p:nvPr/>
        </p:nvPicPr>
        <p:blipFill>
          <a:blip r:embed="rId2"/>
          <a:stretch>
            <a:fillRect/>
          </a:stretch>
        </p:blipFill>
        <p:spPr>
          <a:xfrm>
            <a:off x="447675" y="206375"/>
            <a:ext cx="5711825" cy="6320155"/>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COMMONDATA" val="eyJoZGlkIjoiNGM4Y2EyYTZjY2MwOWQ1OGU2OGZiY2QzMjdkZGE1ZDMifQ=="/>
  <p:tag name="KSO_WPP_MARK_KEY" val="ceaf67a4-3f76-4cb3-b466-8ff9800e3d7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866</Words>
  <Application>WPS 演示</Application>
  <PresentationFormat>宽屏</PresentationFormat>
  <Paragraphs>4</Paragraphs>
  <Slides>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vt:i4>
      </vt:variant>
    </vt:vector>
  </HeadingPairs>
  <TitlesOfParts>
    <vt:vector size="9" baseType="lpstr">
      <vt:lpstr>Arial</vt:lpstr>
      <vt:lpstr>宋体</vt:lpstr>
      <vt:lpstr>Wingdings</vt:lpstr>
      <vt:lpstr>Calibri</vt:lpstr>
      <vt:lpstr>微软雅黑</vt:lpstr>
      <vt:lpstr>Arial Unicode MS</vt:lpstr>
      <vt:lpstr>Office 主题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yuxin wu</dc:creator>
  <cp:lastModifiedBy>Halo</cp:lastModifiedBy>
  <cp:revision>7</cp:revision>
  <dcterms:created xsi:type="dcterms:W3CDTF">2023-02-02T11:58:00Z</dcterms:created>
  <dcterms:modified xsi:type="dcterms:W3CDTF">2023-04-17T08:28:42Z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BF796F9344DE4B68BC0F4D968763A2E2_13</vt:lpwstr>
  </property>
  <property fmtid="{D5CDD505-2E9C-101B-9397-08002B2CF9AE}" pid="3" name="KSOProductBuildVer">
    <vt:lpwstr>2052-11.1.0.14036</vt:lpwstr>
  </property>
</Properties>
</file>