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3" r:id="rId5"/>
    <p:sldId id="264" r:id="rId6"/>
    <p:sldId id="265" r:id="rId7"/>
    <p:sldId id="266" r:id="rId8"/>
    <p:sldId id="269" r:id="rId9"/>
    <p:sldId id="268" r:id="rId10"/>
    <p:sldId id="267" r:id="rId11"/>
    <p:sldId id="270" r:id="rId12"/>
    <p:sldId id="271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67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6950BD-D510-DF78-88AE-516E4B8AE5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42C5E0E-DF74-2538-123B-9AF14A6BE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533187E-4122-3258-4669-9AD0CD519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C98C-B166-4E58-A1B6-B9C5A85AC0C2}" type="datetimeFigureOut">
              <a:rPr lang="zh-CN" altLang="en-US" smtClean="0"/>
              <a:t>2026/2/14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488588-35A5-A20E-E825-3B3B75D0A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FD8D077-3894-CA2D-4020-3CBB59F93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6509-2436-42B6-A1C6-27AB6FC210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74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5D5399-CD86-8F87-F604-CD85D7014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95DFEB2-2BC6-9C2D-C241-0D82FCC17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94E5AFE-1469-60EE-426C-A9CA7CB76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C98C-B166-4E58-A1B6-B9C5A85AC0C2}" type="datetimeFigureOut">
              <a:rPr lang="zh-CN" altLang="en-US" smtClean="0"/>
              <a:t>2026/2/14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F2C5E51-C922-A903-5602-D1A2AB544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8D7EE9-651C-FEED-E6A7-6D711FBF5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6509-2436-42B6-A1C6-27AB6FC210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3091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C9D7BE-8D91-6B07-FD83-79DF14667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1028D1-AD85-7234-57E0-4815B5420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014EA31-A7F1-6D93-6343-831858B1B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C98C-B166-4E58-A1B6-B9C5A85AC0C2}" type="datetimeFigureOut">
              <a:rPr lang="zh-CN" altLang="en-US" smtClean="0"/>
              <a:t>2026/2/14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52B66D-1780-A50B-A8F7-909196297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1F5548-755D-6C0B-0611-0DE9EAF17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6509-2436-42B6-A1C6-27AB6FC210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676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EC7A94-C44E-BF8E-1B33-93032745D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1457B4-B8DB-9695-F102-1433ADF1C9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BD6099F-59CF-A7E8-0E8F-9FD8263B5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9A4CB7F-2919-E20F-EC9D-E8A424C71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C98C-B166-4E58-A1B6-B9C5A85AC0C2}" type="datetimeFigureOut">
              <a:rPr lang="zh-CN" altLang="en-US" smtClean="0"/>
              <a:t>2026/2/14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65FD769-D5AD-A57D-6CE8-B854DD95B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8A323BD-A56D-D0CE-C4AA-6294152E1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6509-2436-42B6-A1C6-27AB6FC210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474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A4A9A4-38A6-2464-A18E-D1389F31B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17B0EAB-8E29-0AD2-6D93-A88C057DF8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E16359E-4725-C5B5-CE4D-49CCE66582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1D91A68-DDFD-D8FB-E1B9-D351236ADD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FF8B1A0-7CA5-444E-9AAA-5250C2D107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491F053-09EC-765C-21CD-6E96BDB30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C98C-B166-4E58-A1B6-B9C5A85AC0C2}" type="datetimeFigureOut">
              <a:rPr lang="zh-CN" altLang="en-US" smtClean="0"/>
              <a:t>2026/2/14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0F8E1A3-D2D3-79E5-931A-F5A3FCC67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870A006-9ABC-7468-478B-6CD1CFDB0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6509-2436-42B6-A1C6-27AB6FC210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014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8F155B-D133-A77B-70D6-B9BDE1667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C6A13-3CB6-9DFE-6081-70B20F108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C98C-B166-4E58-A1B6-B9C5A85AC0C2}" type="datetimeFigureOut">
              <a:rPr lang="zh-CN" altLang="en-US" smtClean="0"/>
              <a:t>2026/2/14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075086E-2094-E1FE-79F6-C865E6DBE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D9E5766-7572-8F19-FDA5-D9D49B3D6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6509-2436-42B6-A1C6-27AB6FC210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340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9683A85-767D-5ADB-024E-0C6C377B8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C98C-B166-4E58-A1B6-B9C5A85AC0C2}" type="datetimeFigureOut">
              <a:rPr lang="zh-CN" altLang="en-US" smtClean="0"/>
              <a:t>2026/2/14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1B48998-9A12-1D18-2802-EDD11CFAA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BF7A69-981C-E731-DAEA-81E5D4440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6509-2436-42B6-A1C6-27AB6FC210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6047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7A63B3-66AC-235D-0564-E9F6EA350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D91E5F-40A0-8B7C-B3CA-367F47D5F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653F857-F543-C1CC-8905-6D87CAFB12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7A7717A-2AAC-D342-BEF5-F0887A563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C98C-B166-4E58-A1B6-B9C5A85AC0C2}" type="datetimeFigureOut">
              <a:rPr lang="zh-CN" altLang="en-US" smtClean="0"/>
              <a:t>2026/2/14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45B5D6A-7EB9-DA8E-5F7A-0E0C58AFF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90A08C4-EC9C-B163-0E76-04B839581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6509-2436-42B6-A1C6-27AB6FC210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910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2E5BE5-64A0-4405-C8D2-A08604333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7536E0D-EBC7-7E13-D355-D7B9A79B80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7079956-C31A-8D02-4035-918C15F30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424E02A-10F1-BC66-D1CF-41BDC9D24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C98C-B166-4E58-A1B6-B9C5A85AC0C2}" type="datetimeFigureOut">
              <a:rPr lang="zh-CN" altLang="en-US" smtClean="0"/>
              <a:t>2026/2/14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155DFE0-945A-3279-B066-01FA55294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A84CE15-3048-1EEB-5151-622CE8FAB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6509-2436-42B6-A1C6-27AB6FC210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0846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80EC87-7285-9D19-A511-E6F33BFD5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F4DCE63-B8AF-D0A3-9D67-5E87ECF664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3894F8A-A2D3-DFE4-A772-5930B77D1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C98C-B166-4E58-A1B6-B9C5A85AC0C2}" type="datetimeFigureOut">
              <a:rPr lang="zh-CN" altLang="en-US" smtClean="0"/>
              <a:t>2026/2/14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9A1821-CE76-2D6C-A78D-8D541B728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A63A9F8-7145-57AF-A553-44A62A357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6509-2436-42B6-A1C6-27AB6FC210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509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BB6E23C-BE00-E8BC-D6B7-3DF6592DF5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FABEF67-87D6-38FA-4C35-7326A3DDD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B80453-1CA6-214A-640F-D32A10A36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C98C-B166-4E58-A1B6-B9C5A85AC0C2}" type="datetimeFigureOut">
              <a:rPr lang="zh-CN" altLang="en-US" smtClean="0"/>
              <a:t>2026/2/14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1B99A6C-0873-6439-4F25-B37AC4A52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69363CB-4F56-119C-FAD7-3CB61DD52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6509-2436-42B6-A1C6-27AB6FC210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950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3108D0E-6A55-80DF-E372-DBB2F9AC8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9AE5650-EA03-0873-AD04-2C1F3F85A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0C2B73-EBF9-D542-8CF0-ADF9249034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DC98C-B166-4E58-A1B6-B9C5A85AC0C2}" type="datetimeFigureOut">
              <a:rPr lang="zh-CN" altLang="en-US" smtClean="0"/>
              <a:t>2026/2/14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0D3965-C24F-85C0-2549-E2FE574E43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5B89887-94C0-514F-F9A4-1D9E25DC34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56509-2436-42B6-A1C6-27AB6FC210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051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7" Type="http://schemas.openxmlformats.org/officeDocument/2006/relationships/image" Target="../media/image12.tif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tif"/><Relationship Id="rId5" Type="http://schemas.openxmlformats.org/officeDocument/2006/relationships/image" Target="../media/image10.tif"/><Relationship Id="rId4" Type="http://schemas.openxmlformats.org/officeDocument/2006/relationships/image" Target="../media/image9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t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7" Type="http://schemas.openxmlformats.org/officeDocument/2006/relationships/image" Target="../media/image21.tif"/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tif"/><Relationship Id="rId5" Type="http://schemas.openxmlformats.org/officeDocument/2006/relationships/image" Target="../media/image19.tif"/><Relationship Id="rId4" Type="http://schemas.openxmlformats.org/officeDocument/2006/relationships/image" Target="../media/image18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"/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t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29.png"/><Relationship Id="rId4" Type="http://schemas.openxmlformats.org/officeDocument/2006/relationships/image" Target="../media/image26.png"/><Relationship Id="rId9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37.tif"/><Relationship Id="rId3" Type="http://schemas.microsoft.com/office/2007/relationships/hdphoto" Target="../media/hdphoto7.wdp"/><Relationship Id="rId7" Type="http://schemas.openxmlformats.org/officeDocument/2006/relationships/image" Target="../media/image34.png"/><Relationship Id="rId12" Type="http://schemas.microsoft.com/office/2007/relationships/hdphoto" Target="../media/hdphoto11.wdp"/><Relationship Id="rId17" Type="http://schemas.microsoft.com/office/2007/relationships/hdphoto" Target="../media/hdphoto13.wdp"/><Relationship Id="rId2" Type="http://schemas.openxmlformats.org/officeDocument/2006/relationships/image" Target="../media/image31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11" Type="http://schemas.openxmlformats.org/officeDocument/2006/relationships/image" Target="../media/image36.png"/><Relationship Id="rId5" Type="http://schemas.openxmlformats.org/officeDocument/2006/relationships/image" Target="../media/image33.png"/><Relationship Id="rId15" Type="http://schemas.microsoft.com/office/2007/relationships/hdphoto" Target="../media/hdphoto12.wdp"/><Relationship Id="rId10" Type="http://schemas.microsoft.com/office/2007/relationships/hdphoto" Target="../media/hdphoto10.wdp"/><Relationship Id="rId4" Type="http://schemas.openxmlformats.org/officeDocument/2006/relationships/image" Target="../media/image32.tif"/><Relationship Id="rId9" Type="http://schemas.openxmlformats.org/officeDocument/2006/relationships/image" Target="../media/image35.png"/><Relationship Id="rId1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microsoft.com/office/2007/relationships/hdphoto" Target="../media/hdphoto19.wdp"/><Relationship Id="rId18" Type="http://schemas.openxmlformats.org/officeDocument/2006/relationships/image" Target="../media/image48.png"/><Relationship Id="rId3" Type="http://schemas.microsoft.com/office/2007/relationships/hdphoto" Target="../media/hdphoto14.wdp"/><Relationship Id="rId7" Type="http://schemas.microsoft.com/office/2007/relationships/hdphoto" Target="../media/hdphoto16.wdp"/><Relationship Id="rId12" Type="http://schemas.openxmlformats.org/officeDocument/2006/relationships/image" Target="../media/image45.png"/><Relationship Id="rId17" Type="http://schemas.microsoft.com/office/2007/relationships/hdphoto" Target="../media/hdphoto21.wdp"/><Relationship Id="rId2" Type="http://schemas.openxmlformats.org/officeDocument/2006/relationships/image" Target="../media/image40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microsoft.com/office/2007/relationships/hdphoto" Target="../media/hdphoto18.wdp"/><Relationship Id="rId5" Type="http://schemas.microsoft.com/office/2007/relationships/hdphoto" Target="../media/hdphoto15.wdp"/><Relationship Id="rId15" Type="http://schemas.microsoft.com/office/2007/relationships/hdphoto" Target="../media/hdphoto20.wdp"/><Relationship Id="rId10" Type="http://schemas.openxmlformats.org/officeDocument/2006/relationships/image" Target="../media/image44.png"/><Relationship Id="rId19" Type="http://schemas.microsoft.com/office/2007/relationships/hdphoto" Target="../media/hdphoto22.wdp"/><Relationship Id="rId4" Type="http://schemas.openxmlformats.org/officeDocument/2006/relationships/image" Target="../media/image41.png"/><Relationship Id="rId9" Type="http://schemas.microsoft.com/office/2007/relationships/hdphoto" Target="../media/hdphoto17.wdp"/><Relationship Id="rId1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4.wdp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hdphoto" Target="../media/hdphoto25.wdp"/><Relationship Id="rId7" Type="http://schemas.microsoft.com/office/2007/relationships/hdphoto" Target="../media/hdphoto27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microsoft.com/office/2007/relationships/hdphoto" Target="../media/hdphoto26.wdp"/><Relationship Id="rId4" Type="http://schemas.openxmlformats.org/officeDocument/2006/relationships/image" Target="../media/image52.png"/><Relationship Id="rId9" Type="http://schemas.microsoft.com/office/2007/relationships/hdphoto" Target="../media/hdphoto2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6EF903A2-FE24-6CFB-58B4-5D14334C91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43165"/>
            <a:ext cx="5313567" cy="425393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64470AA-AD64-6AE6-AEC5-CE84A05D73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32" y="1143165"/>
            <a:ext cx="5313568" cy="4253936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DF7A53DE-4CA8-75BB-143E-1905545D8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5620" y="150668"/>
            <a:ext cx="433730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Fig-5-D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Western blot original image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Repeat 1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3ECABE7-9F51-E73F-89D6-2AAF60A9019D}"/>
              </a:ext>
            </a:extLst>
          </p:cNvPr>
          <p:cNvSpPr txBox="1"/>
          <p:nvPr/>
        </p:nvSpPr>
        <p:spPr>
          <a:xfrm>
            <a:off x="6275438" y="3094453"/>
            <a:ext cx="1566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GAPDH-37kd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903B67B-A30B-A4AF-3C43-47FF66FCF516}"/>
              </a:ext>
            </a:extLst>
          </p:cNvPr>
          <p:cNvSpPr txBox="1"/>
          <p:nvPr/>
        </p:nvSpPr>
        <p:spPr>
          <a:xfrm>
            <a:off x="1238629" y="2522483"/>
            <a:ext cx="1419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FZD3-75kd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27B188C-1540-E932-68CB-0A8A34D26F26}"/>
              </a:ext>
            </a:extLst>
          </p:cNvPr>
          <p:cNvSpPr/>
          <p:nvPr/>
        </p:nvSpPr>
        <p:spPr>
          <a:xfrm>
            <a:off x="2590800" y="2583066"/>
            <a:ext cx="1566334" cy="24816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B5FC57D-A0CD-AADA-CDE3-3F1755348DC8}"/>
              </a:ext>
            </a:extLst>
          </p:cNvPr>
          <p:cNvSpPr/>
          <p:nvPr/>
        </p:nvSpPr>
        <p:spPr>
          <a:xfrm>
            <a:off x="7841771" y="3146050"/>
            <a:ext cx="1566334" cy="24816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801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3ECF8-5554-CB80-9705-BFACC157D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83FEE81-DE05-3F79-68E1-BB761107AB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005" y="1103354"/>
            <a:ext cx="5723001" cy="458172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F80D39D-CFC2-EEA3-FC00-801F40C1DC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99" y="1103354"/>
            <a:ext cx="5723001" cy="4581721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3A125E9E-730C-9EC3-1900-FDD542CB8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5620" y="150668"/>
            <a:ext cx="433730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Fig-5-D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Western blot original image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Repeat 2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19B6198-B999-66F6-2458-D3B27266548A}"/>
              </a:ext>
            </a:extLst>
          </p:cNvPr>
          <p:cNvSpPr/>
          <p:nvPr/>
        </p:nvSpPr>
        <p:spPr>
          <a:xfrm>
            <a:off x="2252139" y="2540731"/>
            <a:ext cx="1566334" cy="24816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22687BA-834D-8B44-5E19-14C14420CE3E}"/>
              </a:ext>
            </a:extLst>
          </p:cNvPr>
          <p:cNvSpPr/>
          <p:nvPr/>
        </p:nvSpPr>
        <p:spPr>
          <a:xfrm>
            <a:off x="8318090" y="3196852"/>
            <a:ext cx="1566334" cy="24816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F87228F-86E3-7711-A4B9-B77867A76AC4}"/>
              </a:ext>
            </a:extLst>
          </p:cNvPr>
          <p:cNvSpPr txBox="1"/>
          <p:nvPr/>
        </p:nvSpPr>
        <p:spPr>
          <a:xfrm>
            <a:off x="6502266" y="3136269"/>
            <a:ext cx="1566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GAPDH-37kd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FEF6D38-9361-750C-EC5A-BE955E579119}"/>
              </a:ext>
            </a:extLst>
          </p:cNvPr>
          <p:cNvSpPr txBox="1"/>
          <p:nvPr/>
        </p:nvSpPr>
        <p:spPr>
          <a:xfrm>
            <a:off x="832628" y="2480148"/>
            <a:ext cx="1419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FZD3-75kd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237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D04DA-5007-34C9-13CD-9B11CA0C5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7BBFB252-A946-0433-FA13-A9B50B6FA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46" y="1132762"/>
            <a:ext cx="5462054" cy="437281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826C3A1-9D55-DC01-58E7-E0D6BC805A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850" y="1132762"/>
            <a:ext cx="5462054" cy="4372812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8A0D3EF2-36EA-2088-F96A-BBFF81228B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5620" y="150668"/>
            <a:ext cx="433730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Fig-5-D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Western blot original image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Repeat 3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BE1225C-6BA6-CEF3-5FEB-378381DF6A2D}"/>
              </a:ext>
            </a:extLst>
          </p:cNvPr>
          <p:cNvSpPr/>
          <p:nvPr/>
        </p:nvSpPr>
        <p:spPr>
          <a:xfrm>
            <a:off x="2590800" y="2583066"/>
            <a:ext cx="1566334" cy="24816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CA1B746-261D-B047-FFED-510CAF0AA7E0}"/>
              </a:ext>
            </a:extLst>
          </p:cNvPr>
          <p:cNvSpPr/>
          <p:nvPr/>
        </p:nvSpPr>
        <p:spPr>
          <a:xfrm>
            <a:off x="7841771" y="3146050"/>
            <a:ext cx="1566334" cy="24816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FCBCFD4-436A-1BC7-558A-8B1AB970F7D0}"/>
              </a:ext>
            </a:extLst>
          </p:cNvPr>
          <p:cNvSpPr txBox="1"/>
          <p:nvPr/>
        </p:nvSpPr>
        <p:spPr>
          <a:xfrm>
            <a:off x="1075132" y="2522483"/>
            <a:ext cx="1419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FZD3-75kd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4C16B5A-13C3-F3F6-7AD6-3C42F4312AD6}"/>
              </a:ext>
            </a:extLst>
          </p:cNvPr>
          <p:cNvSpPr txBox="1"/>
          <p:nvPr/>
        </p:nvSpPr>
        <p:spPr>
          <a:xfrm>
            <a:off x="6147383" y="3085467"/>
            <a:ext cx="1566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GAPDH-37kd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190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53522-C85C-623C-CAE2-9E1A154C7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9E29BD51-A651-7C59-F974-D2B0901FF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789" y="3589281"/>
            <a:ext cx="3340233" cy="267606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508A464-88D4-938B-EA50-C558B23CF4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790" y="913216"/>
            <a:ext cx="3340233" cy="2676065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E8687AE2-C1ED-4329-2FCE-C15182150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7020" y="21351"/>
            <a:ext cx="433730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Fig-6-A Cutting film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Western blot original image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Repeat 1-3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357729F-4BE1-64A2-F833-20BA757E3FEB}"/>
              </a:ext>
            </a:extLst>
          </p:cNvPr>
          <p:cNvSpPr/>
          <p:nvPr/>
        </p:nvSpPr>
        <p:spPr>
          <a:xfrm>
            <a:off x="2278757" y="2175049"/>
            <a:ext cx="1422400" cy="1524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A37F0B-36DB-2578-C6EF-AE4654FB2B05}"/>
              </a:ext>
            </a:extLst>
          </p:cNvPr>
          <p:cNvSpPr/>
          <p:nvPr/>
        </p:nvSpPr>
        <p:spPr>
          <a:xfrm>
            <a:off x="2194091" y="4729948"/>
            <a:ext cx="1058333" cy="17780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0720A91D-C35B-7030-E329-9D91A88F6D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020" y="913215"/>
            <a:ext cx="3367958" cy="2698277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0756B68E-A641-9F68-25D1-5143A1851F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020" y="3578175"/>
            <a:ext cx="3354095" cy="2687171"/>
          </a:xfrm>
          <a:prstGeom prst="rect">
            <a:avLst/>
          </a:prstGeom>
        </p:spPr>
      </p:pic>
      <p:sp>
        <p:nvSpPr>
          <p:cNvPr id="24" name="矩形 23">
            <a:extLst>
              <a:ext uri="{FF2B5EF4-FFF2-40B4-BE49-F238E27FC236}">
                <a16:creationId xmlns:a16="http://schemas.microsoft.com/office/drawing/2014/main" id="{1A954FFF-D3CB-5330-D23E-107846D7B9B9}"/>
              </a:ext>
            </a:extLst>
          </p:cNvPr>
          <p:cNvSpPr/>
          <p:nvPr/>
        </p:nvSpPr>
        <p:spPr>
          <a:xfrm>
            <a:off x="5292886" y="2022649"/>
            <a:ext cx="1422400" cy="1524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84C3944-F2C9-FF16-A13A-528B1B12AB5F}"/>
              </a:ext>
            </a:extLst>
          </p:cNvPr>
          <p:cNvSpPr/>
          <p:nvPr/>
        </p:nvSpPr>
        <p:spPr>
          <a:xfrm>
            <a:off x="5656953" y="4609812"/>
            <a:ext cx="1058333" cy="17780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A6FC5332-D475-E6F9-2BD9-8895D6EA7D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115" y="3578174"/>
            <a:ext cx="3354096" cy="268717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B61A5CF5-9E86-01FB-4945-DE9CF12D6F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115" y="913215"/>
            <a:ext cx="3326368" cy="2664957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8368D174-C37E-72F4-B7E1-FD8E7CB27F86}"/>
              </a:ext>
            </a:extLst>
          </p:cNvPr>
          <p:cNvSpPr/>
          <p:nvPr/>
        </p:nvSpPr>
        <p:spPr>
          <a:xfrm>
            <a:off x="8548320" y="2199565"/>
            <a:ext cx="1422400" cy="1524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5744B32E-DD8E-BE38-8571-2A16655FAD5D}"/>
              </a:ext>
            </a:extLst>
          </p:cNvPr>
          <p:cNvSpPr/>
          <p:nvPr/>
        </p:nvSpPr>
        <p:spPr>
          <a:xfrm>
            <a:off x="8839649" y="4729948"/>
            <a:ext cx="1058333" cy="17780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4224685-F322-2236-8246-3FE659578A48}"/>
              </a:ext>
            </a:extLst>
          </p:cNvPr>
          <p:cNvSpPr txBox="1"/>
          <p:nvPr/>
        </p:nvSpPr>
        <p:spPr>
          <a:xfrm>
            <a:off x="2335624" y="543884"/>
            <a:ext cx="1175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Repeat1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5CE82F2-03ED-AB11-2D60-8B1583958DA1}"/>
              </a:ext>
            </a:extLst>
          </p:cNvPr>
          <p:cNvSpPr txBox="1"/>
          <p:nvPr/>
        </p:nvSpPr>
        <p:spPr>
          <a:xfrm>
            <a:off x="5618987" y="554989"/>
            <a:ext cx="1175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Repeat2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DC17FF1-3D63-194D-C6DE-7DBE3198E479}"/>
              </a:ext>
            </a:extLst>
          </p:cNvPr>
          <p:cNvSpPr txBox="1"/>
          <p:nvPr/>
        </p:nvSpPr>
        <p:spPr>
          <a:xfrm>
            <a:off x="8834324" y="530899"/>
            <a:ext cx="1175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Repeat3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9A4AAC5-D075-53AC-30E0-FD119ED6C163}"/>
              </a:ext>
            </a:extLst>
          </p:cNvPr>
          <p:cNvSpPr txBox="1"/>
          <p:nvPr/>
        </p:nvSpPr>
        <p:spPr>
          <a:xfrm>
            <a:off x="773138" y="2077687"/>
            <a:ext cx="1419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FZD3-75kd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243C8E5-261F-B1D9-7B49-2AB012E9F803}"/>
              </a:ext>
            </a:extLst>
          </p:cNvPr>
          <p:cNvSpPr txBox="1"/>
          <p:nvPr/>
        </p:nvSpPr>
        <p:spPr>
          <a:xfrm>
            <a:off x="3937898" y="1914183"/>
            <a:ext cx="1419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FZD3-75kd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A04B41B-F20A-D8B1-7BD0-A713CC7206B3}"/>
              </a:ext>
            </a:extLst>
          </p:cNvPr>
          <p:cNvSpPr txBox="1"/>
          <p:nvPr/>
        </p:nvSpPr>
        <p:spPr>
          <a:xfrm>
            <a:off x="6990729" y="2057849"/>
            <a:ext cx="1419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FZD3-75kd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DD4BDBA-3851-2CA8-E31C-7B40D22B8E8B}"/>
              </a:ext>
            </a:extLst>
          </p:cNvPr>
          <p:cNvSpPr txBox="1"/>
          <p:nvPr/>
        </p:nvSpPr>
        <p:spPr>
          <a:xfrm>
            <a:off x="613895" y="4602947"/>
            <a:ext cx="1566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GAPDH-37kd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4192466-29BD-D337-F67C-A9CBE2F98125}"/>
              </a:ext>
            </a:extLst>
          </p:cNvPr>
          <p:cNvSpPr txBox="1"/>
          <p:nvPr/>
        </p:nvSpPr>
        <p:spPr>
          <a:xfrm>
            <a:off x="4002883" y="4481781"/>
            <a:ext cx="1566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GAPDH-37kd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8E2CCB9-FD70-2748-2BAF-9D32020D0DAB}"/>
              </a:ext>
            </a:extLst>
          </p:cNvPr>
          <p:cNvSpPr txBox="1"/>
          <p:nvPr/>
        </p:nvSpPr>
        <p:spPr>
          <a:xfrm>
            <a:off x="7155685" y="4609812"/>
            <a:ext cx="1566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GAPDH-37kd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592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455E0-593B-13C0-FA41-2E13BFB4A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777878CB-89AE-E890-9E1A-158138D90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7020" y="21351"/>
            <a:ext cx="433730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Fig-6-A Whole film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Western blot original image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Repeat 1-3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07F97A8-D1C8-440C-93C3-40A2097F0E73}"/>
              </a:ext>
            </a:extLst>
          </p:cNvPr>
          <p:cNvSpPr txBox="1"/>
          <p:nvPr/>
        </p:nvSpPr>
        <p:spPr>
          <a:xfrm>
            <a:off x="2335624" y="543884"/>
            <a:ext cx="1175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Repeat1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D2CC34E-DBBD-694C-32D0-EDA5C4743354}"/>
              </a:ext>
            </a:extLst>
          </p:cNvPr>
          <p:cNvSpPr txBox="1"/>
          <p:nvPr/>
        </p:nvSpPr>
        <p:spPr>
          <a:xfrm>
            <a:off x="5618987" y="554989"/>
            <a:ext cx="1175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Repeat2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AD3E046-FDBE-44BF-C942-B1224D390708}"/>
              </a:ext>
            </a:extLst>
          </p:cNvPr>
          <p:cNvSpPr txBox="1"/>
          <p:nvPr/>
        </p:nvSpPr>
        <p:spPr>
          <a:xfrm>
            <a:off x="8834324" y="530899"/>
            <a:ext cx="1175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Repeat3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62F2A62-26F9-1138-24BB-43747E1DA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73" y="1314024"/>
            <a:ext cx="3728391" cy="298704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E169255-130F-7280-495B-1DE6E2638D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473" y="1314025"/>
            <a:ext cx="3728390" cy="298704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CA77B53-1B3B-D060-4233-F528968411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772" y="1314025"/>
            <a:ext cx="3728390" cy="298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078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5BFB5-B67E-3B80-32CC-7A9CE9594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>
            <a:extLst>
              <a:ext uri="{FF2B5EF4-FFF2-40B4-BE49-F238E27FC236}">
                <a16:creationId xmlns:a16="http://schemas.microsoft.com/office/drawing/2014/main" id="{A67EC990-B4C8-7A0C-1194-2B22E6A49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672" y="3815139"/>
            <a:ext cx="3439625" cy="2755694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1A3E76C5-1F2F-AC1A-1BB2-87B78AAD50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684" y="1049471"/>
            <a:ext cx="3452075" cy="276566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9D9A9AC5-ED4B-3EDF-8B06-991A0557BB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595" y="1049473"/>
            <a:ext cx="3439620" cy="275569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4D16470E-B035-1AEF-4CE4-31FE8C39C2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595" y="3805165"/>
            <a:ext cx="3452077" cy="276566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A8FE0DC-CEED-1255-4D67-F92C4B5703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43" y="3805166"/>
            <a:ext cx="3452077" cy="276567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B57326D-AD86-447A-4951-2AF3370979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42" y="1039496"/>
            <a:ext cx="3452077" cy="2765670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5848B135-990B-6667-3FD7-22B3EFF6D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7020" y="21351"/>
            <a:ext cx="433730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Fig-6-B Cutting film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Western blot original image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Repeat 1-3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978ABB2-86E2-1A67-A8D0-76D1B5893884}"/>
              </a:ext>
            </a:extLst>
          </p:cNvPr>
          <p:cNvSpPr/>
          <p:nvPr/>
        </p:nvSpPr>
        <p:spPr>
          <a:xfrm>
            <a:off x="2050154" y="2335915"/>
            <a:ext cx="1350568" cy="1431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3645B6B-461C-16E6-6313-46D0218D4834}"/>
              </a:ext>
            </a:extLst>
          </p:cNvPr>
          <p:cNvSpPr/>
          <p:nvPr/>
        </p:nvSpPr>
        <p:spPr>
          <a:xfrm>
            <a:off x="2194091" y="4679146"/>
            <a:ext cx="1058333" cy="17780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CE608C2A-4D03-F335-1FA6-3890BD0C0BCF}"/>
              </a:ext>
            </a:extLst>
          </p:cNvPr>
          <p:cNvSpPr/>
          <p:nvPr/>
        </p:nvSpPr>
        <p:spPr>
          <a:xfrm>
            <a:off x="5273636" y="2292155"/>
            <a:ext cx="1422400" cy="1524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99B19E2-79BA-3DB1-20DB-58DCAA9B76EB}"/>
              </a:ext>
            </a:extLst>
          </p:cNvPr>
          <p:cNvSpPr/>
          <p:nvPr/>
        </p:nvSpPr>
        <p:spPr>
          <a:xfrm>
            <a:off x="5878335" y="4773438"/>
            <a:ext cx="1058333" cy="17780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7BE40F32-4C8F-55F4-B002-EBA1AC5AA599}"/>
              </a:ext>
            </a:extLst>
          </p:cNvPr>
          <p:cNvSpPr/>
          <p:nvPr/>
        </p:nvSpPr>
        <p:spPr>
          <a:xfrm>
            <a:off x="8808198" y="2132189"/>
            <a:ext cx="1422400" cy="1524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4B867E4-3B63-4B4C-4C60-4A2316B97128}"/>
              </a:ext>
            </a:extLst>
          </p:cNvPr>
          <p:cNvSpPr/>
          <p:nvPr/>
        </p:nvSpPr>
        <p:spPr>
          <a:xfrm>
            <a:off x="9086483" y="4843089"/>
            <a:ext cx="1058333" cy="17780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38381AD-A616-7E9B-FBC1-465E281DD201}"/>
              </a:ext>
            </a:extLst>
          </p:cNvPr>
          <p:cNvSpPr txBox="1"/>
          <p:nvPr/>
        </p:nvSpPr>
        <p:spPr>
          <a:xfrm>
            <a:off x="2335624" y="543884"/>
            <a:ext cx="1175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Repeat1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C7E7FF0-9AEC-8152-6811-D07D99B3E7C7}"/>
              </a:ext>
            </a:extLst>
          </p:cNvPr>
          <p:cNvSpPr txBox="1"/>
          <p:nvPr/>
        </p:nvSpPr>
        <p:spPr>
          <a:xfrm>
            <a:off x="5618987" y="554989"/>
            <a:ext cx="1175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Repeat2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1D3C75C-1E52-1148-E5F4-F2D6C1136087}"/>
              </a:ext>
            </a:extLst>
          </p:cNvPr>
          <p:cNvSpPr txBox="1"/>
          <p:nvPr/>
        </p:nvSpPr>
        <p:spPr>
          <a:xfrm>
            <a:off x="8834324" y="530899"/>
            <a:ext cx="1175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Repeat3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F9299BF-E8DD-B5D6-03C1-AA81FF260838}"/>
              </a:ext>
            </a:extLst>
          </p:cNvPr>
          <p:cNvSpPr txBox="1"/>
          <p:nvPr/>
        </p:nvSpPr>
        <p:spPr>
          <a:xfrm>
            <a:off x="613264" y="4583380"/>
            <a:ext cx="1566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GAPDH-37kd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CBF3BEE-FA43-E621-D7B1-15BFE545FBC7}"/>
              </a:ext>
            </a:extLst>
          </p:cNvPr>
          <p:cNvSpPr txBox="1"/>
          <p:nvPr/>
        </p:nvSpPr>
        <p:spPr>
          <a:xfrm>
            <a:off x="4189070" y="4583380"/>
            <a:ext cx="1566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GAPDH-37kd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EFC763D-5ED5-932D-4266-F88825B086C1}"/>
              </a:ext>
            </a:extLst>
          </p:cNvPr>
          <p:cNvSpPr txBox="1"/>
          <p:nvPr/>
        </p:nvSpPr>
        <p:spPr>
          <a:xfrm>
            <a:off x="7367225" y="4703215"/>
            <a:ext cx="1566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GAPDH-37kd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C51F785-CBE2-7E2B-EE9A-010245D832EC}"/>
              </a:ext>
            </a:extLst>
          </p:cNvPr>
          <p:cNvSpPr txBox="1"/>
          <p:nvPr/>
        </p:nvSpPr>
        <p:spPr>
          <a:xfrm>
            <a:off x="613264" y="2151249"/>
            <a:ext cx="1419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FZD3-75kd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49B1673-5FA5-A98B-98CC-99D58B7C6AC1}"/>
              </a:ext>
            </a:extLst>
          </p:cNvPr>
          <p:cNvSpPr txBox="1"/>
          <p:nvPr/>
        </p:nvSpPr>
        <p:spPr>
          <a:xfrm>
            <a:off x="3804642" y="2132189"/>
            <a:ext cx="1419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FZD3-75kd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3732295-986B-AF6F-F2FD-6B87C6E370A8}"/>
              </a:ext>
            </a:extLst>
          </p:cNvPr>
          <p:cNvSpPr txBox="1"/>
          <p:nvPr/>
        </p:nvSpPr>
        <p:spPr>
          <a:xfrm>
            <a:off x="7440635" y="1957400"/>
            <a:ext cx="1419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FZD3-75kd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959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5DDF5-8509-C2D7-A1B2-4F7A3CFB9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626698EC-29B5-6223-6DF6-0B4CA463F7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7020" y="21351"/>
            <a:ext cx="433730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Fig-6-B Whole film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Western blot original image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Repeat 1-3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F9A5722-3409-7AA0-878C-5A7A996D6592}"/>
              </a:ext>
            </a:extLst>
          </p:cNvPr>
          <p:cNvSpPr txBox="1"/>
          <p:nvPr/>
        </p:nvSpPr>
        <p:spPr>
          <a:xfrm>
            <a:off x="2335624" y="543884"/>
            <a:ext cx="1175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Repeat1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E0D6C5D-79FA-2A91-2B74-715CF44E6B7C}"/>
              </a:ext>
            </a:extLst>
          </p:cNvPr>
          <p:cNvSpPr txBox="1"/>
          <p:nvPr/>
        </p:nvSpPr>
        <p:spPr>
          <a:xfrm>
            <a:off x="5618987" y="554989"/>
            <a:ext cx="1175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Repeat2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60F9A39-B7B9-B00F-B32E-30E6B9B2917A}"/>
              </a:ext>
            </a:extLst>
          </p:cNvPr>
          <p:cNvSpPr txBox="1"/>
          <p:nvPr/>
        </p:nvSpPr>
        <p:spPr>
          <a:xfrm>
            <a:off x="8834324" y="530899"/>
            <a:ext cx="1175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Repeat3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2EFF58F-08BD-58B5-A3BE-5361E2B1D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60" y="1523915"/>
            <a:ext cx="3744507" cy="299995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7781AF9-EFF2-AE91-9D13-3DF05BCB72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746" y="1523914"/>
            <a:ext cx="3744507" cy="2999953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671C7E4-7921-85F2-06FE-4A02691FD3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032" y="1523914"/>
            <a:ext cx="3744507" cy="299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401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97EF4-D926-F1FE-4A46-5E9827831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8883C0-86AF-55AE-C5A2-11E4CB11A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4003" y="65791"/>
            <a:ext cx="554907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Fig-8-D HCT-116 NCI-H446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Western blot original image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Repeat 1-3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31BEA8E-D0AE-E970-3134-31EDB9330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759" t="30730" r="17165" b="19329"/>
          <a:stretch>
            <a:fillRect/>
          </a:stretch>
        </p:blipFill>
        <p:spPr>
          <a:xfrm>
            <a:off x="8240679" y="895144"/>
            <a:ext cx="3368042" cy="232042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3505E7A-F3D3-643F-7964-AC183A8928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730" t="24423" r="15400" b="25192"/>
          <a:stretch>
            <a:fillRect/>
          </a:stretch>
        </p:blipFill>
        <p:spPr>
          <a:xfrm>
            <a:off x="705575" y="895143"/>
            <a:ext cx="3326623" cy="232042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90A566F-E0D3-F676-9145-04D36561A7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648" t="26415" r="24663" b="24067"/>
          <a:stretch>
            <a:fillRect/>
          </a:stretch>
        </p:blipFill>
        <p:spPr>
          <a:xfrm>
            <a:off x="4442750" y="895143"/>
            <a:ext cx="3374322" cy="232042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6149120-C6E8-632E-DA33-B88C826EE7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79" t="22028" r="27883" b="27506"/>
          <a:stretch>
            <a:fillRect/>
          </a:stretch>
        </p:blipFill>
        <p:spPr>
          <a:xfrm>
            <a:off x="795668" y="3747581"/>
            <a:ext cx="3314527" cy="234953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AF57E67-4A42-A6B1-A540-47D539F390D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573" t="30064" r="19968" b="20137"/>
          <a:stretch>
            <a:fillRect/>
          </a:stretch>
        </p:blipFill>
        <p:spPr>
          <a:xfrm>
            <a:off x="4486774" y="3747583"/>
            <a:ext cx="3393841" cy="2398295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C8B61AE-46D0-7D30-8A5A-C06B7E32A71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413" t="23919" r="27950" b="25741"/>
          <a:stretch>
            <a:fillRect/>
          </a:stretch>
        </p:blipFill>
        <p:spPr>
          <a:xfrm>
            <a:off x="8240679" y="3747583"/>
            <a:ext cx="3368042" cy="2398295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AACE6783-83E0-ACC6-0552-0F2A28ED56A6}"/>
              </a:ext>
            </a:extLst>
          </p:cNvPr>
          <p:cNvSpPr txBox="1"/>
          <p:nvPr/>
        </p:nvSpPr>
        <p:spPr>
          <a:xfrm>
            <a:off x="5536840" y="3244334"/>
            <a:ext cx="1568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HCT-116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8A881D3-92DD-C005-D2B9-AC1A1EF4B507}"/>
              </a:ext>
            </a:extLst>
          </p:cNvPr>
          <p:cNvSpPr txBox="1"/>
          <p:nvPr/>
        </p:nvSpPr>
        <p:spPr>
          <a:xfrm>
            <a:off x="5637201" y="6251029"/>
            <a:ext cx="1568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NCI-H446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54C16DA-A334-B9E1-B35B-83A3266D29C4}"/>
              </a:ext>
            </a:extLst>
          </p:cNvPr>
          <p:cNvSpPr/>
          <p:nvPr/>
        </p:nvSpPr>
        <p:spPr>
          <a:xfrm>
            <a:off x="929268" y="1442224"/>
            <a:ext cx="2973659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DE3E21C-364C-5A85-03E1-231F7CF5FAE7}"/>
              </a:ext>
            </a:extLst>
          </p:cNvPr>
          <p:cNvSpPr/>
          <p:nvPr/>
        </p:nvSpPr>
        <p:spPr>
          <a:xfrm>
            <a:off x="966101" y="4248614"/>
            <a:ext cx="2973659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49E5E95-5414-9ADA-C9C6-F41379156B10}"/>
              </a:ext>
            </a:extLst>
          </p:cNvPr>
          <p:cNvSpPr/>
          <p:nvPr/>
        </p:nvSpPr>
        <p:spPr>
          <a:xfrm>
            <a:off x="4696864" y="1638837"/>
            <a:ext cx="2973659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BB7F2B4-2686-36AD-A067-C7500514F3EB}"/>
              </a:ext>
            </a:extLst>
          </p:cNvPr>
          <p:cNvSpPr/>
          <p:nvPr/>
        </p:nvSpPr>
        <p:spPr>
          <a:xfrm>
            <a:off x="4696864" y="4445619"/>
            <a:ext cx="2973659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AFB3375-C0CC-24EF-63B4-B1807F2AA180}"/>
              </a:ext>
            </a:extLst>
          </p:cNvPr>
          <p:cNvSpPr/>
          <p:nvPr/>
        </p:nvSpPr>
        <p:spPr>
          <a:xfrm>
            <a:off x="8512766" y="1858350"/>
            <a:ext cx="2973659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62F4F758-3852-30B3-368D-8C6B8BB2D20F}"/>
              </a:ext>
            </a:extLst>
          </p:cNvPr>
          <p:cNvSpPr/>
          <p:nvPr/>
        </p:nvSpPr>
        <p:spPr>
          <a:xfrm>
            <a:off x="8437870" y="4642624"/>
            <a:ext cx="2973659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0B309C42-54C7-F325-B1FC-5C4964B6B374}"/>
              </a:ext>
            </a:extLst>
          </p:cNvPr>
          <p:cNvSpPr txBox="1"/>
          <p:nvPr/>
        </p:nvSpPr>
        <p:spPr>
          <a:xfrm>
            <a:off x="929268" y="1134447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β-catenin 85kd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DED4CB9-19D7-6FDB-7822-8B4DF5647E89}"/>
              </a:ext>
            </a:extLst>
          </p:cNvPr>
          <p:cNvSpPr txBox="1"/>
          <p:nvPr/>
        </p:nvSpPr>
        <p:spPr>
          <a:xfrm>
            <a:off x="929268" y="3940837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β-catenin 85kd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464583FA-5E74-7C95-22EF-52A05CFB1A3F}"/>
              </a:ext>
            </a:extLst>
          </p:cNvPr>
          <p:cNvSpPr txBox="1"/>
          <p:nvPr/>
        </p:nvSpPr>
        <p:spPr>
          <a:xfrm>
            <a:off x="4670762" y="1326824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Lamin b1 70kd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172AE357-22E7-F6CB-22DA-539A6B8EDA4E}"/>
              </a:ext>
            </a:extLst>
          </p:cNvPr>
          <p:cNvSpPr txBox="1"/>
          <p:nvPr/>
        </p:nvSpPr>
        <p:spPr>
          <a:xfrm>
            <a:off x="4665445" y="4137842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Lamin b1 70kd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6C4B9E74-3EE1-5E22-6E84-9B3DFD38DA94}"/>
              </a:ext>
            </a:extLst>
          </p:cNvPr>
          <p:cNvSpPr txBox="1"/>
          <p:nvPr/>
        </p:nvSpPr>
        <p:spPr>
          <a:xfrm>
            <a:off x="8437870" y="1469560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β-tubulin 55kd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F0317A3-36F0-7E1B-9065-CE97A767D718}"/>
              </a:ext>
            </a:extLst>
          </p:cNvPr>
          <p:cNvSpPr txBox="1"/>
          <p:nvPr/>
        </p:nvSpPr>
        <p:spPr>
          <a:xfrm>
            <a:off x="8437870" y="4294534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β-tubulin 55kd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145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83E0E-A1C0-064D-05E4-4C9132393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7A4F85F-4C03-E715-925B-066402AA17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54" y="26257"/>
            <a:ext cx="433730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Fig-8-D NCI-H114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Western blot original image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Repeat 1-3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E258843-D848-6011-B695-87C793A073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7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870" t="30202" r="41299" b="14581"/>
          <a:stretch>
            <a:fillRect/>
          </a:stretch>
        </p:blipFill>
        <p:spPr>
          <a:xfrm>
            <a:off x="4640340" y="739307"/>
            <a:ext cx="1316023" cy="279485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063FD9B-1FB9-89DC-746D-6DBDD3DF16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97" t="30201" r="39381" b="17797"/>
          <a:stretch>
            <a:fillRect/>
          </a:stretch>
        </p:blipFill>
        <p:spPr>
          <a:xfrm>
            <a:off x="1312522" y="739306"/>
            <a:ext cx="1587366" cy="279953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3874AFD-83DC-CAEF-9B85-E13980C2D6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723" t="30202" r="42447" b="14581"/>
          <a:stretch>
            <a:fillRect/>
          </a:stretch>
        </p:blipFill>
        <p:spPr>
          <a:xfrm>
            <a:off x="3122343" y="739307"/>
            <a:ext cx="1316021" cy="279485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12113CBA-B5CA-4065-4CA8-4DB2A0FF27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526" t="27524" r="41178" b="19443"/>
          <a:stretch>
            <a:fillRect/>
          </a:stretch>
        </p:blipFill>
        <p:spPr>
          <a:xfrm>
            <a:off x="7439706" y="739309"/>
            <a:ext cx="1466605" cy="279485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AE3C95E-CBEF-C018-7563-2C950B4B59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078" t="27252" r="44548" b="19819"/>
          <a:stretch>
            <a:fillRect/>
          </a:stretch>
        </p:blipFill>
        <p:spPr>
          <a:xfrm>
            <a:off x="9080059" y="739307"/>
            <a:ext cx="1474728" cy="279485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C1EB10AF-4A46-9F1F-7172-0F6774F9A65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737" t="30054" r="40928" b="16924"/>
          <a:stretch>
            <a:fillRect/>
          </a:stretch>
        </p:blipFill>
        <p:spPr>
          <a:xfrm>
            <a:off x="10729149" y="739307"/>
            <a:ext cx="1403694" cy="279485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F3F1439C-76C2-E377-BAAA-76B36559CB7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6" t="23440" r="42785" b="23775"/>
          <a:stretch>
            <a:fillRect/>
          </a:stretch>
        </p:blipFill>
        <p:spPr>
          <a:xfrm>
            <a:off x="4640339" y="3811820"/>
            <a:ext cx="1352759" cy="2794849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E8BEC99D-36F1-8559-8EBD-EB1E5048A8E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198" t="19688" r="40939" b="22939"/>
          <a:stretch>
            <a:fillRect/>
          </a:stretch>
        </p:blipFill>
        <p:spPr>
          <a:xfrm>
            <a:off x="1470448" y="3811821"/>
            <a:ext cx="1391320" cy="2797135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752F2355-D46D-E651-3383-3F7527A11BB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635" t="32014" r="40590" b="15030"/>
          <a:stretch>
            <a:fillRect/>
          </a:stretch>
        </p:blipFill>
        <p:spPr>
          <a:xfrm>
            <a:off x="3122342" y="3811821"/>
            <a:ext cx="1435567" cy="2797135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EA173DAC-C194-3A0B-DBAA-29BADC5B6641}"/>
              </a:ext>
            </a:extLst>
          </p:cNvPr>
          <p:cNvSpPr/>
          <p:nvPr/>
        </p:nvSpPr>
        <p:spPr>
          <a:xfrm>
            <a:off x="1635512" y="1583473"/>
            <a:ext cx="4200293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104C3D65-E400-AF78-2833-CDB2B2716CC2}"/>
              </a:ext>
            </a:extLst>
          </p:cNvPr>
          <p:cNvSpPr txBox="1"/>
          <p:nvPr/>
        </p:nvSpPr>
        <p:spPr>
          <a:xfrm>
            <a:off x="0" y="1652310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β-catenin 85kd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DCE2CE0-E26C-1C0C-9DE8-5B76EA1E9AFB}"/>
              </a:ext>
            </a:extLst>
          </p:cNvPr>
          <p:cNvSpPr/>
          <p:nvPr/>
        </p:nvSpPr>
        <p:spPr>
          <a:xfrm>
            <a:off x="7493671" y="1763082"/>
            <a:ext cx="4787538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6E5FE55-B6C3-C1F3-662E-0C8EF9E227A0}"/>
              </a:ext>
            </a:extLst>
          </p:cNvPr>
          <p:cNvSpPr txBox="1"/>
          <p:nvPr/>
        </p:nvSpPr>
        <p:spPr>
          <a:xfrm>
            <a:off x="6060287" y="1780538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Lamin b1 70kd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CB052E4F-1BDA-A5EB-041D-8E378534AC7F}"/>
              </a:ext>
            </a:extLst>
          </p:cNvPr>
          <p:cNvSpPr/>
          <p:nvPr/>
        </p:nvSpPr>
        <p:spPr>
          <a:xfrm>
            <a:off x="1666680" y="5099319"/>
            <a:ext cx="4326418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89CCAD2B-7E7A-CB36-A14E-21E1D3DE5346}"/>
              </a:ext>
            </a:extLst>
          </p:cNvPr>
          <p:cNvSpPr txBox="1"/>
          <p:nvPr/>
        </p:nvSpPr>
        <p:spPr>
          <a:xfrm>
            <a:off x="36249" y="5205690"/>
            <a:ext cx="28121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β-tubulin 55kd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787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85740BD-0242-549B-5CF0-B510F7DB5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45" t="44686" r="29170" b="36693"/>
          <a:stretch>
            <a:fillRect/>
          </a:stretch>
        </p:blipFill>
        <p:spPr>
          <a:xfrm>
            <a:off x="402971" y="1562537"/>
            <a:ext cx="3782296" cy="104135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BAFFDF8-A81D-2DD8-3796-179ED36DE0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608" t="42578" r="16363" b="38977"/>
          <a:stretch>
            <a:fillRect/>
          </a:stretch>
        </p:blipFill>
        <p:spPr>
          <a:xfrm>
            <a:off x="402971" y="2571701"/>
            <a:ext cx="3782296" cy="1015706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33944806-90D9-9498-2A9C-CC649672F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0384" y="220181"/>
            <a:ext cx="433730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Fig-8-E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Western blot original image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Repeat 1-3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6B573E1-2F6F-7333-67D2-78EF1CE6E3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178" t="43023" r="11981" b="30571"/>
          <a:stretch>
            <a:fillRect/>
          </a:stretch>
        </p:blipFill>
        <p:spPr>
          <a:xfrm>
            <a:off x="414029" y="3587407"/>
            <a:ext cx="3771238" cy="143751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CBAB40D4-BF2A-24E3-C4C7-491C073EFBE6}"/>
              </a:ext>
            </a:extLst>
          </p:cNvPr>
          <p:cNvSpPr txBox="1"/>
          <p:nvPr/>
        </p:nvSpPr>
        <p:spPr>
          <a:xfrm>
            <a:off x="1717330" y="5264563"/>
            <a:ext cx="1590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HCT-116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83C27A1-B5DF-25E9-D82F-95A76D83D2E6}"/>
              </a:ext>
            </a:extLst>
          </p:cNvPr>
          <p:cNvSpPr txBox="1"/>
          <p:nvPr/>
        </p:nvSpPr>
        <p:spPr>
          <a:xfrm>
            <a:off x="5600032" y="5264563"/>
            <a:ext cx="1590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NCI-H114</a:t>
            </a:r>
            <a:endParaRPr lang="zh-CN" altLang="en-US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F8C4FEDC-73AA-0AD5-7956-6A38B6D9E0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94" t="32913" r="22192" b="39212"/>
          <a:stretch>
            <a:fillRect/>
          </a:stretch>
        </p:blipFill>
        <p:spPr>
          <a:xfrm>
            <a:off x="4450583" y="2605514"/>
            <a:ext cx="3238689" cy="124035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DEF85578-3496-3380-5558-78E036A3DF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37" t="35451" r="19404" b="36941"/>
          <a:stretch>
            <a:fillRect/>
          </a:stretch>
        </p:blipFill>
        <p:spPr>
          <a:xfrm>
            <a:off x="4450583" y="1360931"/>
            <a:ext cx="3249747" cy="124881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D3BD7CE8-F4D6-D89A-E8DC-BB9A41CBFB7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38" t="28488" r="18454" b="44839"/>
          <a:stretch>
            <a:fillRect/>
          </a:stretch>
        </p:blipFill>
        <p:spPr>
          <a:xfrm>
            <a:off x="4450583" y="3845865"/>
            <a:ext cx="3249747" cy="121603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534F88C-5572-18BB-674B-BD068334FCA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43" t="37546" r="21775" b="36366"/>
          <a:stretch>
            <a:fillRect/>
          </a:stretch>
        </p:blipFill>
        <p:spPr>
          <a:xfrm>
            <a:off x="7965646" y="3608741"/>
            <a:ext cx="3896278" cy="139253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3DA3AFD-DC5A-75F2-92FD-77AEC9F0545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687" t="40013" r="21533" b="41410"/>
          <a:stretch>
            <a:fillRect/>
          </a:stretch>
        </p:blipFill>
        <p:spPr>
          <a:xfrm>
            <a:off x="7965646" y="2601914"/>
            <a:ext cx="3908865" cy="100682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FC3FB20-1C51-D4A9-332D-98DCD4C93C8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771" t="35493" r="26203" b="45113"/>
          <a:stretch>
            <a:fillRect/>
          </a:stretch>
        </p:blipFill>
        <p:spPr>
          <a:xfrm>
            <a:off x="7965646" y="1538891"/>
            <a:ext cx="3908865" cy="106500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3FBF5022-99F3-C22F-E93B-C7B1AAEE1E46}"/>
              </a:ext>
            </a:extLst>
          </p:cNvPr>
          <p:cNvSpPr txBox="1"/>
          <p:nvPr/>
        </p:nvSpPr>
        <p:spPr>
          <a:xfrm>
            <a:off x="9305952" y="5264563"/>
            <a:ext cx="1590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NCI-H446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79ACF6E-DF36-F16D-6B0B-7725DFACD978}"/>
              </a:ext>
            </a:extLst>
          </p:cNvPr>
          <p:cNvSpPr/>
          <p:nvPr/>
        </p:nvSpPr>
        <p:spPr>
          <a:xfrm>
            <a:off x="564995" y="1920530"/>
            <a:ext cx="3516351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EC94B17-91DE-8FDD-BCD8-97717B95816D}"/>
              </a:ext>
            </a:extLst>
          </p:cNvPr>
          <p:cNvSpPr txBox="1"/>
          <p:nvPr/>
        </p:nvSpPr>
        <p:spPr>
          <a:xfrm>
            <a:off x="414029" y="1224105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FZD3 75kd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E4B3FAB-BD99-A1C2-BEF6-B0B1AC16775D}"/>
              </a:ext>
            </a:extLst>
          </p:cNvPr>
          <p:cNvSpPr/>
          <p:nvPr/>
        </p:nvSpPr>
        <p:spPr>
          <a:xfrm>
            <a:off x="4311751" y="1920530"/>
            <a:ext cx="3516351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8382FBB-58A0-560F-0F88-3E34EDB47384}"/>
              </a:ext>
            </a:extLst>
          </p:cNvPr>
          <p:cNvSpPr/>
          <p:nvPr/>
        </p:nvSpPr>
        <p:spPr>
          <a:xfrm>
            <a:off x="8272678" y="1929535"/>
            <a:ext cx="3516351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6751FD3-BF41-388A-89E5-617BF6A840A1}"/>
              </a:ext>
            </a:extLst>
          </p:cNvPr>
          <p:cNvSpPr txBox="1"/>
          <p:nvPr/>
        </p:nvSpPr>
        <p:spPr>
          <a:xfrm>
            <a:off x="4380667" y="1030821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FZD3 75kd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73B1033-0BA8-A23E-A5DE-0BC000442906}"/>
              </a:ext>
            </a:extLst>
          </p:cNvPr>
          <p:cNvSpPr txBox="1"/>
          <p:nvPr/>
        </p:nvSpPr>
        <p:spPr>
          <a:xfrm>
            <a:off x="7871128" y="1244135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FZD3 75kd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B0E47D9-8709-F5E4-395B-C158B179A0E3}"/>
              </a:ext>
            </a:extLst>
          </p:cNvPr>
          <p:cNvSpPr/>
          <p:nvPr/>
        </p:nvSpPr>
        <p:spPr>
          <a:xfrm>
            <a:off x="588731" y="2848239"/>
            <a:ext cx="3516351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37C3BEC-BFC6-20D3-D6E1-FFF3C6CD5C2E}"/>
              </a:ext>
            </a:extLst>
          </p:cNvPr>
          <p:cNvSpPr/>
          <p:nvPr/>
        </p:nvSpPr>
        <p:spPr>
          <a:xfrm>
            <a:off x="588731" y="3735560"/>
            <a:ext cx="3516351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7C99247-9592-4ABA-A4EF-75D59874463B}"/>
              </a:ext>
            </a:extLst>
          </p:cNvPr>
          <p:cNvSpPr/>
          <p:nvPr/>
        </p:nvSpPr>
        <p:spPr>
          <a:xfrm>
            <a:off x="4370398" y="3171553"/>
            <a:ext cx="3516351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B0C7CE2-0715-EBB4-0AF4-37D046007DBC}"/>
              </a:ext>
            </a:extLst>
          </p:cNvPr>
          <p:cNvSpPr/>
          <p:nvPr/>
        </p:nvSpPr>
        <p:spPr>
          <a:xfrm>
            <a:off x="4337824" y="4165682"/>
            <a:ext cx="3516351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6550E57-D97B-28BD-D36B-4D93B43D7959}"/>
              </a:ext>
            </a:extLst>
          </p:cNvPr>
          <p:cNvSpPr/>
          <p:nvPr/>
        </p:nvSpPr>
        <p:spPr>
          <a:xfrm>
            <a:off x="8272677" y="2855249"/>
            <a:ext cx="3516351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2D38554-53B1-7D33-2814-8B96E083B11A}"/>
              </a:ext>
            </a:extLst>
          </p:cNvPr>
          <p:cNvSpPr/>
          <p:nvPr/>
        </p:nvSpPr>
        <p:spPr>
          <a:xfrm>
            <a:off x="8261620" y="3742829"/>
            <a:ext cx="3516351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1C9EBE5-FC22-94A8-C0AA-76751DFD9B45}"/>
              </a:ext>
            </a:extLst>
          </p:cNvPr>
          <p:cNvSpPr txBox="1"/>
          <p:nvPr/>
        </p:nvSpPr>
        <p:spPr>
          <a:xfrm>
            <a:off x="499428" y="2480662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β-catenin 85kd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7B310048-8209-38EC-65CA-A0B2F0979B83}"/>
              </a:ext>
            </a:extLst>
          </p:cNvPr>
          <p:cNvSpPr txBox="1"/>
          <p:nvPr/>
        </p:nvSpPr>
        <p:spPr>
          <a:xfrm>
            <a:off x="4461641" y="2435269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β-catenin 85kd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19900340-835F-84F3-5B39-56019F092AA6}"/>
              </a:ext>
            </a:extLst>
          </p:cNvPr>
          <p:cNvSpPr txBox="1"/>
          <p:nvPr/>
        </p:nvSpPr>
        <p:spPr>
          <a:xfrm>
            <a:off x="8011984" y="2413384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β-catenin 85kd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FFC6531-E4C5-BE44-4C2E-A15AA861DBB0}"/>
              </a:ext>
            </a:extLst>
          </p:cNvPr>
          <p:cNvSpPr txBox="1"/>
          <p:nvPr/>
        </p:nvSpPr>
        <p:spPr>
          <a:xfrm>
            <a:off x="7953059" y="3463386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GAPDH 37kd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298F3A2F-215D-4EFF-6265-1A121E329A94}"/>
              </a:ext>
            </a:extLst>
          </p:cNvPr>
          <p:cNvSpPr txBox="1"/>
          <p:nvPr/>
        </p:nvSpPr>
        <p:spPr>
          <a:xfrm>
            <a:off x="564995" y="3411674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GAPDH 37kd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8C7BDA5-E361-924E-B592-31C4105734C8}"/>
              </a:ext>
            </a:extLst>
          </p:cNvPr>
          <p:cNvSpPr txBox="1"/>
          <p:nvPr/>
        </p:nvSpPr>
        <p:spPr>
          <a:xfrm>
            <a:off x="4359969" y="3637050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GAPDH 37kd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708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F2863-43AD-0362-CF64-0980E774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>
            <a:extLst>
              <a:ext uri="{FF2B5EF4-FFF2-40B4-BE49-F238E27FC236}">
                <a16:creationId xmlns:a16="http://schemas.microsoft.com/office/drawing/2014/main" id="{DC831CB6-C4B5-1986-5464-252FA8ACB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0384" y="220181"/>
            <a:ext cx="433730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Fig-S2-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kumimoji="0" lang="en-US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Western blot original image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Repeat 1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522906E-2953-84C7-4A40-967954776580}"/>
              </a:ext>
            </a:extLst>
          </p:cNvPr>
          <p:cNvSpPr txBox="1"/>
          <p:nvPr/>
        </p:nvSpPr>
        <p:spPr>
          <a:xfrm>
            <a:off x="1836236" y="4530943"/>
            <a:ext cx="1211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NCI-H114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64011A7-066F-68AE-688E-681CF7D2931A}"/>
              </a:ext>
            </a:extLst>
          </p:cNvPr>
          <p:cNvSpPr txBox="1"/>
          <p:nvPr/>
        </p:nvSpPr>
        <p:spPr>
          <a:xfrm>
            <a:off x="3358635" y="4503960"/>
            <a:ext cx="1590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NCI-H446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3B99123-3C4B-7ED3-6808-F395DC9AE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83" t="15466" r="7014" b="15814"/>
          <a:stretch>
            <a:fillRect/>
          </a:stretch>
        </p:blipFill>
        <p:spPr>
          <a:xfrm>
            <a:off x="6953046" y="1963098"/>
            <a:ext cx="3787695" cy="245327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56E1B5B-EB4A-6B4E-7EB0-8E3599BBBB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51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85" t="15974" r="11925" b="12290"/>
          <a:stretch>
            <a:fillRect/>
          </a:stretch>
        </p:blipFill>
        <p:spPr>
          <a:xfrm>
            <a:off x="1317962" y="1963098"/>
            <a:ext cx="3564154" cy="242439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B94B29A6-0494-D6F4-ED1C-30BB42B2790B}"/>
              </a:ext>
            </a:extLst>
          </p:cNvPr>
          <p:cNvSpPr/>
          <p:nvPr/>
        </p:nvSpPr>
        <p:spPr>
          <a:xfrm>
            <a:off x="1836235" y="2344277"/>
            <a:ext cx="1152335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482D0313-9AE6-2FBE-5510-EC712D145362}"/>
              </a:ext>
            </a:extLst>
          </p:cNvPr>
          <p:cNvSpPr txBox="1"/>
          <p:nvPr/>
        </p:nvSpPr>
        <p:spPr>
          <a:xfrm>
            <a:off x="1947746" y="1528545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FZD3 75kd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B1C255AC-2E2A-F279-7DA2-D528E6289140}"/>
              </a:ext>
            </a:extLst>
          </p:cNvPr>
          <p:cNvSpPr/>
          <p:nvPr/>
        </p:nvSpPr>
        <p:spPr>
          <a:xfrm>
            <a:off x="3192945" y="2342704"/>
            <a:ext cx="1152335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208BD75-F18B-15E1-E57D-9027F3F195E1}"/>
              </a:ext>
            </a:extLst>
          </p:cNvPr>
          <p:cNvSpPr txBox="1"/>
          <p:nvPr/>
        </p:nvSpPr>
        <p:spPr>
          <a:xfrm>
            <a:off x="3286412" y="1538856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FZD3 75kd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FB0FE8F2-2B87-2B0E-E706-BA8105B4B50F}"/>
              </a:ext>
            </a:extLst>
          </p:cNvPr>
          <p:cNvSpPr/>
          <p:nvPr/>
        </p:nvSpPr>
        <p:spPr>
          <a:xfrm>
            <a:off x="7586547" y="3083975"/>
            <a:ext cx="1152335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0923D8AC-71D8-D276-E15C-EDDB207E23B4}"/>
              </a:ext>
            </a:extLst>
          </p:cNvPr>
          <p:cNvSpPr/>
          <p:nvPr/>
        </p:nvSpPr>
        <p:spPr>
          <a:xfrm>
            <a:off x="8943257" y="3082402"/>
            <a:ext cx="1152335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98A93A0-7649-7044-436C-EDDF3DCB76D7}"/>
              </a:ext>
            </a:extLst>
          </p:cNvPr>
          <p:cNvSpPr txBox="1"/>
          <p:nvPr/>
        </p:nvSpPr>
        <p:spPr>
          <a:xfrm>
            <a:off x="7586547" y="1538856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GAPDH 37kd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696A873E-F6B1-2C9F-36AC-01EBFAFD7E11}"/>
              </a:ext>
            </a:extLst>
          </p:cNvPr>
          <p:cNvSpPr txBox="1"/>
          <p:nvPr/>
        </p:nvSpPr>
        <p:spPr>
          <a:xfrm>
            <a:off x="8943257" y="1538856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GAPDH 37kd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C67D7BF-673A-8658-3BF0-F70C72200E7B}"/>
              </a:ext>
            </a:extLst>
          </p:cNvPr>
          <p:cNvSpPr txBox="1"/>
          <p:nvPr/>
        </p:nvSpPr>
        <p:spPr>
          <a:xfrm>
            <a:off x="7497339" y="4531376"/>
            <a:ext cx="1211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NCI-H114</a:t>
            </a:r>
            <a:endParaRPr lang="zh-CN" altLang="en-US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FF7C5D0D-DAE5-4780-81CB-7078C83CEFE9}"/>
              </a:ext>
            </a:extLst>
          </p:cNvPr>
          <p:cNvSpPr txBox="1"/>
          <p:nvPr/>
        </p:nvSpPr>
        <p:spPr>
          <a:xfrm>
            <a:off x="9019738" y="4504393"/>
            <a:ext cx="1590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NCI-H446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70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CAFCB-8898-A1BF-5110-1603435A5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>
            <a:extLst>
              <a:ext uri="{FF2B5EF4-FFF2-40B4-BE49-F238E27FC236}">
                <a16:creationId xmlns:a16="http://schemas.microsoft.com/office/drawing/2014/main" id="{F420101E-3735-E057-B46D-6D1D2FEC6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0384" y="220181"/>
            <a:ext cx="433730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Fig-S2-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kumimoji="0" lang="en-US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Western blot original image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Repeat 2-3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019B9B4-1523-B4C8-3E42-F90E4C463AAB}"/>
              </a:ext>
            </a:extLst>
          </p:cNvPr>
          <p:cNvSpPr txBox="1"/>
          <p:nvPr/>
        </p:nvSpPr>
        <p:spPr>
          <a:xfrm>
            <a:off x="5612782" y="3521463"/>
            <a:ext cx="1211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NCI-H114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5F614765-7F39-3B10-4DCB-7AFDAA980E69}"/>
              </a:ext>
            </a:extLst>
          </p:cNvPr>
          <p:cNvSpPr txBox="1"/>
          <p:nvPr/>
        </p:nvSpPr>
        <p:spPr>
          <a:xfrm>
            <a:off x="3992656" y="981194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FZD3 75kd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792FCAC7-A1C2-1E3F-567F-336D0CB19758}"/>
              </a:ext>
            </a:extLst>
          </p:cNvPr>
          <p:cNvSpPr txBox="1"/>
          <p:nvPr/>
        </p:nvSpPr>
        <p:spPr>
          <a:xfrm>
            <a:off x="3922475" y="6053302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FZD3 75kd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1DE3A235-512F-1198-3086-4EA63C43FE96}"/>
              </a:ext>
            </a:extLst>
          </p:cNvPr>
          <p:cNvSpPr txBox="1"/>
          <p:nvPr/>
        </p:nvSpPr>
        <p:spPr>
          <a:xfrm>
            <a:off x="7192537" y="948482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GAPDH 37kd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E6CEE3E2-3E1B-CBEF-50E3-5DBD378F38E0}"/>
              </a:ext>
            </a:extLst>
          </p:cNvPr>
          <p:cNvSpPr txBox="1"/>
          <p:nvPr/>
        </p:nvSpPr>
        <p:spPr>
          <a:xfrm>
            <a:off x="7107044" y="6022524"/>
            <a:ext cx="1932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GAPDH 37kd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484BDCCD-7C12-C051-163F-6CE57CBD6806}"/>
              </a:ext>
            </a:extLst>
          </p:cNvPr>
          <p:cNvSpPr txBox="1"/>
          <p:nvPr/>
        </p:nvSpPr>
        <p:spPr>
          <a:xfrm>
            <a:off x="5601630" y="6176413"/>
            <a:ext cx="1590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NCI-H446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4924489-E4BF-7B7A-F4A3-FBDFE5CB1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73" t="14292" r="9259" b="17615"/>
          <a:stretch>
            <a:fillRect/>
          </a:stretch>
        </p:blipFill>
        <p:spPr>
          <a:xfrm>
            <a:off x="3050970" y="1399478"/>
            <a:ext cx="3071796" cy="202952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0E3BBED-595A-D6A8-AF1E-17CD0A8CC5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62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14" t="21960" r="8391" b="9600"/>
          <a:stretch>
            <a:fillRect/>
          </a:stretch>
        </p:blipFill>
        <p:spPr>
          <a:xfrm>
            <a:off x="6218665" y="1399478"/>
            <a:ext cx="3090492" cy="2029522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D9DAC07-EB24-51AA-B8B1-8749B8109C5D}"/>
              </a:ext>
            </a:extLst>
          </p:cNvPr>
          <p:cNvSpPr/>
          <p:nvPr/>
        </p:nvSpPr>
        <p:spPr>
          <a:xfrm>
            <a:off x="3434533" y="1905574"/>
            <a:ext cx="2438443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700122B-598F-A989-65FA-5BCF71A9361F}"/>
              </a:ext>
            </a:extLst>
          </p:cNvPr>
          <p:cNvSpPr/>
          <p:nvPr/>
        </p:nvSpPr>
        <p:spPr>
          <a:xfrm>
            <a:off x="6611576" y="2414239"/>
            <a:ext cx="2428346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8273D60-7470-4A84-CD8C-88C9026989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57" t="15806" r="5244" b="11451"/>
          <a:stretch>
            <a:fillRect/>
          </a:stretch>
        </p:blipFill>
        <p:spPr>
          <a:xfrm>
            <a:off x="6276943" y="3983258"/>
            <a:ext cx="2973936" cy="202952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E5FD605-C61D-5E91-C0FB-8623BB8124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95" t="25196" r="10959" b="4713"/>
          <a:stretch>
            <a:fillRect/>
          </a:stretch>
        </p:blipFill>
        <p:spPr>
          <a:xfrm>
            <a:off x="3088441" y="3961966"/>
            <a:ext cx="3095383" cy="2029521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880AE94B-EB6F-0F04-7C4A-FCBD246D7F92}"/>
              </a:ext>
            </a:extLst>
          </p:cNvPr>
          <p:cNvSpPr/>
          <p:nvPr/>
        </p:nvSpPr>
        <p:spPr>
          <a:xfrm>
            <a:off x="3416910" y="4374804"/>
            <a:ext cx="2438443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623075A-2CDC-EC23-7F5C-611389F9B6EF}"/>
              </a:ext>
            </a:extLst>
          </p:cNvPr>
          <p:cNvSpPr/>
          <p:nvPr/>
        </p:nvSpPr>
        <p:spPr>
          <a:xfrm>
            <a:off x="6549738" y="4998018"/>
            <a:ext cx="2428346" cy="394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503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196</Words>
  <Application>Microsoft Office PowerPoint</Application>
  <PresentationFormat>宽屏</PresentationFormat>
  <Paragraphs>91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7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 陆</dc:creator>
  <cp:lastModifiedBy>TENG MA</cp:lastModifiedBy>
  <cp:revision>6</cp:revision>
  <dcterms:created xsi:type="dcterms:W3CDTF">2025-10-04T07:50:51Z</dcterms:created>
  <dcterms:modified xsi:type="dcterms:W3CDTF">2026-02-14T15:12:25Z</dcterms:modified>
</cp:coreProperties>
</file>