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72" r:id="rId2"/>
    <p:sldId id="273" r:id="rId3"/>
    <p:sldId id="274" r:id="rId4"/>
    <p:sldId id="275" r:id="rId5"/>
    <p:sldId id="276" r:id="rId6"/>
    <p:sldId id="277" r:id="rId7"/>
    <p:sldId id="286" r:id="rId8"/>
    <p:sldId id="280" r:id="rId9"/>
    <p:sldId id="281" r:id="rId10"/>
    <p:sldId id="278" r:id="rId11"/>
    <p:sldId id="279" r:id="rId12"/>
    <p:sldId id="282" r:id="rId13"/>
    <p:sldId id="283" r:id="rId14"/>
    <p:sldId id="284" r:id="rId15"/>
    <p:sldId id="285" r:id="rId16"/>
    <p:sldId id="268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07"/>
    <p:restoredTop sz="94569"/>
  </p:normalViewPr>
  <p:slideViewPr>
    <p:cSldViewPr snapToGrid="0" showGuides="1">
      <p:cViewPr varScale="1">
        <p:scale>
          <a:sx n="109" d="100"/>
          <a:sy n="109" d="100"/>
        </p:scale>
        <p:origin x="1263" y="60"/>
      </p:cViewPr>
      <p:guideLst>
        <p:guide orient="horz" pos="2205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C28EB-086B-A04A-843B-891DE70F1917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40C19-0D66-EC44-8793-21DBE8BF756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72886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40C19-0D66-EC44-8793-21DBE8BF756F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9800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40C19-0D66-EC44-8793-21DBE8BF756F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43789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40C19-0D66-EC44-8793-21DBE8BF756F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83637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40C19-0D66-EC44-8793-21DBE8BF756F}" type="slidenum">
              <a:rPr kumimoji="1" lang="zh-TW" altLang="en-US" smtClean="0"/>
              <a:t>12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71487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40C19-0D66-EC44-8793-21DBE8BF756F}" type="slidenum">
              <a:rPr kumimoji="1" lang="zh-TW" altLang="en-US" smtClean="0"/>
              <a:t>13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69823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B3EC34-FE32-1345-831A-469CDCD54BCB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1166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4341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36454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3901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99444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2189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7696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26106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9865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35300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22139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8667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375B59-8444-A545-AFDF-20FE75C2BD9D}" type="datetimeFigureOut">
              <a:rPr kumimoji="1" lang="zh-TW" altLang="en-US" smtClean="0"/>
              <a:t>2026/3/28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769DFA-0848-FF48-B282-44AD6BB615A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7947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7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8.wdp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9.wdp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microsoft.com/office/2007/relationships/hdphoto" Target="../media/hdphoto1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0.wdp"/><Relationship Id="rId4" Type="http://schemas.openxmlformats.org/officeDocument/2006/relationships/image" Target="../media/image33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microsoft.com/office/2007/relationships/hdphoto" Target="../media/hdphoto13.wdp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11" Type="http://schemas.openxmlformats.org/officeDocument/2006/relationships/image" Target="../media/image90.png"/><Relationship Id="rId5" Type="http://schemas.openxmlformats.org/officeDocument/2006/relationships/image" Target="../media/image86.png"/><Relationship Id="rId10" Type="http://schemas.openxmlformats.org/officeDocument/2006/relationships/image" Target="../media/image89.png"/><Relationship Id="rId4" Type="http://schemas.microsoft.com/office/2007/relationships/hdphoto" Target="../media/hdphoto14.wdp"/><Relationship Id="rId9" Type="http://schemas.microsoft.com/office/2007/relationships/hdphoto" Target="../media/hdphoto16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17CA908A-1430-F928-E20E-119446B7C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3-1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4D8A30A-A818-8680-A146-F3B32C96EADD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D20256F-578A-DF73-E703-EA4EA6A10561}"/>
              </a:ext>
            </a:extLst>
          </p:cNvPr>
          <p:cNvSpPr txBox="1"/>
          <p:nvPr/>
        </p:nvSpPr>
        <p:spPr>
          <a:xfrm>
            <a:off x="209815" y="1698318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9480FDE-2C8F-EB05-C675-AA1A8A430ACA}"/>
              </a:ext>
            </a:extLst>
          </p:cNvPr>
          <p:cNvSpPr txBox="1"/>
          <p:nvPr/>
        </p:nvSpPr>
        <p:spPr>
          <a:xfrm>
            <a:off x="35943" y="5003150"/>
            <a:ext cx="10835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B1 (65)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E85081A1-14CB-9459-82CF-6B77FABAF3E3}"/>
              </a:ext>
            </a:extLst>
          </p:cNvPr>
          <p:cNvCxnSpPr/>
          <p:nvPr/>
        </p:nvCxnSpPr>
        <p:spPr>
          <a:xfrm flipH="1">
            <a:off x="1152318" y="169591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3A0C3AE3-7264-771D-9EFE-FCA345C82E43}"/>
              </a:ext>
            </a:extLst>
          </p:cNvPr>
          <p:cNvSpPr txBox="1"/>
          <p:nvPr/>
        </p:nvSpPr>
        <p:spPr>
          <a:xfrm>
            <a:off x="858398" y="1537277"/>
            <a:ext cx="560654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F1514B42-E97E-DC96-C38C-FBDBC1427D88}"/>
              </a:ext>
            </a:extLst>
          </p:cNvPr>
          <p:cNvCxnSpPr/>
          <p:nvPr/>
        </p:nvCxnSpPr>
        <p:spPr>
          <a:xfrm flipH="1">
            <a:off x="1161420" y="202224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CD01E6E-05BE-DDAA-DB90-DFC85167BA47}"/>
              </a:ext>
            </a:extLst>
          </p:cNvPr>
          <p:cNvSpPr txBox="1"/>
          <p:nvPr/>
        </p:nvSpPr>
        <p:spPr>
          <a:xfrm>
            <a:off x="867498" y="1878865"/>
            <a:ext cx="543143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0EED5D22-A6FA-164E-1738-EE336351CE63}"/>
              </a:ext>
            </a:extLst>
          </p:cNvPr>
          <p:cNvCxnSpPr/>
          <p:nvPr/>
        </p:nvCxnSpPr>
        <p:spPr>
          <a:xfrm flipH="1">
            <a:off x="1153034" y="253134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BB8E8E1-D534-EFB9-F653-46FDBE38914F}"/>
              </a:ext>
            </a:extLst>
          </p:cNvPr>
          <p:cNvSpPr txBox="1"/>
          <p:nvPr/>
        </p:nvSpPr>
        <p:spPr>
          <a:xfrm>
            <a:off x="859114" y="2387965"/>
            <a:ext cx="559938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FBBBCEF7-53F9-FD37-CD44-7BF24C76EE6C}"/>
              </a:ext>
            </a:extLst>
          </p:cNvPr>
          <p:cNvCxnSpPr/>
          <p:nvPr/>
        </p:nvCxnSpPr>
        <p:spPr>
          <a:xfrm flipH="1">
            <a:off x="1142988" y="30029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3577967B-B72B-22D2-FFA3-3AFA74532E77}"/>
              </a:ext>
            </a:extLst>
          </p:cNvPr>
          <p:cNvSpPr txBox="1"/>
          <p:nvPr/>
        </p:nvSpPr>
        <p:spPr>
          <a:xfrm>
            <a:off x="874826" y="2842423"/>
            <a:ext cx="613854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21606B89-F472-4538-C6E4-6F80B78F1B4F}"/>
              </a:ext>
            </a:extLst>
          </p:cNvPr>
          <p:cNvCxnSpPr/>
          <p:nvPr/>
        </p:nvCxnSpPr>
        <p:spPr>
          <a:xfrm flipH="1">
            <a:off x="1148265" y="137745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37E4B2D-4861-5DCE-A037-0003AC5A4F1D}"/>
              </a:ext>
            </a:extLst>
          </p:cNvPr>
          <p:cNvSpPr txBox="1"/>
          <p:nvPr/>
        </p:nvSpPr>
        <p:spPr>
          <a:xfrm>
            <a:off x="813532" y="1250817"/>
            <a:ext cx="669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圖片 17" descr="一張含有 白色, 黑色 的圖片&#10;&#10;AI 產生的內容可能不正確。">
            <a:extLst>
              <a:ext uri="{FF2B5EF4-FFF2-40B4-BE49-F238E27FC236}">
                <a16:creationId xmlns:a16="http://schemas.microsoft.com/office/drawing/2014/main" id="{D07A2477-94BE-F5BF-B77A-7BDC719B5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380" y="796241"/>
            <a:ext cx="1727200" cy="25781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A0C9BAC-393A-9AE7-2F8C-1EF0469BF754}"/>
              </a:ext>
            </a:extLst>
          </p:cNvPr>
          <p:cNvSpPr/>
          <p:nvPr/>
        </p:nvSpPr>
        <p:spPr>
          <a:xfrm>
            <a:off x="2350670" y="1614298"/>
            <a:ext cx="686074" cy="2587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B254CCF5-0000-7AAF-946B-2EEFDCF4B5FE}"/>
              </a:ext>
            </a:extLst>
          </p:cNvPr>
          <p:cNvGraphicFramePr>
            <a:graphicFrameLocks noGrp="1"/>
          </p:cNvGraphicFramePr>
          <p:nvPr/>
        </p:nvGraphicFramePr>
        <p:xfrm>
          <a:off x="1833672" y="456333"/>
          <a:ext cx="1194909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86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4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490DE1F1-0BA8-81FA-CE01-7A1E114D45AC}"/>
              </a:ext>
            </a:extLst>
          </p:cNvPr>
          <p:cNvCxnSpPr/>
          <p:nvPr/>
        </p:nvCxnSpPr>
        <p:spPr>
          <a:xfrm flipH="1">
            <a:off x="1074279" y="49937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EEA4692-57A0-E6D0-E21A-15BD8D3D4C99}"/>
              </a:ext>
            </a:extLst>
          </p:cNvPr>
          <p:cNvSpPr txBox="1"/>
          <p:nvPr/>
        </p:nvSpPr>
        <p:spPr>
          <a:xfrm>
            <a:off x="780359" y="4835152"/>
            <a:ext cx="560654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8C7F148B-E6D1-E8E8-D3D6-0BE61E43A938}"/>
              </a:ext>
            </a:extLst>
          </p:cNvPr>
          <p:cNvCxnSpPr/>
          <p:nvPr/>
        </p:nvCxnSpPr>
        <p:spPr>
          <a:xfrm flipH="1">
            <a:off x="1083381" y="53201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94F42E11-E473-59BD-DDB1-5C6854B62FAB}"/>
              </a:ext>
            </a:extLst>
          </p:cNvPr>
          <p:cNvSpPr txBox="1"/>
          <p:nvPr/>
        </p:nvSpPr>
        <p:spPr>
          <a:xfrm>
            <a:off x="789459" y="5176740"/>
            <a:ext cx="543143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9E330AFA-E67F-9342-F3AE-1CA072989E49}"/>
              </a:ext>
            </a:extLst>
          </p:cNvPr>
          <p:cNvCxnSpPr/>
          <p:nvPr/>
        </p:nvCxnSpPr>
        <p:spPr>
          <a:xfrm flipH="1">
            <a:off x="1074995" y="58292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043895F6-EE03-9BA2-18C2-A4E91B3E4A26}"/>
              </a:ext>
            </a:extLst>
          </p:cNvPr>
          <p:cNvSpPr txBox="1"/>
          <p:nvPr/>
        </p:nvSpPr>
        <p:spPr>
          <a:xfrm>
            <a:off x="781075" y="5685840"/>
            <a:ext cx="559938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43248FD2-F203-0A81-DFD0-1B0FF551AFAC}"/>
              </a:ext>
            </a:extLst>
          </p:cNvPr>
          <p:cNvCxnSpPr/>
          <p:nvPr/>
        </p:nvCxnSpPr>
        <p:spPr>
          <a:xfrm flipH="1">
            <a:off x="1064949" y="630080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83751B47-9BB7-B297-FDB2-1D65701B5732}"/>
              </a:ext>
            </a:extLst>
          </p:cNvPr>
          <p:cNvSpPr txBox="1"/>
          <p:nvPr/>
        </p:nvSpPr>
        <p:spPr>
          <a:xfrm>
            <a:off x="796787" y="6140298"/>
            <a:ext cx="613854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71473E38-D637-87CA-FB10-26531F0A34AA}"/>
              </a:ext>
            </a:extLst>
          </p:cNvPr>
          <p:cNvCxnSpPr/>
          <p:nvPr/>
        </p:nvCxnSpPr>
        <p:spPr>
          <a:xfrm flipH="1">
            <a:off x="1070226" y="46753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234B8D9F-88DD-694C-4EF0-D0D18888B9C5}"/>
              </a:ext>
            </a:extLst>
          </p:cNvPr>
          <p:cNvSpPr txBox="1"/>
          <p:nvPr/>
        </p:nvSpPr>
        <p:spPr>
          <a:xfrm>
            <a:off x="735493" y="4548692"/>
            <a:ext cx="669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圖片 30" descr="一張含有 黑與白, 黑色, 螢幕擷取畫面, 黑白攝影 的圖片&#10;&#10;AI 產生的內容可能不正確。">
            <a:extLst>
              <a:ext uri="{FF2B5EF4-FFF2-40B4-BE49-F238E27FC236}">
                <a16:creationId xmlns:a16="http://schemas.microsoft.com/office/drawing/2014/main" id="{898DFDDF-2A2E-D7AA-8ACC-B72944498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044" y="4168786"/>
            <a:ext cx="1790700" cy="2501900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5F4D92A9-95D1-F778-7F08-B6D8BFA60F4B}"/>
              </a:ext>
            </a:extLst>
          </p:cNvPr>
          <p:cNvSpPr/>
          <p:nvPr/>
        </p:nvSpPr>
        <p:spPr>
          <a:xfrm>
            <a:off x="2350670" y="4863506"/>
            <a:ext cx="686074" cy="2587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B36D2C8B-F14B-9BC0-BD36-9542A23DADC4}"/>
              </a:ext>
            </a:extLst>
          </p:cNvPr>
          <p:cNvGraphicFramePr>
            <a:graphicFrameLocks noGrp="1"/>
          </p:cNvGraphicFramePr>
          <p:nvPr/>
        </p:nvGraphicFramePr>
        <p:xfrm>
          <a:off x="1849999" y="3839190"/>
          <a:ext cx="1194909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86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4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84D19E12-A79E-D51D-0D47-1C83F074E513}"/>
              </a:ext>
            </a:extLst>
          </p:cNvPr>
          <p:cNvCxnSpPr/>
          <p:nvPr/>
        </p:nvCxnSpPr>
        <p:spPr>
          <a:xfrm flipH="1">
            <a:off x="4283980" y="179579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3C003901-3A1F-98E8-E00C-BB8F871B22BC}"/>
              </a:ext>
            </a:extLst>
          </p:cNvPr>
          <p:cNvSpPr txBox="1"/>
          <p:nvPr/>
        </p:nvSpPr>
        <p:spPr>
          <a:xfrm>
            <a:off x="3990060" y="1661898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70E6E1DB-30E1-062C-66DD-84257D8F4AC2}"/>
              </a:ext>
            </a:extLst>
          </p:cNvPr>
          <p:cNvCxnSpPr/>
          <p:nvPr/>
        </p:nvCxnSpPr>
        <p:spPr>
          <a:xfrm flipH="1">
            <a:off x="4274650" y="150704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D5EC1E4C-6C35-3123-6823-CD7B8622EE2A}"/>
              </a:ext>
            </a:extLst>
          </p:cNvPr>
          <p:cNvSpPr txBox="1"/>
          <p:nvPr/>
        </p:nvSpPr>
        <p:spPr>
          <a:xfrm>
            <a:off x="3925355" y="1397331"/>
            <a:ext cx="478800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A15760A3-395D-C53B-B097-19A851308FDF}"/>
              </a:ext>
            </a:extLst>
          </p:cNvPr>
          <p:cNvCxnSpPr/>
          <p:nvPr/>
        </p:nvCxnSpPr>
        <p:spPr>
          <a:xfrm flipH="1">
            <a:off x="4286698" y="12164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796224CD-9C4C-786C-FA37-1F21F745F08E}"/>
              </a:ext>
            </a:extLst>
          </p:cNvPr>
          <p:cNvSpPr txBox="1"/>
          <p:nvPr/>
        </p:nvSpPr>
        <p:spPr>
          <a:xfrm>
            <a:off x="3935810" y="1093867"/>
            <a:ext cx="486568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AEA61705-175C-C183-6F83-F5B4AF771708}"/>
              </a:ext>
            </a:extLst>
          </p:cNvPr>
          <p:cNvCxnSpPr/>
          <p:nvPr/>
        </p:nvCxnSpPr>
        <p:spPr>
          <a:xfrm flipH="1">
            <a:off x="4283390" y="99780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226A6A8B-34C0-B477-5E7B-59F81D7DD1D0}"/>
              </a:ext>
            </a:extLst>
          </p:cNvPr>
          <p:cNvSpPr txBox="1"/>
          <p:nvPr/>
        </p:nvSpPr>
        <p:spPr>
          <a:xfrm>
            <a:off x="3931204" y="860750"/>
            <a:ext cx="486568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35EE9C32-BEB2-9697-C526-3E050203DE07}"/>
              </a:ext>
            </a:extLst>
          </p:cNvPr>
          <p:cNvCxnSpPr/>
          <p:nvPr/>
        </p:nvCxnSpPr>
        <p:spPr>
          <a:xfrm flipH="1">
            <a:off x="4293082" y="21674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18ABA228-C785-955B-AE0C-2640E5CEF682}"/>
              </a:ext>
            </a:extLst>
          </p:cNvPr>
          <p:cNvSpPr txBox="1"/>
          <p:nvPr/>
        </p:nvSpPr>
        <p:spPr>
          <a:xfrm>
            <a:off x="3999160" y="2046460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直線接點 44">
            <a:extLst>
              <a:ext uri="{FF2B5EF4-FFF2-40B4-BE49-F238E27FC236}">
                <a16:creationId xmlns:a16="http://schemas.microsoft.com/office/drawing/2014/main" id="{BFA9A452-1220-9CC1-83BC-98545447DD34}"/>
              </a:ext>
            </a:extLst>
          </p:cNvPr>
          <p:cNvCxnSpPr/>
          <p:nvPr/>
        </p:nvCxnSpPr>
        <p:spPr>
          <a:xfrm flipH="1">
            <a:off x="4284696" y="258305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E44B2E92-F43D-3002-603E-FAD0E2513E85}"/>
              </a:ext>
            </a:extLst>
          </p:cNvPr>
          <p:cNvSpPr txBox="1"/>
          <p:nvPr/>
        </p:nvSpPr>
        <p:spPr>
          <a:xfrm>
            <a:off x="3990776" y="2462042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795B51AE-926A-F962-1529-390E0BA1576B}"/>
              </a:ext>
            </a:extLst>
          </p:cNvPr>
          <p:cNvCxnSpPr/>
          <p:nvPr/>
        </p:nvCxnSpPr>
        <p:spPr>
          <a:xfrm flipH="1">
            <a:off x="4274650" y="29716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E6D8734C-352B-C2C2-E5BF-E01940772E35}"/>
              </a:ext>
            </a:extLst>
          </p:cNvPr>
          <p:cNvSpPr txBox="1"/>
          <p:nvPr/>
        </p:nvSpPr>
        <p:spPr>
          <a:xfrm>
            <a:off x="4006488" y="2836135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直線接點 48">
            <a:extLst>
              <a:ext uri="{FF2B5EF4-FFF2-40B4-BE49-F238E27FC236}">
                <a16:creationId xmlns:a16="http://schemas.microsoft.com/office/drawing/2014/main" id="{DF466032-7E53-75BD-EC16-DBCD8ED02A3D}"/>
              </a:ext>
            </a:extLst>
          </p:cNvPr>
          <p:cNvCxnSpPr/>
          <p:nvPr/>
        </p:nvCxnSpPr>
        <p:spPr>
          <a:xfrm flipH="1">
            <a:off x="4293082" y="321879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62404E91-3607-7456-2694-1DCF4176B4E0}"/>
              </a:ext>
            </a:extLst>
          </p:cNvPr>
          <p:cNvSpPr txBox="1"/>
          <p:nvPr/>
        </p:nvSpPr>
        <p:spPr>
          <a:xfrm>
            <a:off x="3999160" y="3083316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圖片 50">
            <a:extLst>
              <a:ext uri="{FF2B5EF4-FFF2-40B4-BE49-F238E27FC236}">
                <a16:creationId xmlns:a16="http://schemas.microsoft.com/office/drawing/2014/main" id="{D2883E90-22B8-5A1C-56E6-6B6C01DDB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20" t="3190" r="490" b="2116"/>
          <a:stretch>
            <a:fillRect/>
          </a:stretch>
        </p:blipFill>
        <p:spPr>
          <a:xfrm>
            <a:off x="4459759" y="757718"/>
            <a:ext cx="1816219" cy="2636555"/>
          </a:xfrm>
          <a:prstGeom prst="rect">
            <a:avLst/>
          </a:prstGeom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8DBE5EA4-299B-5A91-EE01-B7A3BF4918B5}"/>
              </a:ext>
            </a:extLst>
          </p:cNvPr>
          <p:cNvSpPr/>
          <p:nvPr/>
        </p:nvSpPr>
        <p:spPr>
          <a:xfrm>
            <a:off x="4465312" y="1829095"/>
            <a:ext cx="785066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ECE74A38-E59F-94E8-43C6-49D7EC07A3EC}"/>
              </a:ext>
            </a:extLst>
          </p:cNvPr>
          <p:cNvSpPr txBox="1"/>
          <p:nvPr/>
        </p:nvSpPr>
        <p:spPr>
          <a:xfrm>
            <a:off x="3222630" y="1803947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4" name="表格 53">
            <a:extLst>
              <a:ext uri="{FF2B5EF4-FFF2-40B4-BE49-F238E27FC236}">
                <a16:creationId xmlns:a16="http://schemas.microsoft.com/office/drawing/2014/main" id="{5EF74592-76A0-D538-EDE1-67B7EA61DAA9}"/>
              </a:ext>
            </a:extLst>
          </p:cNvPr>
          <p:cNvGraphicFramePr>
            <a:graphicFrameLocks noGrp="1"/>
          </p:cNvGraphicFramePr>
          <p:nvPr/>
        </p:nvGraphicFramePr>
        <p:xfrm>
          <a:off x="3925354" y="385298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BF222280-DF71-99AF-8990-E256F0445116}"/>
              </a:ext>
            </a:extLst>
          </p:cNvPr>
          <p:cNvCxnSpPr/>
          <p:nvPr/>
        </p:nvCxnSpPr>
        <p:spPr>
          <a:xfrm flipH="1">
            <a:off x="4281832" y="51936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510A9073-278D-3473-B0E1-A32757BCF3B5}"/>
              </a:ext>
            </a:extLst>
          </p:cNvPr>
          <p:cNvSpPr txBox="1"/>
          <p:nvPr/>
        </p:nvSpPr>
        <p:spPr>
          <a:xfrm>
            <a:off x="3987912" y="5059778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4DFAC184-DABF-8513-E7DD-E12DE95EEE9A}"/>
              </a:ext>
            </a:extLst>
          </p:cNvPr>
          <p:cNvCxnSpPr/>
          <p:nvPr/>
        </p:nvCxnSpPr>
        <p:spPr>
          <a:xfrm flipH="1">
            <a:off x="4272502" y="49049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AD3E4F6C-1A4B-2EBF-D3AB-355B988C8704}"/>
              </a:ext>
            </a:extLst>
          </p:cNvPr>
          <p:cNvSpPr txBox="1"/>
          <p:nvPr/>
        </p:nvSpPr>
        <p:spPr>
          <a:xfrm>
            <a:off x="3923207" y="4795211"/>
            <a:ext cx="478800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0ED19C17-EE6B-C702-9148-A474616F6EC3}"/>
              </a:ext>
            </a:extLst>
          </p:cNvPr>
          <p:cNvCxnSpPr/>
          <p:nvPr/>
        </p:nvCxnSpPr>
        <p:spPr>
          <a:xfrm flipH="1">
            <a:off x="4284550" y="461434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91F81406-8D66-1CFE-CD7C-12E4517BA9A7}"/>
              </a:ext>
            </a:extLst>
          </p:cNvPr>
          <p:cNvSpPr txBox="1"/>
          <p:nvPr/>
        </p:nvSpPr>
        <p:spPr>
          <a:xfrm>
            <a:off x="3933662" y="4491747"/>
            <a:ext cx="486568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C5F5CD48-7809-B70A-3BBB-33E938360B53}"/>
              </a:ext>
            </a:extLst>
          </p:cNvPr>
          <p:cNvCxnSpPr/>
          <p:nvPr/>
        </p:nvCxnSpPr>
        <p:spPr>
          <a:xfrm flipH="1">
            <a:off x="4281242" y="43956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C4DE369F-0ED9-EC61-A27D-D1C02EFD3CE8}"/>
              </a:ext>
            </a:extLst>
          </p:cNvPr>
          <p:cNvSpPr txBox="1"/>
          <p:nvPr/>
        </p:nvSpPr>
        <p:spPr>
          <a:xfrm>
            <a:off x="3929056" y="4258630"/>
            <a:ext cx="486568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F3973AE6-C100-7E43-2401-93689CABE632}"/>
              </a:ext>
            </a:extLst>
          </p:cNvPr>
          <p:cNvCxnSpPr/>
          <p:nvPr/>
        </p:nvCxnSpPr>
        <p:spPr>
          <a:xfrm flipH="1">
            <a:off x="4290934" y="55653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52A22BA5-059A-449B-C33D-E3B53DE9C55F}"/>
              </a:ext>
            </a:extLst>
          </p:cNvPr>
          <p:cNvSpPr txBox="1"/>
          <p:nvPr/>
        </p:nvSpPr>
        <p:spPr>
          <a:xfrm>
            <a:off x="3997012" y="5444340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5D11A064-5562-85A1-3D46-210EC6BDBCDA}"/>
              </a:ext>
            </a:extLst>
          </p:cNvPr>
          <p:cNvCxnSpPr/>
          <p:nvPr/>
        </p:nvCxnSpPr>
        <p:spPr>
          <a:xfrm flipH="1">
            <a:off x="4282548" y="59809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86A8FAA7-FF40-B6A2-1A68-CD1BED7F0F29}"/>
              </a:ext>
            </a:extLst>
          </p:cNvPr>
          <p:cNvSpPr txBox="1"/>
          <p:nvPr/>
        </p:nvSpPr>
        <p:spPr>
          <a:xfrm>
            <a:off x="3988628" y="5859922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BDE03209-D9E3-C5AA-7962-D9CB3D010D75}"/>
              </a:ext>
            </a:extLst>
          </p:cNvPr>
          <p:cNvCxnSpPr/>
          <p:nvPr/>
        </p:nvCxnSpPr>
        <p:spPr>
          <a:xfrm flipH="1">
            <a:off x="4272502" y="636949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7E6300CF-1FD6-BF4C-C1F4-CF7DD8CD05F4}"/>
              </a:ext>
            </a:extLst>
          </p:cNvPr>
          <p:cNvSpPr txBox="1"/>
          <p:nvPr/>
        </p:nvSpPr>
        <p:spPr>
          <a:xfrm>
            <a:off x="4004340" y="6234015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3D71E5E8-ED64-75DE-06FA-6D1F172B836A}"/>
              </a:ext>
            </a:extLst>
          </p:cNvPr>
          <p:cNvCxnSpPr/>
          <p:nvPr/>
        </p:nvCxnSpPr>
        <p:spPr>
          <a:xfrm flipH="1">
            <a:off x="4290934" y="66166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表格 69">
            <a:extLst>
              <a:ext uri="{FF2B5EF4-FFF2-40B4-BE49-F238E27FC236}">
                <a16:creationId xmlns:a16="http://schemas.microsoft.com/office/drawing/2014/main" id="{B566F8B1-570E-AD5F-2E33-44CACE2A955A}"/>
              </a:ext>
            </a:extLst>
          </p:cNvPr>
          <p:cNvGraphicFramePr>
            <a:graphicFrameLocks noGrp="1"/>
          </p:cNvGraphicFramePr>
          <p:nvPr/>
        </p:nvGraphicFramePr>
        <p:xfrm>
          <a:off x="3899596" y="3873967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" name="圖片 70" descr="一張含有 寫生, 白色, 黑色, 黑與白 的圖片&#10;&#10;AI 產生的內容可能不正確。">
            <a:extLst>
              <a:ext uri="{FF2B5EF4-FFF2-40B4-BE49-F238E27FC236}">
                <a16:creationId xmlns:a16="http://schemas.microsoft.com/office/drawing/2014/main" id="{8C7BBBD9-2606-6A21-D97C-C2389E9F76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9175"/>
          <a:stretch>
            <a:fillRect/>
          </a:stretch>
        </p:blipFill>
        <p:spPr>
          <a:xfrm>
            <a:off x="4433042" y="4276125"/>
            <a:ext cx="1842936" cy="2468424"/>
          </a:xfrm>
          <a:prstGeom prst="rect">
            <a:avLst/>
          </a:prstGeom>
        </p:spPr>
      </p:pic>
      <p:sp>
        <p:nvSpPr>
          <p:cNvPr id="72" name="矩形 71">
            <a:extLst>
              <a:ext uri="{FF2B5EF4-FFF2-40B4-BE49-F238E27FC236}">
                <a16:creationId xmlns:a16="http://schemas.microsoft.com/office/drawing/2014/main" id="{A3C7B387-9DD4-29B5-874E-FB074AD948A5}"/>
              </a:ext>
            </a:extLst>
          </p:cNvPr>
          <p:cNvSpPr/>
          <p:nvPr/>
        </p:nvSpPr>
        <p:spPr>
          <a:xfrm>
            <a:off x="4463164" y="5342886"/>
            <a:ext cx="810824" cy="2224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2D895FF7-0C26-7B89-F741-CE04B3E31652}"/>
              </a:ext>
            </a:extLst>
          </p:cNvPr>
          <p:cNvSpPr txBox="1"/>
          <p:nvPr/>
        </p:nvSpPr>
        <p:spPr>
          <a:xfrm>
            <a:off x="3188963" y="5316835"/>
            <a:ext cx="1083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B1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074EF756-A4D0-3730-F900-25A5986DADF0}"/>
              </a:ext>
            </a:extLst>
          </p:cNvPr>
          <p:cNvSpPr txBox="1"/>
          <p:nvPr/>
        </p:nvSpPr>
        <p:spPr>
          <a:xfrm>
            <a:off x="6272648" y="947627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表格 74">
            <a:extLst>
              <a:ext uri="{FF2B5EF4-FFF2-40B4-BE49-F238E27FC236}">
                <a16:creationId xmlns:a16="http://schemas.microsoft.com/office/drawing/2014/main" id="{DA910C2D-8907-CC4A-9582-8E2F13532DF0}"/>
              </a:ext>
            </a:extLst>
          </p:cNvPr>
          <p:cNvGraphicFramePr>
            <a:graphicFrameLocks noGrp="1"/>
          </p:cNvGraphicFramePr>
          <p:nvPr/>
        </p:nvGraphicFramePr>
        <p:xfrm>
          <a:off x="6935602" y="387146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8CD6C518-84FC-75D6-9931-D7B16E01F659}"/>
              </a:ext>
            </a:extLst>
          </p:cNvPr>
          <p:cNvCxnSpPr/>
          <p:nvPr/>
        </p:nvCxnSpPr>
        <p:spPr>
          <a:xfrm flipH="1">
            <a:off x="7280480" y="95487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774D1C1D-9CBD-B55F-DB52-E0D9F20BBC89}"/>
              </a:ext>
            </a:extLst>
          </p:cNvPr>
          <p:cNvSpPr txBox="1"/>
          <p:nvPr/>
        </p:nvSpPr>
        <p:spPr>
          <a:xfrm>
            <a:off x="6986560" y="796241"/>
            <a:ext cx="560654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111918AA-AE3F-A4CB-A11D-DD7E87BE8D77}"/>
              </a:ext>
            </a:extLst>
          </p:cNvPr>
          <p:cNvCxnSpPr/>
          <p:nvPr/>
        </p:nvCxnSpPr>
        <p:spPr>
          <a:xfrm flipH="1">
            <a:off x="7289582" y="12812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321A6DB0-2EF4-6676-7463-234B753FDA23}"/>
              </a:ext>
            </a:extLst>
          </p:cNvPr>
          <p:cNvSpPr txBox="1"/>
          <p:nvPr/>
        </p:nvSpPr>
        <p:spPr>
          <a:xfrm>
            <a:off x="6995660" y="1137829"/>
            <a:ext cx="543143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A6760D82-2393-D238-1A12-2492DFB295CF}"/>
              </a:ext>
            </a:extLst>
          </p:cNvPr>
          <p:cNvCxnSpPr/>
          <p:nvPr/>
        </p:nvCxnSpPr>
        <p:spPr>
          <a:xfrm flipH="1">
            <a:off x="7281196" y="16025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D87DEE12-CE53-5325-43E5-F3FD63F7FDFA}"/>
              </a:ext>
            </a:extLst>
          </p:cNvPr>
          <p:cNvSpPr txBox="1"/>
          <p:nvPr/>
        </p:nvSpPr>
        <p:spPr>
          <a:xfrm>
            <a:off x="6987276" y="1459150"/>
            <a:ext cx="559938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0361EFD4-30D8-73A7-260A-1E7BB4CB9C71}"/>
              </a:ext>
            </a:extLst>
          </p:cNvPr>
          <p:cNvCxnSpPr/>
          <p:nvPr/>
        </p:nvCxnSpPr>
        <p:spPr>
          <a:xfrm flipH="1">
            <a:off x="7271150" y="19108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EE0EE72F-217B-5AEF-3CC4-9983FB21EC17}"/>
              </a:ext>
            </a:extLst>
          </p:cNvPr>
          <p:cNvSpPr txBox="1"/>
          <p:nvPr/>
        </p:nvSpPr>
        <p:spPr>
          <a:xfrm>
            <a:off x="7002988" y="1750322"/>
            <a:ext cx="613854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F34E935A-C9AD-082B-F2E7-CF8FEBE592F5}"/>
              </a:ext>
            </a:extLst>
          </p:cNvPr>
          <p:cNvCxnSpPr/>
          <p:nvPr/>
        </p:nvCxnSpPr>
        <p:spPr>
          <a:xfrm flipH="1">
            <a:off x="7289582" y="23367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20A50F80-85EF-46F6-A52A-228BA048F876}"/>
              </a:ext>
            </a:extLst>
          </p:cNvPr>
          <p:cNvSpPr txBox="1"/>
          <p:nvPr/>
        </p:nvSpPr>
        <p:spPr>
          <a:xfrm>
            <a:off x="6995660" y="2176226"/>
            <a:ext cx="543143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56AFFA49-011C-7A84-34EE-2773FD740C9C}"/>
              </a:ext>
            </a:extLst>
          </p:cNvPr>
          <p:cNvCxnSpPr/>
          <p:nvPr/>
        </p:nvCxnSpPr>
        <p:spPr>
          <a:xfrm flipH="1">
            <a:off x="7273541" y="29639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2520FDD9-ED37-08B0-9BEC-2E6D342F2433}"/>
              </a:ext>
            </a:extLst>
          </p:cNvPr>
          <p:cNvSpPr txBox="1"/>
          <p:nvPr/>
        </p:nvSpPr>
        <p:spPr>
          <a:xfrm>
            <a:off x="6979619" y="2803441"/>
            <a:ext cx="543143" cy="291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8" name="表格 87">
            <a:extLst>
              <a:ext uri="{FF2B5EF4-FFF2-40B4-BE49-F238E27FC236}">
                <a16:creationId xmlns:a16="http://schemas.microsoft.com/office/drawing/2014/main" id="{9EA2CB53-6C3A-DDA8-1E04-417677FDBDF7}"/>
              </a:ext>
            </a:extLst>
          </p:cNvPr>
          <p:cNvGraphicFramePr>
            <a:graphicFrameLocks noGrp="1"/>
          </p:cNvGraphicFramePr>
          <p:nvPr/>
        </p:nvGraphicFramePr>
        <p:xfrm>
          <a:off x="6935603" y="3860266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9" name="群組 88">
            <a:extLst>
              <a:ext uri="{FF2B5EF4-FFF2-40B4-BE49-F238E27FC236}">
                <a16:creationId xmlns:a16="http://schemas.microsoft.com/office/drawing/2014/main" id="{B5555CB4-BE7A-AEC8-ED28-BF17F7CBD0E2}"/>
              </a:ext>
            </a:extLst>
          </p:cNvPr>
          <p:cNvGrpSpPr/>
          <p:nvPr/>
        </p:nvGrpSpPr>
        <p:grpSpPr>
          <a:xfrm>
            <a:off x="7002988" y="4226522"/>
            <a:ext cx="2082788" cy="2503576"/>
            <a:chOff x="3934778" y="4529326"/>
            <a:chExt cx="2082788" cy="1981200"/>
          </a:xfrm>
        </p:grpSpPr>
        <p:cxnSp>
          <p:nvCxnSpPr>
            <p:cNvPr id="90" name="直線接點 89">
              <a:extLst>
                <a:ext uri="{FF2B5EF4-FFF2-40B4-BE49-F238E27FC236}">
                  <a16:creationId xmlns:a16="http://schemas.microsoft.com/office/drawing/2014/main" id="{C5CF0D11-E125-B240-7E55-7C6F7334B102}"/>
                </a:ext>
              </a:extLst>
            </p:cNvPr>
            <p:cNvCxnSpPr/>
            <p:nvPr/>
          </p:nvCxnSpPr>
          <p:spPr>
            <a:xfrm flipH="1">
              <a:off x="4235639" y="4683116"/>
              <a:ext cx="1399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字方塊 90">
              <a:extLst>
                <a:ext uri="{FF2B5EF4-FFF2-40B4-BE49-F238E27FC236}">
                  <a16:creationId xmlns:a16="http://schemas.microsoft.com/office/drawing/2014/main" id="{09834E0A-7828-6429-2A23-F7339CF6017A}"/>
                </a:ext>
              </a:extLst>
            </p:cNvPr>
            <p:cNvSpPr txBox="1"/>
            <p:nvPr/>
          </p:nvSpPr>
          <p:spPr>
            <a:xfrm>
              <a:off x="3941719" y="4549222"/>
              <a:ext cx="5606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</a:t>
              </a:r>
              <a:endPara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2" name="直線接點 91">
              <a:extLst>
                <a:ext uri="{FF2B5EF4-FFF2-40B4-BE49-F238E27FC236}">
                  <a16:creationId xmlns:a16="http://schemas.microsoft.com/office/drawing/2014/main" id="{C736702C-115E-2755-CF99-E53D69739307}"/>
                </a:ext>
              </a:extLst>
            </p:cNvPr>
            <p:cNvCxnSpPr/>
            <p:nvPr/>
          </p:nvCxnSpPr>
          <p:spPr>
            <a:xfrm flipH="1">
              <a:off x="4244741" y="4958544"/>
              <a:ext cx="1399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文字方塊 92">
              <a:extLst>
                <a:ext uri="{FF2B5EF4-FFF2-40B4-BE49-F238E27FC236}">
                  <a16:creationId xmlns:a16="http://schemas.microsoft.com/office/drawing/2014/main" id="{1BA7CAC8-08CB-6AD9-395F-426279D42582}"/>
                </a:ext>
              </a:extLst>
            </p:cNvPr>
            <p:cNvSpPr txBox="1"/>
            <p:nvPr/>
          </p:nvSpPr>
          <p:spPr>
            <a:xfrm>
              <a:off x="3950819" y="4837532"/>
              <a:ext cx="5431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55</a:t>
              </a:r>
              <a:endPara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4" name="直線接點 93">
              <a:extLst>
                <a:ext uri="{FF2B5EF4-FFF2-40B4-BE49-F238E27FC236}">
                  <a16:creationId xmlns:a16="http://schemas.microsoft.com/office/drawing/2014/main" id="{8628048B-B84D-9C7C-8B3B-4E0BBDA45DFB}"/>
                </a:ext>
              </a:extLst>
            </p:cNvPr>
            <p:cNvCxnSpPr/>
            <p:nvPr/>
          </p:nvCxnSpPr>
          <p:spPr>
            <a:xfrm flipH="1">
              <a:off x="4236355" y="5229751"/>
              <a:ext cx="1399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文字方塊 94">
              <a:extLst>
                <a:ext uri="{FF2B5EF4-FFF2-40B4-BE49-F238E27FC236}">
                  <a16:creationId xmlns:a16="http://schemas.microsoft.com/office/drawing/2014/main" id="{4F66905E-3D3D-490E-E8B2-C950FCB24F22}"/>
                </a:ext>
              </a:extLst>
            </p:cNvPr>
            <p:cNvSpPr txBox="1"/>
            <p:nvPr/>
          </p:nvSpPr>
          <p:spPr>
            <a:xfrm>
              <a:off x="3942435" y="5108736"/>
              <a:ext cx="559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endPara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6" name="直線接點 95">
              <a:extLst>
                <a:ext uri="{FF2B5EF4-FFF2-40B4-BE49-F238E27FC236}">
                  <a16:creationId xmlns:a16="http://schemas.microsoft.com/office/drawing/2014/main" id="{1B9996B9-AAB7-5294-9EA6-7C53023CFB42}"/>
                </a:ext>
              </a:extLst>
            </p:cNvPr>
            <p:cNvCxnSpPr/>
            <p:nvPr/>
          </p:nvCxnSpPr>
          <p:spPr>
            <a:xfrm flipH="1">
              <a:off x="4226309" y="5489968"/>
              <a:ext cx="1399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文字方塊 96">
              <a:extLst>
                <a:ext uri="{FF2B5EF4-FFF2-40B4-BE49-F238E27FC236}">
                  <a16:creationId xmlns:a16="http://schemas.microsoft.com/office/drawing/2014/main" id="{F7B125E1-9DF0-2F9A-0A02-572ECD384F2D}"/>
                </a:ext>
              </a:extLst>
            </p:cNvPr>
            <p:cNvSpPr txBox="1"/>
            <p:nvPr/>
          </p:nvSpPr>
          <p:spPr>
            <a:xfrm>
              <a:off x="3958147" y="5354493"/>
              <a:ext cx="6138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</a:t>
              </a:r>
              <a:endPara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8" name="直線接點 97">
              <a:extLst>
                <a:ext uri="{FF2B5EF4-FFF2-40B4-BE49-F238E27FC236}">
                  <a16:creationId xmlns:a16="http://schemas.microsoft.com/office/drawing/2014/main" id="{087A8B69-E045-F4D9-3A05-0354BDEFF9D4}"/>
                </a:ext>
              </a:extLst>
            </p:cNvPr>
            <p:cNvCxnSpPr/>
            <p:nvPr/>
          </p:nvCxnSpPr>
          <p:spPr>
            <a:xfrm flipH="1">
              <a:off x="4244741" y="5849444"/>
              <a:ext cx="1399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文字方塊 98">
              <a:extLst>
                <a:ext uri="{FF2B5EF4-FFF2-40B4-BE49-F238E27FC236}">
                  <a16:creationId xmlns:a16="http://schemas.microsoft.com/office/drawing/2014/main" id="{57C7E2A0-8E09-C9E7-EF8E-20464AFD6EBB}"/>
                </a:ext>
              </a:extLst>
            </p:cNvPr>
            <p:cNvSpPr txBox="1"/>
            <p:nvPr/>
          </p:nvSpPr>
          <p:spPr>
            <a:xfrm>
              <a:off x="3950819" y="5713968"/>
              <a:ext cx="5431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  <a:endPara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0" name="直線接點 99">
              <a:extLst>
                <a:ext uri="{FF2B5EF4-FFF2-40B4-BE49-F238E27FC236}">
                  <a16:creationId xmlns:a16="http://schemas.microsoft.com/office/drawing/2014/main" id="{47EAB79E-6390-6E5E-8BEF-C6A1251A000C}"/>
                </a:ext>
              </a:extLst>
            </p:cNvPr>
            <p:cNvCxnSpPr/>
            <p:nvPr/>
          </p:nvCxnSpPr>
          <p:spPr>
            <a:xfrm flipH="1">
              <a:off x="4228700" y="6378831"/>
              <a:ext cx="1399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文字方塊 100">
              <a:extLst>
                <a:ext uri="{FF2B5EF4-FFF2-40B4-BE49-F238E27FC236}">
                  <a16:creationId xmlns:a16="http://schemas.microsoft.com/office/drawing/2014/main" id="{68129C47-46F5-4754-1C77-F586CCF892F4}"/>
                </a:ext>
              </a:extLst>
            </p:cNvPr>
            <p:cNvSpPr txBox="1"/>
            <p:nvPr/>
          </p:nvSpPr>
          <p:spPr>
            <a:xfrm>
              <a:off x="3934778" y="6243355"/>
              <a:ext cx="5431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2" name="圖片 101" descr="一張含有 螢幕擷取畫面, 黑與白, 白色, 黑色 的圖片&#10;&#10;AI 產生的內容可能不正確。">
              <a:extLst>
                <a:ext uri="{FF2B5EF4-FFF2-40B4-BE49-F238E27FC236}">
                  <a16:creationId xmlns:a16="http://schemas.microsoft.com/office/drawing/2014/main" id="{314A3E85-D0AD-476E-001C-CCA63CEE8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17366" y="4529326"/>
              <a:ext cx="1600200" cy="1981200"/>
            </a:xfrm>
            <a:prstGeom prst="rect">
              <a:avLst/>
            </a:prstGeom>
          </p:spPr>
        </p:pic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63DD2FE9-0BBD-CC0D-7C3F-446FA45EBCBB}"/>
                </a:ext>
              </a:extLst>
            </p:cNvPr>
            <p:cNvSpPr/>
            <p:nvPr/>
          </p:nvSpPr>
          <p:spPr>
            <a:xfrm>
              <a:off x="4409405" y="4669295"/>
              <a:ext cx="785066" cy="21842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30644433-144B-CFEC-D40C-40576E26E7AB}"/>
              </a:ext>
            </a:extLst>
          </p:cNvPr>
          <p:cNvSpPr txBox="1"/>
          <p:nvPr/>
        </p:nvSpPr>
        <p:spPr>
          <a:xfrm>
            <a:off x="6251876" y="4397881"/>
            <a:ext cx="1083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B1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5" name="圖片 104" descr="一張含有 螢幕擷取畫面, 黑色, 白色 的圖片&#10;&#10;AI 產生的內容可能不正確。">
            <a:extLst>
              <a:ext uri="{FF2B5EF4-FFF2-40B4-BE49-F238E27FC236}">
                <a16:creationId xmlns:a16="http://schemas.microsoft.com/office/drawing/2014/main" id="{F53F2678-9F9C-8F76-DBA6-E08706FB70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9074" y="757410"/>
            <a:ext cx="1600200" cy="2578100"/>
          </a:xfrm>
          <a:prstGeom prst="rect">
            <a:avLst/>
          </a:prstGeom>
        </p:spPr>
      </p:pic>
      <p:sp>
        <p:nvSpPr>
          <p:cNvPr id="106" name="矩形 105">
            <a:extLst>
              <a:ext uri="{FF2B5EF4-FFF2-40B4-BE49-F238E27FC236}">
                <a16:creationId xmlns:a16="http://schemas.microsoft.com/office/drawing/2014/main" id="{6D38718F-AC85-F938-AAC9-D8199D525849}"/>
              </a:ext>
            </a:extLst>
          </p:cNvPr>
          <p:cNvSpPr/>
          <p:nvPr/>
        </p:nvSpPr>
        <p:spPr>
          <a:xfrm>
            <a:off x="7470002" y="920836"/>
            <a:ext cx="785066" cy="2587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D8D2ACDB-5FF4-33DC-DC18-7ED6A5DB2851}"/>
              </a:ext>
            </a:extLst>
          </p:cNvPr>
          <p:cNvSpPr txBox="1"/>
          <p:nvPr/>
        </p:nvSpPr>
        <p:spPr>
          <a:xfrm>
            <a:off x="4019718" y="6497924"/>
            <a:ext cx="410547" cy="40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487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4A4A80F7-EA49-4A07-973A-5078BBBE3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3-2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ECE0975-732B-120F-D556-2BDBD2985712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896F732F-95BE-AF2F-0920-8478276B933C}"/>
              </a:ext>
            </a:extLst>
          </p:cNvPr>
          <p:cNvCxnSpPr/>
          <p:nvPr/>
        </p:nvCxnSpPr>
        <p:spPr>
          <a:xfrm flipH="1">
            <a:off x="1125655" y="139141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>
            <a:extLst>
              <a:ext uri="{FF2B5EF4-FFF2-40B4-BE49-F238E27FC236}">
                <a16:creationId xmlns:a16="http://schemas.microsoft.com/office/drawing/2014/main" id="{28892DE8-12FE-02C7-399C-C023DD843FA7}"/>
              </a:ext>
            </a:extLst>
          </p:cNvPr>
          <p:cNvSpPr txBox="1"/>
          <p:nvPr/>
        </p:nvSpPr>
        <p:spPr>
          <a:xfrm>
            <a:off x="831735" y="126179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F56E714F-E099-BC92-4F46-CF0A481B02EA}"/>
              </a:ext>
            </a:extLst>
          </p:cNvPr>
          <p:cNvCxnSpPr/>
          <p:nvPr/>
        </p:nvCxnSpPr>
        <p:spPr>
          <a:xfrm flipH="1">
            <a:off x="1116325" y="118841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7C015DB-A752-E266-CFC2-133E2AFB45E2}"/>
              </a:ext>
            </a:extLst>
          </p:cNvPr>
          <p:cNvSpPr txBox="1"/>
          <p:nvPr/>
        </p:nvSpPr>
        <p:spPr>
          <a:xfrm>
            <a:off x="754151" y="1049920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2C01EFE6-051F-3373-78C9-728C66CE50D4}"/>
              </a:ext>
            </a:extLst>
          </p:cNvPr>
          <p:cNvCxnSpPr/>
          <p:nvPr/>
        </p:nvCxnSpPr>
        <p:spPr>
          <a:xfrm flipH="1">
            <a:off x="1128373" y="101004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DAC11AF-0798-4CF2-B94E-B024C7F204F0}"/>
              </a:ext>
            </a:extLst>
          </p:cNvPr>
          <p:cNvSpPr txBox="1"/>
          <p:nvPr/>
        </p:nvSpPr>
        <p:spPr>
          <a:xfrm>
            <a:off x="777485" y="871548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28F25153-0720-E179-9AA4-4590E2E41813}"/>
              </a:ext>
            </a:extLst>
          </p:cNvPr>
          <p:cNvCxnSpPr/>
          <p:nvPr/>
        </p:nvCxnSpPr>
        <p:spPr>
          <a:xfrm flipH="1">
            <a:off x="1125065" y="87582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C71DB02-B5EE-6E5B-CBF9-183FF5483C78}"/>
              </a:ext>
            </a:extLst>
          </p:cNvPr>
          <p:cNvSpPr txBox="1"/>
          <p:nvPr/>
        </p:nvSpPr>
        <p:spPr>
          <a:xfrm>
            <a:off x="772879" y="728452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EA28245D-BC26-4649-9C4C-ECD5DC7A61CE}"/>
              </a:ext>
            </a:extLst>
          </p:cNvPr>
          <p:cNvCxnSpPr/>
          <p:nvPr/>
        </p:nvCxnSpPr>
        <p:spPr>
          <a:xfrm flipH="1">
            <a:off x="1134757" y="16453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62E9702-64BA-73F7-3F29-38862D8FAD09}"/>
              </a:ext>
            </a:extLst>
          </p:cNvPr>
          <p:cNvSpPr txBox="1"/>
          <p:nvPr/>
        </p:nvSpPr>
        <p:spPr>
          <a:xfrm>
            <a:off x="840835" y="151570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7F1BAF14-DB30-99CD-1149-48E8C5D9FB59}"/>
              </a:ext>
            </a:extLst>
          </p:cNvPr>
          <p:cNvCxnSpPr/>
          <p:nvPr/>
        </p:nvCxnSpPr>
        <p:spPr>
          <a:xfrm flipH="1">
            <a:off x="1126371" y="193906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E54D8C9E-5C7A-C611-EC37-318751708A96}"/>
              </a:ext>
            </a:extLst>
          </p:cNvPr>
          <p:cNvSpPr txBox="1"/>
          <p:nvPr/>
        </p:nvSpPr>
        <p:spPr>
          <a:xfrm>
            <a:off x="832451" y="180944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80E52711-9ECD-3E0E-C72D-79CA67AF7C90}"/>
              </a:ext>
            </a:extLst>
          </p:cNvPr>
          <p:cNvCxnSpPr/>
          <p:nvPr/>
        </p:nvCxnSpPr>
        <p:spPr>
          <a:xfrm flipH="1">
            <a:off x="1116325" y="228060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76510767-F6B0-8033-7C22-7C8BE37594C1}"/>
              </a:ext>
            </a:extLst>
          </p:cNvPr>
          <p:cNvSpPr txBox="1"/>
          <p:nvPr/>
        </p:nvSpPr>
        <p:spPr>
          <a:xfrm>
            <a:off x="822405" y="214210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0A7B9C03-85E1-730A-1089-605172950FEC}"/>
              </a:ext>
            </a:extLst>
          </p:cNvPr>
          <p:cNvCxnSpPr/>
          <p:nvPr/>
        </p:nvCxnSpPr>
        <p:spPr>
          <a:xfrm flipH="1">
            <a:off x="1134757" y="26641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511F229F-E78C-3358-911C-4190B9A96300}"/>
              </a:ext>
            </a:extLst>
          </p:cNvPr>
          <p:cNvSpPr txBox="1"/>
          <p:nvPr/>
        </p:nvSpPr>
        <p:spPr>
          <a:xfrm>
            <a:off x="840835" y="252565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06B1D576-E0C7-684B-C4F8-381A776E7637}"/>
              </a:ext>
            </a:extLst>
          </p:cNvPr>
          <p:cNvCxnSpPr/>
          <p:nvPr/>
        </p:nvCxnSpPr>
        <p:spPr>
          <a:xfrm flipH="1">
            <a:off x="1158090" y="32940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00D5F9A8-3475-4556-F318-28069C3262B4}"/>
              </a:ext>
            </a:extLst>
          </p:cNvPr>
          <p:cNvSpPr txBox="1"/>
          <p:nvPr/>
        </p:nvSpPr>
        <p:spPr>
          <a:xfrm>
            <a:off x="864170" y="315550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圖片 24" descr="一張含有 黑色, 螢幕擷取畫面, 白色 的圖片&#10;&#10;AI 產生的內容可能不正確。">
            <a:extLst>
              <a:ext uri="{FF2B5EF4-FFF2-40B4-BE49-F238E27FC236}">
                <a16:creationId xmlns:a16="http://schemas.microsoft.com/office/drawing/2014/main" id="{9C53CC7B-C4D8-8AF1-555C-214EA6956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402" y="614787"/>
            <a:ext cx="1703349" cy="2781300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EF80344E-0474-9280-EE20-D6057FD6C342}"/>
              </a:ext>
            </a:extLst>
          </p:cNvPr>
          <p:cNvSpPr/>
          <p:nvPr/>
        </p:nvSpPr>
        <p:spPr>
          <a:xfrm>
            <a:off x="2360781" y="1962386"/>
            <a:ext cx="648409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D18F534D-BF1E-98A2-04F6-FDF2183F0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732935"/>
              </p:ext>
            </p:extLst>
          </p:nvPr>
        </p:nvGraphicFramePr>
        <p:xfrm>
          <a:off x="1826299" y="298053"/>
          <a:ext cx="1208349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91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5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7947B964-56F3-12CF-361C-E0D634411F53}"/>
              </a:ext>
            </a:extLst>
          </p:cNvPr>
          <p:cNvCxnSpPr/>
          <p:nvPr/>
        </p:nvCxnSpPr>
        <p:spPr>
          <a:xfrm flipH="1">
            <a:off x="1193762" y="44798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8EF509C8-B382-45FC-379A-51ED2E7FAA76}"/>
              </a:ext>
            </a:extLst>
          </p:cNvPr>
          <p:cNvSpPr txBox="1"/>
          <p:nvPr/>
        </p:nvSpPr>
        <p:spPr>
          <a:xfrm>
            <a:off x="899842" y="435025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6D4860F4-9CA3-849B-25FC-0A0068136F4E}"/>
              </a:ext>
            </a:extLst>
          </p:cNvPr>
          <p:cNvCxnSpPr/>
          <p:nvPr/>
        </p:nvCxnSpPr>
        <p:spPr>
          <a:xfrm flipH="1">
            <a:off x="1184432" y="42768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D3AFF39D-F3E3-2BBC-2D32-49DD6C884A2C}"/>
              </a:ext>
            </a:extLst>
          </p:cNvPr>
          <p:cNvSpPr txBox="1"/>
          <p:nvPr/>
        </p:nvSpPr>
        <p:spPr>
          <a:xfrm>
            <a:off x="822258" y="4138376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6DD70B88-4280-823E-AC2D-F50D5AFAE586}"/>
              </a:ext>
            </a:extLst>
          </p:cNvPr>
          <p:cNvCxnSpPr/>
          <p:nvPr/>
        </p:nvCxnSpPr>
        <p:spPr>
          <a:xfrm flipH="1">
            <a:off x="1196480" y="40985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E5FCF684-8C90-B102-75D7-F85FDAA6C320}"/>
              </a:ext>
            </a:extLst>
          </p:cNvPr>
          <p:cNvSpPr txBox="1"/>
          <p:nvPr/>
        </p:nvSpPr>
        <p:spPr>
          <a:xfrm>
            <a:off x="845592" y="3960004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35E64329-F610-6C14-945C-D4730D9F012C}"/>
              </a:ext>
            </a:extLst>
          </p:cNvPr>
          <p:cNvCxnSpPr/>
          <p:nvPr/>
        </p:nvCxnSpPr>
        <p:spPr>
          <a:xfrm flipH="1">
            <a:off x="1193172" y="39642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5FA6D06C-A2C2-B084-065F-2A5DA585FA03}"/>
              </a:ext>
            </a:extLst>
          </p:cNvPr>
          <p:cNvSpPr txBox="1"/>
          <p:nvPr/>
        </p:nvSpPr>
        <p:spPr>
          <a:xfrm>
            <a:off x="840986" y="3816908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2C04035C-62F2-9D00-9B7B-0CF0F7417C88}"/>
              </a:ext>
            </a:extLst>
          </p:cNvPr>
          <p:cNvCxnSpPr/>
          <p:nvPr/>
        </p:nvCxnSpPr>
        <p:spPr>
          <a:xfrm flipH="1">
            <a:off x="1202864" y="473378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1AD7C1D1-55A8-43EB-F6E4-7A6CD46052AF}"/>
              </a:ext>
            </a:extLst>
          </p:cNvPr>
          <p:cNvSpPr txBox="1"/>
          <p:nvPr/>
        </p:nvSpPr>
        <p:spPr>
          <a:xfrm>
            <a:off x="908942" y="460416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D764D58A-91BE-87F3-D6A3-FA3783EEB974}"/>
              </a:ext>
            </a:extLst>
          </p:cNvPr>
          <p:cNvCxnSpPr/>
          <p:nvPr/>
        </p:nvCxnSpPr>
        <p:spPr>
          <a:xfrm flipH="1">
            <a:off x="1194478" y="502752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8A7BA210-9842-A410-039A-E919AA48C52B}"/>
              </a:ext>
            </a:extLst>
          </p:cNvPr>
          <p:cNvSpPr txBox="1"/>
          <p:nvPr/>
        </p:nvSpPr>
        <p:spPr>
          <a:xfrm>
            <a:off x="900558" y="489790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BFF2E69A-7FC0-768B-5CC2-74FF1DA5362D}"/>
              </a:ext>
            </a:extLst>
          </p:cNvPr>
          <p:cNvCxnSpPr/>
          <p:nvPr/>
        </p:nvCxnSpPr>
        <p:spPr>
          <a:xfrm flipH="1">
            <a:off x="1184432" y="536906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00EDCE4F-0DB8-D70C-68C5-0EAA1FEF358A}"/>
              </a:ext>
            </a:extLst>
          </p:cNvPr>
          <p:cNvSpPr txBox="1"/>
          <p:nvPr/>
        </p:nvSpPr>
        <p:spPr>
          <a:xfrm>
            <a:off x="890512" y="523056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7C404EC5-46EC-10B9-F711-25A91DBCD8E3}"/>
              </a:ext>
            </a:extLst>
          </p:cNvPr>
          <p:cNvCxnSpPr/>
          <p:nvPr/>
        </p:nvCxnSpPr>
        <p:spPr>
          <a:xfrm flipH="1">
            <a:off x="1202864" y="57526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9511CDF6-F105-27CA-3772-FFD814DA0363}"/>
              </a:ext>
            </a:extLst>
          </p:cNvPr>
          <p:cNvSpPr txBox="1"/>
          <p:nvPr/>
        </p:nvSpPr>
        <p:spPr>
          <a:xfrm>
            <a:off x="908942" y="561411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46335667-75B2-3A0D-7543-E31015F9CD20}"/>
              </a:ext>
            </a:extLst>
          </p:cNvPr>
          <p:cNvCxnSpPr/>
          <p:nvPr/>
        </p:nvCxnSpPr>
        <p:spPr>
          <a:xfrm flipH="1">
            <a:off x="1226197" y="63286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FCF22C41-110E-8DE9-EF54-D0E6E19C4875}"/>
              </a:ext>
            </a:extLst>
          </p:cNvPr>
          <p:cNvSpPr txBox="1"/>
          <p:nvPr/>
        </p:nvSpPr>
        <p:spPr>
          <a:xfrm>
            <a:off x="932277" y="620361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圖片 45" descr="一張含有 螢幕擷取畫面, 白色, 黑色, 設備 的圖片&#10;&#10;AI 產生的內容可能不正確。">
            <a:extLst>
              <a:ext uri="{FF2B5EF4-FFF2-40B4-BE49-F238E27FC236}">
                <a16:creationId xmlns:a16="http://schemas.microsoft.com/office/drawing/2014/main" id="{2E87C479-14D6-1D05-0B4F-F814841DE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327" y="3828967"/>
            <a:ext cx="1625600" cy="2768600"/>
          </a:xfrm>
          <a:prstGeom prst="rect">
            <a:avLst/>
          </a:prstGeom>
        </p:spPr>
      </p:pic>
      <p:sp>
        <p:nvSpPr>
          <p:cNvPr id="47" name="矩形 46">
            <a:extLst>
              <a:ext uri="{FF2B5EF4-FFF2-40B4-BE49-F238E27FC236}">
                <a16:creationId xmlns:a16="http://schemas.microsoft.com/office/drawing/2014/main" id="{5009E35F-D558-2CC3-BA09-EF07B4561D38}"/>
              </a:ext>
            </a:extLst>
          </p:cNvPr>
          <p:cNvSpPr/>
          <p:nvPr/>
        </p:nvSpPr>
        <p:spPr>
          <a:xfrm>
            <a:off x="2342852" y="4833174"/>
            <a:ext cx="648409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8" name="表格 47">
            <a:extLst>
              <a:ext uri="{FF2B5EF4-FFF2-40B4-BE49-F238E27FC236}">
                <a16:creationId xmlns:a16="http://schemas.microsoft.com/office/drawing/2014/main" id="{8172306C-E030-FE90-F7F6-5022AB708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897632"/>
              </p:ext>
            </p:extLst>
          </p:nvPr>
        </p:nvGraphicFramePr>
        <p:xfrm>
          <a:off x="1830122" y="3500050"/>
          <a:ext cx="1208349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91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5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" name="文字方塊 49">
            <a:extLst>
              <a:ext uri="{FF2B5EF4-FFF2-40B4-BE49-F238E27FC236}">
                <a16:creationId xmlns:a16="http://schemas.microsoft.com/office/drawing/2014/main" id="{DA728692-1E6D-5784-FE99-D76D59BA18A2}"/>
              </a:ext>
            </a:extLst>
          </p:cNvPr>
          <p:cNvSpPr txBox="1"/>
          <p:nvPr/>
        </p:nvSpPr>
        <p:spPr>
          <a:xfrm>
            <a:off x="248173" y="2039840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383713F7-B38D-79BB-513A-AA3D60E3769F}"/>
              </a:ext>
            </a:extLst>
          </p:cNvPr>
          <p:cNvSpPr txBox="1"/>
          <p:nvPr/>
        </p:nvSpPr>
        <p:spPr>
          <a:xfrm>
            <a:off x="205495" y="4815462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圖片 51">
            <a:extLst>
              <a:ext uri="{FF2B5EF4-FFF2-40B4-BE49-F238E27FC236}">
                <a16:creationId xmlns:a16="http://schemas.microsoft.com/office/drawing/2014/main" id="{9C9974C8-9E32-28C5-7DB4-3E7A04476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4" t="3746" r="13053" b="6447"/>
          <a:stretch>
            <a:fillRect/>
          </a:stretch>
        </p:blipFill>
        <p:spPr>
          <a:xfrm>
            <a:off x="4275864" y="563676"/>
            <a:ext cx="1454068" cy="2760525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id="{01F8FBA2-193A-6C47-9F18-25B0C0A57B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06" t="13702" r="4770" b="6892"/>
          <a:stretch>
            <a:fillRect/>
          </a:stretch>
        </p:blipFill>
        <p:spPr>
          <a:xfrm>
            <a:off x="4385190" y="3923787"/>
            <a:ext cx="1413570" cy="2760525"/>
          </a:xfrm>
          <a:prstGeom prst="rect">
            <a:avLst/>
          </a:prstGeom>
        </p:spPr>
      </p:pic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A93C6F08-06FC-022E-410F-4CC673035EBD}"/>
              </a:ext>
            </a:extLst>
          </p:cNvPr>
          <p:cNvCxnSpPr/>
          <p:nvPr/>
        </p:nvCxnSpPr>
        <p:spPr>
          <a:xfrm flipH="1">
            <a:off x="4114412" y="11844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529DB628-B883-37D2-7783-CF5779974D3B}"/>
              </a:ext>
            </a:extLst>
          </p:cNvPr>
          <p:cNvSpPr txBox="1"/>
          <p:nvPr/>
        </p:nvSpPr>
        <p:spPr>
          <a:xfrm>
            <a:off x="3820492" y="105483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6EE0C157-8D36-D2FE-7971-E8D340691951}"/>
              </a:ext>
            </a:extLst>
          </p:cNvPr>
          <p:cNvCxnSpPr/>
          <p:nvPr/>
        </p:nvCxnSpPr>
        <p:spPr>
          <a:xfrm flipH="1">
            <a:off x="4105082" y="9814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6298F489-E8C9-129D-AABC-0F9A9765B6E8}"/>
              </a:ext>
            </a:extLst>
          </p:cNvPr>
          <p:cNvSpPr txBox="1"/>
          <p:nvPr/>
        </p:nvSpPr>
        <p:spPr>
          <a:xfrm>
            <a:off x="3742908" y="842957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CE2B6E26-8CCE-E8A6-A8F7-6FFBF6EE6A9E}"/>
              </a:ext>
            </a:extLst>
          </p:cNvPr>
          <p:cNvCxnSpPr/>
          <p:nvPr/>
        </p:nvCxnSpPr>
        <p:spPr>
          <a:xfrm flipH="1">
            <a:off x="4117130" y="8030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0713703A-07D6-1B6C-7C7F-B2C43998B6F4}"/>
              </a:ext>
            </a:extLst>
          </p:cNvPr>
          <p:cNvSpPr txBox="1"/>
          <p:nvPr/>
        </p:nvSpPr>
        <p:spPr>
          <a:xfrm>
            <a:off x="3766242" y="664585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01397F1A-23A7-064B-9FF7-05E79EDF4D1F}"/>
              </a:ext>
            </a:extLst>
          </p:cNvPr>
          <p:cNvCxnSpPr/>
          <p:nvPr/>
        </p:nvCxnSpPr>
        <p:spPr>
          <a:xfrm flipH="1">
            <a:off x="4113822" y="66886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F9AE6ECA-C12C-8AEE-C20F-AC32927227F8}"/>
              </a:ext>
            </a:extLst>
          </p:cNvPr>
          <p:cNvSpPr txBox="1"/>
          <p:nvPr/>
        </p:nvSpPr>
        <p:spPr>
          <a:xfrm>
            <a:off x="3761636" y="521489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38F20689-5A2E-91C7-857A-D1FC532D1785}"/>
              </a:ext>
            </a:extLst>
          </p:cNvPr>
          <p:cNvCxnSpPr/>
          <p:nvPr/>
        </p:nvCxnSpPr>
        <p:spPr>
          <a:xfrm flipH="1">
            <a:off x="4123514" y="14383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9BC4DE47-BCA8-DC11-3C25-DF40EB05376D}"/>
              </a:ext>
            </a:extLst>
          </p:cNvPr>
          <p:cNvSpPr txBox="1"/>
          <p:nvPr/>
        </p:nvSpPr>
        <p:spPr>
          <a:xfrm>
            <a:off x="3829592" y="130874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2B5849E2-D5BB-36D6-21FB-4903579BB6A6}"/>
              </a:ext>
            </a:extLst>
          </p:cNvPr>
          <p:cNvCxnSpPr/>
          <p:nvPr/>
        </p:nvCxnSpPr>
        <p:spPr>
          <a:xfrm flipH="1">
            <a:off x="4115128" y="17321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2AEAE9C4-EA1F-E505-D8B0-4FE258A8ED4D}"/>
              </a:ext>
            </a:extLst>
          </p:cNvPr>
          <p:cNvSpPr txBox="1"/>
          <p:nvPr/>
        </p:nvSpPr>
        <p:spPr>
          <a:xfrm>
            <a:off x="3821208" y="160248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3B4583EB-4862-E692-FC88-FB14744CA4E3}"/>
              </a:ext>
            </a:extLst>
          </p:cNvPr>
          <p:cNvCxnSpPr/>
          <p:nvPr/>
        </p:nvCxnSpPr>
        <p:spPr>
          <a:xfrm flipH="1">
            <a:off x="4105082" y="207364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31003F31-94A0-98AA-7B49-FACC38E4D243}"/>
              </a:ext>
            </a:extLst>
          </p:cNvPr>
          <p:cNvSpPr txBox="1"/>
          <p:nvPr/>
        </p:nvSpPr>
        <p:spPr>
          <a:xfrm>
            <a:off x="3811162" y="193514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C50407C2-3868-9719-82A9-8336D4EE617C}"/>
              </a:ext>
            </a:extLst>
          </p:cNvPr>
          <p:cNvCxnSpPr/>
          <p:nvPr/>
        </p:nvCxnSpPr>
        <p:spPr>
          <a:xfrm flipH="1">
            <a:off x="4123514" y="245719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BC03AB1D-77B6-44BA-2D90-5EB71E2D63CF}"/>
              </a:ext>
            </a:extLst>
          </p:cNvPr>
          <p:cNvSpPr txBox="1"/>
          <p:nvPr/>
        </p:nvSpPr>
        <p:spPr>
          <a:xfrm>
            <a:off x="3829592" y="231869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5CCE6C8D-82D1-04A0-E98C-525570CADC81}"/>
              </a:ext>
            </a:extLst>
          </p:cNvPr>
          <p:cNvCxnSpPr/>
          <p:nvPr/>
        </p:nvCxnSpPr>
        <p:spPr>
          <a:xfrm flipH="1">
            <a:off x="4146847" y="30870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D6B3B8B5-2740-E53F-4585-B12C7061768D}"/>
              </a:ext>
            </a:extLst>
          </p:cNvPr>
          <p:cNvSpPr txBox="1"/>
          <p:nvPr/>
        </p:nvSpPr>
        <p:spPr>
          <a:xfrm>
            <a:off x="3852927" y="294853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2" name="表格 71">
            <a:extLst>
              <a:ext uri="{FF2B5EF4-FFF2-40B4-BE49-F238E27FC236}">
                <a16:creationId xmlns:a16="http://schemas.microsoft.com/office/drawing/2014/main" id="{9A36765F-5E82-2AED-5AF5-DF733F65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314639"/>
              </p:ext>
            </p:extLst>
          </p:nvPr>
        </p:nvGraphicFramePr>
        <p:xfrm>
          <a:off x="3742907" y="187706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3" name="矩形 72">
            <a:extLst>
              <a:ext uri="{FF2B5EF4-FFF2-40B4-BE49-F238E27FC236}">
                <a16:creationId xmlns:a16="http://schemas.microsoft.com/office/drawing/2014/main" id="{ACCD9B09-8F11-DA4D-C6E5-404B51869C0B}"/>
              </a:ext>
            </a:extLst>
          </p:cNvPr>
          <p:cNvSpPr/>
          <p:nvPr/>
        </p:nvSpPr>
        <p:spPr>
          <a:xfrm>
            <a:off x="4308623" y="1851954"/>
            <a:ext cx="785066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F3F58716-B953-D44A-8600-2368593EA82D}"/>
              </a:ext>
            </a:extLst>
          </p:cNvPr>
          <p:cNvSpPr txBox="1"/>
          <p:nvPr/>
        </p:nvSpPr>
        <p:spPr>
          <a:xfrm>
            <a:off x="3315459" y="1809524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7B486F02-7EA1-55DC-2544-DB461E398814}"/>
              </a:ext>
            </a:extLst>
          </p:cNvPr>
          <p:cNvCxnSpPr/>
          <p:nvPr/>
        </p:nvCxnSpPr>
        <p:spPr>
          <a:xfrm flipH="1">
            <a:off x="4228064" y="456573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673495DC-269E-F378-AD35-994DD3FC821B}"/>
              </a:ext>
            </a:extLst>
          </p:cNvPr>
          <p:cNvSpPr txBox="1"/>
          <p:nvPr/>
        </p:nvSpPr>
        <p:spPr>
          <a:xfrm>
            <a:off x="3934144" y="443611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7F573024-F0EF-3ED6-DC33-7F5A17CA78EE}"/>
              </a:ext>
            </a:extLst>
          </p:cNvPr>
          <p:cNvCxnSpPr/>
          <p:nvPr/>
        </p:nvCxnSpPr>
        <p:spPr>
          <a:xfrm flipH="1">
            <a:off x="4218734" y="436273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F536747E-35EA-A4B8-BB9B-3EFB75ED2596}"/>
              </a:ext>
            </a:extLst>
          </p:cNvPr>
          <p:cNvSpPr txBox="1"/>
          <p:nvPr/>
        </p:nvSpPr>
        <p:spPr>
          <a:xfrm>
            <a:off x="3856560" y="4224240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直線接點 78">
            <a:extLst>
              <a:ext uri="{FF2B5EF4-FFF2-40B4-BE49-F238E27FC236}">
                <a16:creationId xmlns:a16="http://schemas.microsoft.com/office/drawing/2014/main" id="{9F5F132E-4863-8093-6256-8B3DD9304082}"/>
              </a:ext>
            </a:extLst>
          </p:cNvPr>
          <p:cNvCxnSpPr/>
          <p:nvPr/>
        </p:nvCxnSpPr>
        <p:spPr>
          <a:xfrm flipH="1">
            <a:off x="4230782" y="41843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37A9DDB6-BB16-A462-396D-6D2AD9A29FEC}"/>
              </a:ext>
            </a:extLst>
          </p:cNvPr>
          <p:cNvSpPr txBox="1"/>
          <p:nvPr/>
        </p:nvSpPr>
        <p:spPr>
          <a:xfrm>
            <a:off x="3879894" y="4045868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直線接點 80">
            <a:extLst>
              <a:ext uri="{FF2B5EF4-FFF2-40B4-BE49-F238E27FC236}">
                <a16:creationId xmlns:a16="http://schemas.microsoft.com/office/drawing/2014/main" id="{65667266-5375-563C-337B-19F1B7034E4E}"/>
              </a:ext>
            </a:extLst>
          </p:cNvPr>
          <p:cNvCxnSpPr/>
          <p:nvPr/>
        </p:nvCxnSpPr>
        <p:spPr>
          <a:xfrm flipH="1">
            <a:off x="4227474" y="405014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9748BEBC-778E-AD7A-DAC3-D4A6649EADB1}"/>
              </a:ext>
            </a:extLst>
          </p:cNvPr>
          <p:cNvSpPr txBox="1"/>
          <p:nvPr/>
        </p:nvSpPr>
        <p:spPr>
          <a:xfrm>
            <a:off x="3875288" y="3902772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292E1CC1-6754-8B1A-FC07-17C5342BBEBF}"/>
              </a:ext>
            </a:extLst>
          </p:cNvPr>
          <p:cNvCxnSpPr/>
          <p:nvPr/>
        </p:nvCxnSpPr>
        <p:spPr>
          <a:xfrm flipH="1">
            <a:off x="4237166" y="481964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CC195E3A-69A1-6D47-993D-076733107064}"/>
              </a:ext>
            </a:extLst>
          </p:cNvPr>
          <p:cNvSpPr txBox="1"/>
          <p:nvPr/>
        </p:nvSpPr>
        <p:spPr>
          <a:xfrm>
            <a:off x="3943244" y="469002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342FDE1F-877C-884A-9CFE-F952EB2C34A3}"/>
              </a:ext>
            </a:extLst>
          </p:cNvPr>
          <p:cNvCxnSpPr/>
          <p:nvPr/>
        </p:nvCxnSpPr>
        <p:spPr>
          <a:xfrm flipH="1">
            <a:off x="4228780" y="511338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A935A8F7-E26F-324F-E49B-CCDEB8CBE806}"/>
              </a:ext>
            </a:extLst>
          </p:cNvPr>
          <p:cNvSpPr txBox="1"/>
          <p:nvPr/>
        </p:nvSpPr>
        <p:spPr>
          <a:xfrm>
            <a:off x="3934860" y="498376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3AF65547-26D3-6819-96EA-F3702231A3AF}"/>
              </a:ext>
            </a:extLst>
          </p:cNvPr>
          <p:cNvCxnSpPr/>
          <p:nvPr/>
        </p:nvCxnSpPr>
        <p:spPr>
          <a:xfrm flipH="1">
            <a:off x="4218734" y="545492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0C99DA40-ACD0-7CA9-C6D7-1D4AABC0FE84}"/>
              </a:ext>
            </a:extLst>
          </p:cNvPr>
          <p:cNvSpPr txBox="1"/>
          <p:nvPr/>
        </p:nvSpPr>
        <p:spPr>
          <a:xfrm>
            <a:off x="3924814" y="531642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E6FCF32D-9AB3-43D3-233B-49FD6DCA17B7}"/>
              </a:ext>
            </a:extLst>
          </p:cNvPr>
          <p:cNvCxnSpPr/>
          <p:nvPr/>
        </p:nvCxnSpPr>
        <p:spPr>
          <a:xfrm flipH="1">
            <a:off x="4237166" y="583847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3944E52F-05F1-B034-0846-402EDD65C0E5}"/>
              </a:ext>
            </a:extLst>
          </p:cNvPr>
          <p:cNvSpPr txBox="1"/>
          <p:nvPr/>
        </p:nvSpPr>
        <p:spPr>
          <a:xfrm>
            <a:off x="3943244" y="569997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線接點 90">
            <a:extLst>
              <a:ext uri="{FF2B5EF4-FFF2-40B4-BE49-F238E27FC236}">
                <a16:creationId xmlns:a16="http://schemas.microsoft.com/office/drawing/2014/main" id="{7F907C77-0B21-62FB-D9E3-FCE996EB0D12}"/>
              </a:ext>
            </a:extLst>
          </p:cNvPr>
          <p:cNvCxnSpPr/>
          <p:nvPr/>
        </p:nvCxnSpPr>
        <p:spPr>
          <a:xfrm flipH="1">
            <a:off x="4260499" y="64145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203914D4-6006-0478-3B87-B7B7A795063F}"/>
              </a:ext>
            </a:extLst>
          </p:cNvPr>
          <p:cNvSpPr txBox="1"/>
          <p:nvPr/>
        </p:nvSpPr>
        <p:spPr>
          <a:xfrm>
            <a:off x="3966579" y="628947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3" name="表格 92">
            <a:extLst>
              <a:ext uri="{FF2B5EF4-FFF2-40B4-BE49-F238E27FC236}">
                <a16:creationId xmlns:a16="http://schemas.microsoft.com/office/drawing/2014/main" id="{956E3CF3-0041-11B5-3083-BBE2561CD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177103"/>
              </p:ext>
            </p:extLst>
          </p:nvPr>
        </p:nvGraphicFramePr>
        <p:xfrm>
          <a:off x="3856559" y="3568989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4" name="矩形 93">
            <a:extLst>
              <a:ext uri="{FF2B5EF4-FFF2-40B4-BE49-F238E27FC236}">
                <a16:creationId xmlns:a16="http://schemas.microsoft.com/office/drawing/2014/main" id="{81018CD4-4CFB-CEC9-53A4-BF89A8F6AAC5}"/>
              </a:ext>
            </a:extLst>
          </p:cNvPr>
          <p:cNvSpPr/>
          <p:nvPr/>
        </p:nvSpPr>
        <p:spPr>
          <a:xfrm>
            <a:off x="4368487" y="4923956"/>
            <a:ext cx="785066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0091B572-227A-EE41-C5B6-B55FCF1B9696}"/>
              </a:ext>
            </a:extLst>
          </p:cNvPr>
          <p:cNvSpPr txBox="1"/>
          <p:nvPr/>
        </p:nvSpPr>
        <p:spPr>
          <a:xfrm>
            <a:off x="3424796" y="4874458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9C0EAF9D-2A9B-3DF5-8915-603AF01B732D}"/>
              </a:ext>
            </a:extLst>
          </p:cNvPr>
          <p:cNvCxnSpPr/>
          <p:nvPr/>
        </p:nvCxnSpPr>
        <p:spPr>
          <a:xfrm flipH="1">
            <a:off x="6598634" y="127353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4A2557A9-522B-6DEC-F8F4-028E94498AD7}"/>
              </a:ext>
            </a:extLst>
          </p:cNvPr>
          <p:cNvSpPr txBox="1"/>
          <p:nvPr/>
        </p:nvSpPr>
        <p:spPr>
          <a:xfrm>
            <a:off x="6304714" y="114390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245DB44D-2A42-EF57-29AE-983650489E27}"/>
              </a:ext>
            </a:extLst>
          </p:cNvPr>
          <p:cNvCxnSpPr/>
          <p:nvPr/>
        </p:nvCxnSpPr>
        <p:spPr>
          <a:xfrm flipH="1">
            <a:off x="6589304" y="107053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CD2E529B-245D-89EC-9AB0-D8AB00A5629F}"/>
              </a:ext>
            </a:extLst>
          </p:cNvPr>
          <p:cNvSpPr txBox="1"/>
          <p:nvPr/>
        </p:nvSpPr>
        <p:spPr>
          <a:xfrm>
            <a:off x="6227130" y="932031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直線接點 100">
            <a:extLst>
              <a:ext uri="{FF2B5EF4-FFF2-40B4-BE49-F238E27FC236}">
                <a16:creationId xmlns:a16="http://schemas.microsoft.com/office/drawing/2014/main" id="{6E174BA6-9AB4-E891-D1E3-9B85623A3B3B}"/>
              </a:ext>
            </a:extLst>
          </p:cNvPr>
          <p:cNvCxnSpPr/>
          <p:nvPr/>
        </p:nvCxnSpPr>
        <p:spPr>
          <a:xfrm flipH="1">
            <a:off x="6601352" y="89215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E7C60B96-4901-184E-BA24-6608489CF0B2}"/>
              </a:ext>
            </a:extLst>
          </p:cNvPr>
          <p:cNvSpPr txBox="1"/>
          <p:nvPr/>
        </p:nvSpPr>
        <p:spPr>
          <a:xfrm>
            <a:off x="6250464" y="753659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直線接點 102">
            <a:extLst>
              <a:ext uri="{FF2B5EF4-FFF2-40B4-BE49-F238E27FC236}">
                <a16:creationId xmlns:a16="http://schemas.microsoft.com/office/drawing/2014/main" id="{94BF8052-2A86-F7D2-796E-FF719F9E1A38}"/>
              </a:ext>
            </a:extLst>
          </p:cNvPr>
          <p:cNvCxnSpPr/>
          <p:nvPr/>
        </p:nvCxnSpPr>
        <p:spPr>
          <a:xfrm flipH="1">
            <a:off x="6598044" y="75794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D223F593-0A96-ABE5-1AFA-14A47B8E3FB8}"/>
              </a:ext>
            </a:extLst>
          </p:cNvPr>
          <p:cNvSpPr txBox="1"/>
          <p:nvPr/>
        </p:nvSpPr>
        <p:spPr>
          <a:xfrm>
            <a:off x="6245858" y="610563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直線接點 104">
            <a:extLst>
              <a:ext uri="{FF2B5EF4-FFF2-40B4-BE49-F238E27FC236}">
                <a16:creationId xmlns:a16="http://schemas.microsoft.com/office/drawing/2014/main" id="{9061C53A-0DF0-04FD-F264-747B99B3397A}"/>
              </a:ext>
            </a:extLst>
          </p:cNvPr>
          <p:cNvCxnSpPr/>
          <p:nvPr/>
        </p:nvCxnSpPr>
        <p:spPr>
          <a:xfrm flipH="1">
            <a:off x="6607736" y="152743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BED44C00-F66E-A963-F139-E716C1B53AA2}"/>
              </a:ext>
            </a:extLst>
          </p:cNvPr>
          <p:cNvSpPr txBox="1"/>
          <p:nvPr/>
        </p:nvSpPr>
        <p:spPr>
          <a:xfrm>
            <a:off x="6313814" y="139781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7" name="直線接點 106">
            <a:extLst>
              <a:ext uri="{FF2B5EF4-FFF2-40B4-BE49-F238E27FC236}">
                <a16:creationId xmlns:a16="http://schemas.microsoft.com/office/drawing/2014/main" id="{CC518655-4D02-9072-4045-05C82588153B}"/>
              </a:ext>
            </a:extLst>
          </p:cNvPr>
          <p:cNvCxnSpPr/>
          <p:nvPr/>
        </p:nvCxnSpPr>
        <p:spPr>
          <a:xfrm flipH="1">
            <a:off x="6599350" y="182117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10CA5378-1163-276A-3757-3BD35B193ADE}"/>
              </a:ext>
            </a:extLst>
          </p:cNvPr>
          <p:cNvSpPr txBox="1"/>
          <p:nvPr/>
        </p:nvSpPr>
        <p:spPr>
          <a:xfrm>
            <a:off x="6305430" y="169155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id="{F076C1ED-839E-37BD-DA85-C7B9A8AD08DB}"/>
              </a:ext>
            </a:extLst>
          </p:cNvPr>
          <p:cNvCxnSpPr/>
          <p:nvPr/>
        </p:nvCxnSpPr>
        <p:spPr>
          <a:xfrm flipH="1">
            <a:off x="6589304" y="21627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字方塊 109">
            <a:extLst>
              <a:ext uri="{FF2B5EF4-FFF2-40B4-BE49-F238E27FC236}">
                <a16:creationId xmlns:a16="http://schemas.microsoft.com/office/drawing/2014/main" id="{D0E13E72-4A05-AAD7-459A-6A29725F3D90}"/>
              </a:ext>
            </a:extLst>
          </p:cNvPr>
          <p:cNvSpPr txBox="1"/>
          <p:nvPr/>
        </p:nvSpPr>
        <p:spPr>
          <a:xfrm>
            <a:off x="6295384" y="202421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1" name="直線接點 110">
            <a:extLst>
              <a:ext uri="{FF2B5EF4-FFF2-40B4-BE49-F238E27FC236}">
                <a16:creationId xmlns:a16="http://schemas.microsoft.com/office/drawing/2014/main" id="{56D47AF6-BED9-2C21-F504-08C244617487}"/>
              </a:ext>
            </a:extLst>
          </p:cNvPr>
          <p:cNvCxnSpPr/>
          <p:nvPr/>
        </p:nvCxnSpPr>
        <p:spPr>
          <a:xfrm flipH="1">
            <a:off x="6607736" y="254626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8418B803-F50D-D94A-83F4-3E4266EB9187}"/>
              </a:ext>
            </a:extLst>
          </p:cNvPr>
          <p:cNvSpPr txBox="1"/>
          <p:nvPr/>
        </p:nvSpPr>
        <p:spPr>
          <a:xfrm>
            <a:off x="6313814" y="240776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3" name="直線接點 112">
            <a:extLst>
              <a:ext uri="{FF2B5EF4-FFF2-40B4-BE49-F238E27FC236}">
                <a16:creationId xmlns:a16="http://schemas.microsoft.com/office/drawing/2014/main" id="{A50E9879-D9BF-1F29-02CF-F87209456B07}"/>
              </a:ext>
            </a:extLst>
          </p:cNvPr>
          <p:cNvCxnSpPr/>
          <p:nvPr/>
        </p:nvCxnSpPr>
        <p:spPr>
          <a:xfrm flipH="1">
            <a:off x="6631069" y="317611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文字方塊 113">
            <a:extLst>
              <a:ext uri="{FF2B5EF4-FFF2-40B4-BE49-F238E27FC236}">
                <a16:creationId xmlns:a16="http://schemas.microsoft.com/office/drawing/2014/main" id="{1F08D4D8-9347-BB9F-18A4-E176FE74A9C0}"/>
              </a:ext>
            </a:extLst>
          </p:cNvPr>
          <p:cNvSpPr txBox="1"/>
          <p:nvPr/>
        </p:nvSpPr>
        <p:spPr>
          <a:xfrm>
            <a:off x="6337149" y="303761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5" name="表格 114">
            <a:extLst>
              <a:ext uri="{FF2B5EF4-FFF2-40B4-BE49-F238E27FC236}">
                <a16:creationId xmlns:a16="http://schemas.microsoft.com/office/drawing/2014/main" id="{504749C7-EEDC-66E0-2450-F548D9D3E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496181"/>
              </p:ext>
            </p:extLst>
          </p:nvPr>
        </p:nvGraphicFramePr>
        <p:xfrm>
          <a:off x="6245858" y="179242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6" name="圖片 115" descr="一張含有 黑與白, 螢幕擷取畫面, 白色, 黑色 的圖片&#10;&#10;AI 產生的內容可能不正確。">
            <a:extLst>
              <a:ext uri="{FF2B5EF4-FFF2-40B4-BE49-F238E27FC236}">
                <a16:creationId xmlns:a16="http://schemas.microsoft.com/office/drawing/2014/main" id="{970A5687-B44D-4B5B-46F4-87C8487A61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t="3800" r="9651" b="2509"/>
          <a:stretch>
            <a:fillRect/>
          </a:stretch>
        </p:blipFill>
        <p:spPr>
          <a:xfrm>
            <a:off x="6799923" y="523308"/>
            <a:ext cx="2138582" cy="2760524"/>
          </a:xfrm>
          <a:prstGeom prst="rect">
            <a:avLst/>
          </a:prstGeom>
        </p:spPr>
      </p:pic>
      <p:sp>
        <p:nvSpPr>
          <p:cNvPr id="117" name="矩形 116">
            <a:extLst>
              <a:ext uri="{FF2B5EF4-FFF2-40B4-BE49-F238E27FC236}">
                <a16:creationId xmlns:a16="http://schemas.microsoft.com/office/drawing/2014/main" id="{21791150-64DB-D674-B183-047B44F47865}"/>
              </a:ext>
            </a:extLst>
          </p:cNvPr>
          <p:cNvSpPr/>
          <p:nvPr/>
        </p:nvSpPr>
        <p:spPr>
          <a:xfrm>
            <a:off x="6792845" y="1941028"/>
            <a:ext cx="785066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8" name="直線接點 117">
            <a:extLst>
              <a:ext uri="{FF2B5EF4-FFF2-40B4-BE49-F238E27FC236}">
                <a16:creationId xmlns:a16="http://schemas.microsoft.com/office/drawing/2014/main" id="{F840941A-5CAB-35A2-6D1E-0943FBD7B23A}"/>
              </a:ext>
            </a:extLst>
          </p:cNvPr>
          <p:cNvCxnSpPr/>
          <p:nvPr/>
        </p:nvCxnSpPr>
        <p:spPr>
          <a:xfrm flipH="1">
            <a:off x="6692627" y="45989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字方塊 118">
            <a:extLst>
              <a:ext uri="{FF2B5EF4-FFF2-40B4-BE49-F238E27FC236}">
                <a16:creationId xmlns:a16="http://schemas.microsoft.com/office/drawing/2014/main" id="{36FE61B8-9CB4-7860-F4F2-887D6400F1D2}"/>
              </a:ext>
            </a:extLst>
          </p:cNvPr>
          <p:cNvSpPr txBox="1"/>
          <p:nvPr/>
        </p:nvSpPr>
        <p:spPr>
          <a:xfrm>
            <a:off x="6398707" y="446930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0" name="直線接點 119">
            <a:extLst>
              <a:ext uri="{FF2B5EF4-FFF2-40B4-BE49-F238E27FC236}">
                <a16:creationId xmlns:a16="http://schemas.microsoft.com/office/drawing/2014/main" id="{CB953791-2205-AE96-0700-A7D11153F7D2}"/>
              </a:ext>
            </a:extLst>
          </p:cNvPr>
          <p:cNvCxnSpPr/>
          <p:nvPr/>
        </p:nvCxnSpPr>
        <p:spPr>
          <a:xfrm flipH="1">
            <a:off x="6683297" y="43959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字方塊 120">
            <a:extLst>
              <a:ext uri="{FF2B5EF4-FFF2-40B4-BE49-F238E27FC236}">
                <a16:creationId xmlns:a16="http://schemas.microsoft.com/office/drawing/2014/main" id="{91CA7EAC-CBEC-1AE8-7B3E-DF1534DDD7D8}"/>
              </a:ext>
            </a:extLst>
          </p:cNvPr>
          <p:cNvSpPr txBox="1"/>
          <p:nvPr/>
        </p:nvSpPr>
        <p:spPr>
          <a:xfrm>
            <a:off x="6321123" y="4257426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2" name="直線接點 121">
            <a:extLst>
              <a:ext uri="{FF2B5EF4-FFF2-40B4-BE49-F238E27FC236}">
                <a16:creationId xmlns:a16="http://schemas.microsoft.com/office/drawing/2014/main" id="{AE1EB5F8-B132-5526-9089-B4203FABF765}"/>
              </a:ext>
            </a:extLst>
          </p:cNvPr>
          <p:cNvCxnSpPr/>
          <p:nvPr/>
        </p:nvCxnSpPr>
        <p:spPr>
          <a:xfrm flipH="1">
            <a:off x="6695345" y="421755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字方塊 122">
            <a:extLst>
              <a:ext uri="{FF2B5EF4-FFF2-40B4-BE49-F238E27FC236}">
                <a16:creationId xmlns:a16="http://schemas.microsoft.com/office/drawing/2014/main" id="{8DEDA363-4848-ED53-DF60-8CE6481CD35F}"/>
              </a:ext>
            </a:extLst>
          </p:cNvPr>
          <p:cNvSpPr txBox="1"/>
          <p:nvPr/>
        </p:nvSpPr>
        <p:spPr>
          <a:xfrm>
            <a:off x="6344457" y="4079054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4" name="直線接點 123">
            <a:extLst>
              <a:ext uri="{FF2B5EF4-FFF2-40B4-BE49-F238E27FC236}">
                <a16:creationId xmlns:a16="http://schemas.microsoft.com/office/drawing/2014/main" id="{75640D27-6C20-98D9-DCE9-2C961044C53F}"/>
              </a:ext>
            </a:extLst>
          </p:cNvPr>
          <p:cNvCxnSpPr/>
          <p:nvPr/>
        </p:nvCxnSpPr>
        <p:spPr>
          <a:xfrm flipH="1">
            <a:off x="6692037" y="408333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字方塊 124">
            <a:extLst>
              <a:ext uri="{FF2B5EF4-FFF2-40B4-BE49-F238E27FC236}">
                <a16:creationId xmlns:a16="http://schemas.microsoft.com/office/drawing/2014/main" id="{69DA63E3-1943-7719-82FC-BA043CF6C91A}"/>
              </a:ext>
            </a:extLst>
          </p:cNvPr>
          <p:cNvSpPr txBox="1"/>
          <p:nvPr/>
        </p:nvSpPr>
        <p:spPr>
          <a:xfrm>
            <a:off x="6339851" y="3935958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直線接點 125">
            <a:extLst>
              <a:ext uri="{FF2B5EF4-FFF2-40B4-BE49-F238E27FC236}">
                <a16:creationId xmlns:a16="http://schemas.microsoft.com/office/drawing/2014/main" id="{BF716E04-F884-4D43-AF7D-AD5F7B1A9DCA}"/>
              </a:ext>
            </a:extLst>
          </p:cNvPr>
          <p:cNvCxnSpPr/>
          <p:nvPr/>
        </p:nvCxnSpPr>
        <p:spPr>
          <a:xfrm flipH="1">
            <a:off x="6701729" y="485283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0359ECA9-DF68-9A4D-7B66-933B556AABB9}"/>
              </a:ext>
            </a:extLst>
          </p:cNvPr>
          <p:cNvSpPr txBox="1"/>
          <p:nvPr/>
        </p:nvSpPr>
        <p:spPr>
          <a:xfrm>
            <a:off x="6407807" y="472321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8" name="直線接點 127">
            <a:extLst>
              <a:ext uri="{FF2B5EF4-FFF2-40B4-BE49-F238E27FC236}">
                <a16:creationId xmlns:a16="http://schemas.microsoft.com/office/drawing/2014/main" id="{66BDE9C1-1BD4-2803-8C1B-0C688B3FC90D}"/>
              </a:ext>
            </a:extLst>
          </p:cNvPr>
          <p:cNvCxnSpPr/>
          <p:nvPr/>
        </p:nvCxnSpPr>
        <p:spPr>
          <a:xfrm flipH="1">
            <a:off x="6693343" y="514657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文字方塊 128">
            <a:extLst>
              <a:ext uri="{FF2B5EF4-FFF2-40B4-BE49-F238E27FC236}">
                <a16:creationId xmlns:a16="http://schemas.microsoft.com/office/drawing/2014/main" id="{38074AA0-CD42-1D51-4999-462114F0BC95}"/>
              </a:ext>
            </a:extLst>
          </p:cNvPr>
          <p:cNvSpPr txBox="1"/>
          <p:nvPr/>
        </p:nvSpPr>
        <p:spPr>
          <a:xfrm>
            <a:off x="6399423" y="501695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0" name="直線接點 129">
            <a:extLst>
              <a:ext uri="{FF2B5EF4-FFF2-40B4-BE49-F238E27FC236}">
                <a16:creationId xmlns:a16="http://schemas.microsoft.com/office/drawing/2014/main" id="{B4D72749-45A6-2490-9B68-4FBB8D580688}"/>
              </a:ext>
            </a:extLst>
          </p:cNvPr>
          <p:cNvCxnSpPr/>
          <p:nvPr/>
        </p:nvCxnSpPr>
        <p:spPr>
          <a:xfrm flipH="1">
            <a:off x="6683297" y="548811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字方塊 130">
            <a:extLst>
              <a:ext uri="{FF2B5EF4-FFF2-40B4-BE49-F238E27FC236}">
                <a16:creationId xmlns:a16="http://schemas.microsoft.com/office/drawing/2014/main" id="{491DA9CA-D35F-6B0F-B693-A7793A685E94}"/>
              </a:ext>
            </a:extLst>
          </p:cNvPr>
          <p:cNvSpPr txBox="1"/>
          <p:nvPr/>
        </p:nvSpPr>
        <p:spPr>
          <a:xfrm>
            <a:off x="6389377" y="534961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2" name="直線接點 131">
            <a:extLst>
              <a:ext uri="{FF2B5EF4-FFF2-40B4-BE49-F238E27FC236}">
                <a16:creationId xmlns:a16="http://schemas.microsoft.com/office/drawing/2014/main" id="{3B4417C5-ABFF-1528-B033-4CF6DDE8478E}"/>
              </a:ext>
            </a:extLst>
          </p:cNvPr>
          <p:cNvCxnSpPr/>
          <p:nvPr/>
        </p:nvCxnSpPr>
        <p:spPr>
          <a:xfrm flipH="1">
            <a:off x="6701729" y="58716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文字方塊 132">
            <a:extLst>
              <a:ext uri="{FF2B5EF4-FFF2-40B4-BE49-F238E27FC236}">
                <a16:creationId xmlns:a16="http://schemas.microsoft.com/office/drawing/2014/main" id="{6F956F9F-6965-A6E2-E1F0-CB4209727437}"/>
              </a:ext>
            </a:extLst>
          </p:cNvPr>
          <p:cNvSpPr txBox="1"/>
          <p:nvPr/>
        </p:nvSpPr>
        <p:spPr>
          <a:xfrm>
            <a:off x="6407807" y="573316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4" name="直線接點 133">
            <a:extLst>
              <a:ext uri="{FF2B5EF4-FFF2-40B4-BE49-F238E27FC236}">
                <a16:creationId xmlns:a16="http://schemas.microsoft.com/office/drawing/2014/main" id="{6AE12412-30F9-E4DD-1FBF-225D3ADD3734}"/>
              </a:ext>
            </a:extLst>
          </p:cNvPr>
          <p:cNvCxnSpPr/>
          <p:nvPr/>
        </p:nvCxnSpPr>
        <p:spPr>
          <a:xfrm flipH="1">
            <a:off x="6725062" y="64477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字方塊 134">
            <a:extLst>
              <a:ext uri="{FF2B5EF4-FFF2-40B4-BE49-F238E27FC236}">
                <a16:creationId xmlns:a16="http://schemas.microsoft.com/office/drawing/2014/main" id="{3542A4E7-D04C-FD67-EB91-4027CAEA3056}"/>
              </a:ext>
            </a:extLst>
          </p:cNvPr>
          <p:cNvSpPr txBox="1"/>
          <p:nvPr/>
        </p:nvSpPr>
        <p:spPr>
          <a:xfrm>
            <a:off x="6431142" y="632266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6" name="表格 135">
            <a:extLst>
              <a:ext uri="{FF2B5EF4-FFF2-40B4-BE49-F238E27FC236}">
                <a16:creationId xmlns:a16="http://schemas.microsoft.com/office/drawing/2014/main" id="{0F0C3DA6-2326-F582-482F-06A9155D4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68360"/>
              </p:ext>
            </p:extLst>
          </p:nvPr>
        </p:nvGraphicFramePr>
        <p:xfrm>
          <a:off x="6321122" y="3602175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7" name="圖片 136" descr="一張含有 黑與白, 白色, 黑色, 黑白攝影 的圖片&#10;&#10;AI 產生的內容可能不正確。">
            <a:extLst>
              <a:ext uri="{FF2B5EF4-FFF2-40B4-BE49-F238E27FC236}">
                <a16:creationId xmlns:a16="http://schemas.microsoft.com/office/drawing/2014/main" id="{46CE9323-558A-E93B-4FF7-D0B28DC109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7507" y="3928412"/>
            <a:ext cx="2060998" cy="2755900"/>
          </a:xfrm>
          <a:prstGeom prst="rect">
            <a:avLst/>
          </a:prstGeom>
        </p:spPr>
      </p:pic>
      <p:sp>
        <p:nvSpPr>
          <p:cNvPr id="138" name="矩形 137">
            <a:extLst>
              <a:ext uri="{FF2B5EF4-FFF2-40B4-BE49-F238E27FC236}">
                <a16:creationId xmlns:a16="http://schemas.microsoft.com/office/drawing/2014/main" id="{BF9808F9-EBFA-3B11-3D7F-9C4EBA509905}"/>
              </a:ext>
            </a:extLst>
          </p:cNvPr>
          <p:cNvSpPr/>
          <p:nvPr/>
        </p:nvSpPr>
        <p:spPr>
          <a:xfrm>
            <a:off x="6892042" y="4957141"/>
            <a:ext cx="785066" cy="3011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文字方塊 139">
            <a:extLst>
              <a:ext uri="{FF2B5EF4-FFF2-40B4-BE49-F238E27FC236}">
                <a16:creationId xmlns:a16="http://schemas.microsoft.com/office/drawing/2014/main" id="{D2CC85E4-17A3-6150-472F-FD394A20899F}"/>
              </a:ext>
            </a:extLst>
          </p:cNvPr>
          <p:cNvSpPr txBox="1"/>
          <p:nvPr/>
        </p:nvSpPr>
        <p:spPr>
          <a:xfrm>
            <a:off x="5763705" y="1874611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文字方塊 140">
            <a:extLst>
              <a:ext uri="{FF2B5EF4-FFF2-40B4-BE49-F238E27FC236}">
                <a16:creationId xmlns:a16="http://schemas.microsoft.com/office/drawing/2014/main" id="{394688C7-53E2-1C4A-F713-8787643BD453}"/>
              </a:ext>
            </a:extLst>
          </p:cNvPr>
          <p:cNvSpPr txBox="1"/>
          <p:nvPr/>
        </p:nvSpPr>
        <p:spPr>
          <a:xfrm>
            <a:off x="5930915" y="4926974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07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CDEDF7B5-0407-E922-BA4A-D3E4DFFE1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3-3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1C1814A-CBF5-CEFC-ECE4-AD7DC2B0A858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108BB27E-CE4C-D77C-0AEC-991E5BC4AF82}"/>
              </a:ext>
            </a:extLst>
          </p:cNvPr>
          <p:cNvCxnSpPr/>
          <p:nvPr/>
        </p:nvCxnSpPr>
        <p:spPr>
          <a:xfrm flipH="1">
            <a:off x="1052667" y="108172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877CEC09-55F3-635D-2492-EF254E1F2A3F}"/>
              </a:ext>
            </a:extLst>
          </p:cNvPr>
          <p:cNvSpPr txBox="1"/>
          <p:nvPr/>
        </p:nvSpPr>
        <p:spPr>
          <a:xfrm>
            <a:off x="758747" y="95210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DBF976AB-E706-0ED9-FD79-E3068FADCA3E}"/>
              </a:ext>
            </a:extLst>
          </p:cNvPr>
          <p:cNvCxnSpPr/>
          <p:nvPr/>
        </p:nvCxnSpPr>
        <p:spPr>
          <a:xfrm flipH="1">
            <a:off x="1061769" y="13356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15AC47B0-A288-CCEB-50BC-6928D88B2975}"/>
              </a:ext>
            </a:extLst>
          </p:cNvPr>
          <p:cNvSpPr txBox="1"/>
          <p:nvPr/>
        </p:nvSpPr>
        <p:spPr>
          <a:xfrm>
            <a:off x="767847" y="120601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24B7444D-9604-367F-9E49-7843CD213FD0}"/>
              </a:ext>
            </a:extLst>
          </p:cNvPr>
          <p:cNvCxnSpPr/>
          <p:nvPr/>
        </p:nvCxnSpPr>
        <p:spPr>
          <a:xfrm flipH="1">
            <a:off x="1053383" y="162937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62995E9-F714-50A1-D3E0-CAA8381CCF8B}"/>
              </a:ext>
            </a:extLst>
          </p:cNvPr>
          <p:cNvSpPr txBox="1"/>
          <p:nvPr/>
        </p:nvSpPr>
        <p:spPr>
          <a:xfrm>
            <a:off x="759463" y="149975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4CF0C157-B0D1-7804-BEB7-01D941B6626D}"/>
              </a:ext>
            </a:extLst>
          </p:cNvPr>
          <p:cNvCxnSpPr/>
          <p:nvPr/>
        </p:nvCxnSpPr>
        <p:spPr>
          <a:xfrm flipH="1">
            <a:off x="1043337" y="197091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F459AE9-DA84-B05B-3762-78B263F4E9AF}"/>
              </a:ext>
            </a:extLst>
          </p:cNvPr>
          <p:cNvSpPr txBox="1"/>
          <p:nvPr/>
        </p:nvSpPr>
        <p:spPr>
          <a:xfrm>
            <a:off x="749417" y="183241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E2836273-D62B-40F2-8416-837AD8431469}"/>
              </a:ext>
            </a:extLst>
          </p:cNvPr>
          <p:cNvCxnSpPr/>
          <p:nvPr/>
        </p:nvCxnSpPr>
        <p:spPr>
          <a:xfrm flipH="1">
            <a:off x="1061769" y="235446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10BE4BE-7C44-25C1-EF59-C4372A32626B}"/>
              </a:ext>
            </a:extLst>
          </p:cNvPr>
          <p:cNvSpPr txBox="1"/>
          <p:nvPr/>
        </p:nvSpPr>
        <p:spPr>
          <a:xfrm>
            <a:off x="767847" y="221596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EDF47187-66FD-C724-D073-66C4E68FB4BD}"/>
              </a:ext>
            </a:extLst>
          </p:cNvPr>
          <p:cNvCxnSpPr/>
          <p:nvPr/>
        </p:nvCxnSpPr>
        <p:spPr>
          <a:xfrm flipH="1">
            <a:off x="1085102" y="29843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4A58C186-B90E-CF51-9130-6C81E95931C2}"/>
              </a:ext>
            </a:extLst>
          </p:cNvPr>
          <p:cNvSpPr txBox="1"/>
          <p:nvPr/>
        </p:nvSpPr>
        <p:spPr>
          <a:xfrm>
            <a:off x="791182" y="284581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FFD86401-84D9-1D38-9A78-4D662AF88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835603"/>
              </p:ext>
            </p:extLst>
          </p:nvPr>
        </p:nvGraphicFramePr>
        <p:xfrm>
          <a:off x="1494058" y="654105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文字方塊 18">
            <a:extLst>
              <a:ext uri="{FF2B5EF4-FFF2-40B4-BE49-F238E27FC236}">
                <a16:creationId xmlns:a16="http://schemas.microsoft.com/office/drawing/2014/main" id="{24490FF6-FA96-393F-E50E-B84F92121E97}"/>
              </a:ext>
            </a:extLst>
          </p:cNvPr>
          <p:cNvSpPr txBox="1"/>
          <p:nvPr/>
        </p:nvSpPr>
        <p:spPr>
          <a:xfrm>
            <a:off x="143728" y="2117209"/>
            <a:ext cx="85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Bcl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 (26)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4A2BF118-2961-D269-2594-AF7C224AD0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48" t="23869" r="35756" b="42952"/>
          <a:stretch>
            <a:fillRect/>
          </a:stretch>
        </p:blipFill>
        <p:spPr>
          <a:xfrm>
            <a:off x="1494058" y="893288"/>
            <a:ext cx="1512622" cy="2207487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42B5B4B-2CDF-CE85-846E-D51DFC4276FD}"/>
              </a:ext>
            </a:extLst>
          </p:cNvPr>
          <p:cNvSpPr/>
          <p:nvPr/>
        </p:nvSpPr>
        <p:spPr>
          <a:xfrm>
            <a:off x="2088529" y="2117209"/>
            <a:ext cx="756311" cy="258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9B9794FD-DE57-DDD3-647C-5390C7380ED1}"/>
              </a:ext>
            </a:extLst>
          </p:cNvPr>
          <p:cNvCxnSpPr/>
          <p:nvPr/>
        </p:nvCxnSpPr>
        <p:spPr>
          <a:xfrm flipH="1">
            <a:off x="1016807" y="44076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7973CEA8-00F5-17C6-508F-959F267B317A}"/>
              </a:ext>
            </a:extLst>
          </p:cNvPr>
          <p:cNvSpPr txBox="1"/>
          <p:nvPr/>
        </p:nvSpPr>
        <p:spPr>
          <a:xfrm>
            <a:off x="722887" y="427800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C09FF3E9-4A40-784D-202B-2410B512761D}"/>
              </a:ext>
            </a:extLst>
          </p:cNvPr>
          <p:cNvCxnSpPr/>
          <p:nvPr/>
        </p:nvCxnSpPr>
        <p:spPr>
          <a:xfrm flipH="1">
            <a:off x="1025909" y="466154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AE9C7EDF-437F-E981-2A4E-AFBD34B6C8F2}"/>
              </a:ext>
            </a:extLst>
          </p:cNvPr>
          <p:cNvSpPr txBox="1"/>
          <p:nvPr/>
        </p:nvSpPr>
        <p:spPr>
          <a:xfrm>
            <a:off x="731987" y="453192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24143709-729E-A791-D7D3-7122E867CD91}"/>
              </a:ext>
            </a:extLst>
          </p:cNvPr>
          <p:cNvCxnSpPr/>
          <p:nvPr/>
        </p:nvCxnSpPr>
        <p:spPr>
          <a:xfrm flipH="1">
            <a:off x="1017523" y="495528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14F0FEAC-6AA9-2B8D-437D-0626F6F90F4C}"/>
              </a:ext>
            </a:extLst>
          </p:cNvPr>
          <p:cNvSpPr txBox="1"/>
          <p:nvPr/>
        </p:nvSpPr>
        <p:spPr>
          <a:xfrm>
            <a:off x="723603" y="482565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8067C297-686F-CC47-C834-C6A542380481}"/>
              </a:ext>
            </a:extLst>
          </p:cNvPr>
          <p:cNvCxnSpPr/>
          <p:nvPr/>
        </p:nvCxnSpPr>
        <p:spPr>
          <a:xfrm flipH="1">
            <a:off x="1007477" y="529682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37E67E5F-BC70-082A-6A0C-FD4CDC6EAC90}"/>
              </a:ext>
            </a:extLst>
          </p:cNvPr>
          <p:cNvSpPr txBox="1"/>
          <p:nvPr/>
        </p:nvSpPr>
        <p:spPr>
          <a:xfrm>
            <a:off x="713557" y="515832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EDD03C09-43E6-7EDA-22F6-A9765A679C6F}"/>
              </a:ext>
            </a:extLst>
          </p:cNvPr>
          <p:cNvCxnSpPr/>
          <p:nvPr/>
        </p:nvCxnSpPr>
        <p:spPr>
          <a:xfrm flipH="1">
            <a:off x="1025909" y="568036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852B42BC-DC59-1183-FD75-B1B04DCE9366}"/>
              </a:ext>
            </a:extLst>
          </p:cNvPr>
          <p:cNvSpPr txBox="1"/>
          <p:nvPr/>
        </p:nvSpPr>
        <p:spPr>
          <a:xfrm>
            <a:off x="731987" y="554186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92EBBC91-352E-F8EB-C1B8-2959EABEFEF2}"/>
              </a:ext>
            </a:extLst>
          </p:cNvPr>
          <p:cNvCxnSpPr/>
          <p:nvPr/>
        </p:nvCxnSpPr>
        <p:spPr>
          <a:xfrm flipH="1">
            <a:off x="1049242" y="62564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B3AD9CC8-AE1A-14DB-BD7B-3C23E1F3371B}"/>
              </a:ext>
            </a:extLst>
          </p:cNvPr>
          <p:cNvSpPr txBox="1"/>
          <p:nvPr/>
        </p:nvSpPr>
        <p:spPr>
          <a:xfrm>
            <a:off x="755322" y="613137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4FD3B6C5-6B1B-9F06-3223-1FCA87FA0A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900064"/>
              </p:ext>
            </p:extLst>
          </p:nvPr>
        </p:nvGraphicFramePr>
        <p:xfrm>
          <a:off x="1494058" y="3916821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文字方塊 34">
            <a:extLst>
              <a:ext uri="{FF2B5EF4-FFF2-40B4-BE49-F238E27FC236}">
                <a16:creationId xmlns:a16="http://schemas.microsoft.com/office/drawing/2014/main" id="{995905B7-8558-20B8-10C9-33E4387B39BB}"/>
              </a:ext>
            </a:extLst>
          </p:cNvPr>
          <p:cNvSpPr txBox="1"/>
          <p:nvPr/>
        </p:nvSpPr>
        <p:spPr>
          <a:xfrm>
            <a:off x="0" y="4716351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D392E40C-AD9C-BD50-2C8D-88A3B47130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68" t="20642" r="27932" b="47341"/>
          <a:stretch>
            <a:fillRect/>
          </a:stretch>
        </p:blipFill>
        <p:spPr>
          <a:xfrm>
            <a:off x="1232789" y="4333568"/>
            <a:ext cx="1612051" cy="2118572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02386B81-9EAB-3927-7C4E-26EE9D846069}"/>
              </a:ext>
            </a:extLst>
          </p:cNvPr>
          <p:cNvSpPr/>
          <p:nvPr/>
        </p:nvSpPr>
        <p:spPr>
          <a:xfrm>
            <a:off x="2059774" y="4759014"/>
            <a:ext cx="785066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D023A275-FCCF-A465-53D7-F09B57B6A04B}"/>
              </a:ext>
            </a:extLst>
          </p:cNvPr>
          <p:cNvCxnSpPr/>
          <p:nvPr/>
        </p:nvCxnSpPr>
        <p:spPr>
          <a:xfrm flipH="1">
            <a:off x="3875130" y="11981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9AD97796-4D03-70A0-AF0B-832A750A926E}"/>
              </a:ext>
            </a:extLst>
          </p:cNvPr>
          <p:cNvSpPr txBox="1"/>
          <p:nvPr/>
        </p:nvSpPr>
        <p:spPr>
          <a:xfrm>
            <a:off x="3581210" y="106857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B4F88190-734B-5855-D470-E8245FC1DF22}"/>
              </a:ext>
            </a:extLst>
          </p:cNvPr>
          <p:cNvCxnSpPr/>
          <p:nvPr/>
        </p:nvCxnSpPr>
        <p:spPr>
          <a:xfrm flipH="1">
            <a:off x="3865800" y="9951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F090A222-CC0D-823B-EE08-69412753A76B}"/>
              </a:ext>
            </a:extLst>
          </p:cNvPr>
          <p:cNvSpPr txBox="1"/>
          <p:nvPr/>
        </p:nvSpPr>
        <p:spPr>
          <a:xfrm>
            <a:off x="3503626" y="856695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91C34454-D60A-EE3B-E55A-C9160EA9C311}"/>
              </a:ext>
            </a:extLst>
          </p:cNvPr>
          <p:cNvCxnSpPr/>
          <p:nvPr/>
        </p:nvCxnSpPr>
        <p:spPr>
          <a:xfrm flipH="1">
            <a:off x="3877848" y="81682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1788D617-77B0-459A-6B60-22A9A6F26025}"/>
              </a:ext>
            </a:extLst>
          </p:cNvPr>
          <p:cNvSpPr txBox="1"/>
          <p:nvPr/>
        </p:nvSpPr>
        <p:spPr>
          <a:xfrm>
            <a:off x="3526960" y="678323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59F1AE59-F742-7890-B650-6A0D3FD584B0}"/>
              </a:ext>
            </a:extLst>
          </p:cNvPr>
          <p:cNvCxnSpPr/>
          <p:nvPr/>
        </p:nvCxnSpPr>
        <p:spPr>
          <a:xfrm flipH="1">
            <a:off x="3874540" y="6826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0B28DA6B-41F2-442D-2C37-21DFA6A7D69D}"/>
              </a:ext>
            </a:extLst>
          </p:cNvPr>
          <p:cNvSpPr txBox="1"/>
          <p:nvPr/>
        </p:nvSpPr>
        <p:spPr>
          <a:xfrm>
            <a:off x="3522354" y="535227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線接點 47">
            <a:extLst>
              <a:ext uri="{FF2B5EF4-FFF2-40B4-BE49-F238E27FC236}">
                <a16:creationId xmlns:a16="http://schemas.microsoft.com/office/drawing/2014/main" id="{20E47BB3-45FA-1263-46EB-BE544FEFFCE0}"/>
              </a:ext>
            </a:extLst>
          </p:cNvPr>
          <p:cNvCxnSpPr/>
          <p:nvPr/>
        </p:nvCxnSpPr>
        <p:spPr>
          <a:xfrm flipH="1">
            <a:off x="3884232" y="145210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F1BDBE86-0CCF-46AA-2A70-22D01C0B9A74}"/>
              </a:ext>
            </a:extLst>
          </p:cNvPr>
          <p:cNvSpPr txBox="1"/>
          <p:nvPr/>
        </p:nvSpPr>
        <p:spPr>
          <a:xfrm>
            <a:off x="3590310" y="132248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6B38EAFC-7E4F-DB25-439B-FB1494A47DCA}"/>
              </a:ext>
            </a:extLst>
          </p:cNvPr>
          <p:cNvCxnSpPr/>
          <p:nvPr/>
        </p:nvCxnSpPr>
        <p:spPr>
          <a:xfrm flipH="1">
            <a:off x="3875846" y="174584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DE96FCD0-8C00-510A-122C-2E5866C5FB05}"/>
              </a:ext>
            </a:extLst>
          </p:cNvPr>
          <p:cNvSpPr txBox="1"/>
          <p:nvPr/>
        </p:nvSpPr>
        <p:spPr>
          <a:xfrm>
            <a:off x="3581926" y="161621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6F0ABF57-E021-C2AA-3A59-1D37104CBA40}"/>
              </a:ext>
            </a:extLst>
          </p:cNvPr>
          <p:cNvCxnSpPr/>
          <p:nvPr/>
        </p:nvCxnSpPr>
        <p:spPr>
          <a:xfrm flipH="1">
            <a:off x="3865800" y="208738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CA8D8E61-64A8-E9FD-436F-5A07847CF64D}"/>
              </a:ext>
            </a:extLst>
          </p:cNvPr>
          <p:cNvSpPr txBox="1"/>
          <p:nvPr/>
        </p:nvSpPr>
        <p:spPr>
          <a:xfrm>
            <a:off x="3571880" y="194888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84DA6256-2C4B-77F0-D30C-B26467E16586}"/>
              </a:ext>
            </a:extLst>
          </p:cNvPr>
          <p:cNvCxnSpPr/>
          <p:nvPr/>
        </p:nvCxnSpPr>
        <p:spPr>
          <a:xfrm flipH="1">
            <a:off x="3884232" y="247093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DA7E4879-6359-D137-0E05-F16DA4E2CE3F}"/>
              </a:ext>
            </a:extLst>
          </p:cNvPr>
          <p:cNvSpPr txBox="1"/>
          <p:nvPr/>
        </p:nvSpPr>
        <p:spPr>
          <a:xfrm>
            <a:off x="3590310" y="233243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E5D049DE-90F6-4045-2A76-BB9004993BE6}"/>
              </a:ext>
            </a:extLst>
          </p:cNvPr>
          <p:cNvCxnSpPr/>
          <p:nvPr/>
        </p:nvCxnSpPr>
        <p:spPr>
          <a:xfrm flipH="1">
            <a:off x="3907565" y="31007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6EADF592-8C8A-1AA8-8917-09A4366B8081}"/>
              </a:ext>
            </a:extLst>
          </p:cNvPr>
          <p:cNvSpPr txBox="1"/>
          <p:nvPr/>
        </p:nvSpPr>
        <p:spPr>
          <a:xfrm>
            <a:off x="3613645" y="296227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8" name="表格 57">
            <a:extLst>
              <a:ext uri="{FF2B5EF4-FFF2-40B4-BE49-F238E27FC236}">
                <a16:creationId xmlns:a16="http://schemas.microsoft.com/office/drawing/2014/main" id="{05800606-5A30-C1FE-6C0A-0C627E07A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094612"/>
              </p:ext>
            </p:extLst>
          </p:nvPr>
        </p:nvGraphicFramePr>
        <p:xfrm>
          <a:off x="4152974" y="214268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9" name="圖片 58" descr="一張含有 黑與白, 黑色, 單色, 白色 的圖片&#10;&#10;AI 產生的內容可能不正確。">
            <a:extLst>
              <a:ext uri="{FF2B5EF4-FFF2-40B4-BE49-F238E27FC236}">
                <a16:creationId xmlns:a16="http://schemas.microsoft.com/office/drawing/2014/main" id="{BD1253F0-5A52-F929-2FD8-7DA7B99DE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6506" y="535227"/>
            <a:ext cx="1417250" cy="2679700"/>
          </a:xfrm>
          <a:prstGeom prst="rect">
            <a:avLst/>
          </a:prstGeom>
        </p:spPr>
      </p:pic>
      <p:sp>
        <p:nvSpPr>
          <p:cNvPr id="60" name="矩形 59">
            <a:extLst>
              <a:ext uri="{FF2B5EF4-FFF2-40B4-BE49-F238E27FC236}">
                <a16:creationId xmlns:a16="http://schemas.microsoft.com/office/drawing/2014/main" id="{66972ED8-539A-15CC-DD27-F994C384975A}"/>
              </a:ext>
            </a:extLst>
          </p:cNvPr>
          <p:cNvSpPr/>
          <p:nvPr/>
        </p:nvSpPr>
        <p:spPr>
          <a:xfrm>
            <a:off x="4654951" y="2240319"/>
            <a:ext cx="872454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F8F0150E-7569-AF2F-2AB9-D576C86833B3}"/>
              </a:ext>
            </a:extLst>
          </p:cNvPr>
          <p:cNvCxnSpPr/>
          <p:nvPr/>
        </p:nvCxnSpPr>
        <p:spPr>
          <a:xfrm flipH="1">
            <a:off x="3877756" y="45904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39CFC0A5-94FC-95C8-5F03-BA4F50FF142D}"/>
              </a:ext>
            </a:extLst>
          </p:cNvPr>
          <p:cNvSpPr txBox="1"/>
          <p:nvPr/>
        </p:nvSpPr>
        <p:spPr>
          <a:xfrm>
            <a:off x="3583836" y="446079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CF1E02EA-A714-33E2-6EE2-90ED27A70C22}"/>
              </a:ext>
            </a:extLst>
          </p:cNvPr>
          <p:cNvCxnSpPr/>
          <p:nvPr/>
        </p:nvCxnSpPr>
        <p:spPr>
          <a:xfrm flipH="1">
            <a:off x="3868426" y="43874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9607BB7-14A5-FE16-2848-D876C491D927}"/>
              </a:ext>
            </a:extLst>
          </p:cNvPr>
          <p:cNvSpPr txBox="1"/>
          <p:nvPr/>
        </p:nvSpPr>
        <p:spPr>
          <a:xfrm>
            <a:off x="3506252" y="4248923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1637A25D-9468-4340-933B-8E5375FBDCB0}"/>
              </a:ext>
            </a:extLst>
          </p:cNvPr>
          <p:cNvCxnSpPr/>
          <p:nvPr/>
        </p:nvCxnSpPr>
        <p:spPr>
          <a:xfrm flipH="1">
            <a:off x="3880474" y="420905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FC62D1F0-55F9-7329-0299-C6A4692EFECF}"/>
              </a:ext>
            </a:extLst>
          </p:cNvPr>
          <p:cNvSpPr txBox="1"/>
          <p:nvPr/>
        </p:nvSpPr>
        <p:spPr>
          <a:xfrm>
            <a:off x="3529586" y="4070551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2CF796F2-8144-F772-550D-5F8B23343D33}"/>
              </a:ext>
            </a:extLst>
          </p:cNvPr>
          <p:cNvCxnSpPr/>
          <p:nvPr/>
        </p:nvCxnSpPr>
        <p:spPr>
          <a:xfrm flipH="1">
            <a:off x="3877166" y="40748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9811F22A-4277-749C-8F80-1774F3A038C3}"/>
              </a:ext>
            </a:extLst>
          </p:cNvPr>
          <p:cNvSpPr txBox="1"/>
          <p:nvPr/>
        </p:nvSpPr>
        <p:spPr>
          <a:xfrm>
            <a:off x="3524980" y="3927455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30A00D57-7D3B-E211-56A7-36602D1D4996}"/>
              </a:ext>
            </a:extLst>
          </p:cNvPr>
          <p:cNvCxnSpPr/>
          <p:nvPr/>
        </p:nvCxnSpPr>
        <p:spPr>
          <a:xfrm flipH="1">
            <a:off x="3886858" y="484433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9C648D62-FF73-B9FA-1A66-BDED4FBF965B}"/>
              </a:ext>
            </a:extLst>
          </p:cNvPr>
          <p:cNvSpPr txBox="1"/>
          <p:nvPr/>
        </p:nvSpPr>
        <p:spPr>
          <a:xfrm>
            <a:off x="3592936" y="471471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線接點 70">
            <a:extLst>
              <a:ext uri="{FF2B5EF4-FFF2-40B4-BE49-F238E27FC236}">
                <a16:creationId xmlns:a16="http://schemas.microsoft.com/office/drawing/2014/main" id="{40729969-5069-A5D9-2793-791DAAF44E2D}"/>
              </a:ext>
            </a:extLst>
          </p:cNvPr>
          <p:cNvCxnSpPr/>
          <p:nvPr/>
        </p:nvCxnSpPr>
        <p:spPr>
          <a:xfrm flipH="1">
            <a:off x="3878472" y="51380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02FD22B8-1CD7-E7D9-3E67-EF507395BC2C}"/>
              </a:ext>
            </a:extLst>
          </p:cNvPr>
          <p:cNvSpPr txBox="1"/>
          <p:nvPr/>
        </p:nvSpPr>
        <p:spPr>
          <a:xfrm>
            <a:off x="3584552" y="500844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81A6323A-4956-A67E-E2CF-D9705075C466}"/>
              </a:ext>
            </a:extLst>
          </p:cNvPr>
          <p:cNvCxnSpPr/>
          <p:nvPr/>
        </p:nvCxnSpPr>
        <p:spPr>
          <a:xfrm flipH="1">
            <a:off x="3868426" y="54796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DF7499D4-CA99-55F0-F30A-4B91FB3482B1}"/>
              </a:ext>
            </a:extLst>
          </p:cNvPr>
          <p:cNvSpPr txBox="1"/>
          <p:nvPr/>
        </p:nvSpPr>
        <p:spPr>
          <a:xfrm>
            <a:off x="3574506" y="534111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419DB526-93FE-8630-32C7-153380FCED99}"/>
              </a:ext>
            </a:extLst>
          </p:cNvPr>
          <p:cNvCxnSpPr/>
          <p:nvPr/>
        </p:nvCxnSpPr>
        <p:spPr>
          <a:xfrm flipH="1">
            <a:off x="3886858" y="586315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8B7DE31A-8F63-6F12-05DD-43F87FC8A39B}"/>
              </a:ext>
            </a:extLst>
          </p:cNvPr>
          <p:cNvSpPr txBox="1"/>
          <p:nvPr/>
        </p:nvSpPr>
        <p:spPr>
          <a:xfrm>
            <a:off x="3592936" y="572465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497E89C5-9C05-48C5-5EBD-7C685E07AF0D}"/>
              </a:ext>
            </a:extLst>
          </p:cNvPr>
          <p:cNvCxnSpPr/>
          <p:nvPr/>
        </p:nvCxnSpPr>
        <p:spPr>
          <a:xfrm flipH="1">
            <a:off x="3910191" y="649300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表格 77">
            <a:extLst>
              <a:ext uri="{FF2B5EF4-FFF2-40B4-BE49-F238E27FC236}">
                <a16:creationId xmlns:a16="http://schemas.microsoft.com/office/drawing/2014/main" id="{A9F74DDC-2A1D-987E-8B56-E72E7763E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819396"/>
              </p:ext>
            </p:extLst>
          </p:nvPr>
        </p:nvGraphicFramePr>
        <p:xfrm>
          <a:off x="4155600" y="3653793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9" name="文字方塊 78">
            <a:extLst>
              <a:ext uri="{FF2B5EF4-FFF2-40B4-BE49-F238E27FC236}">
                <a16:creationId xmlns:a16="http://schemas.microsoft.com/office/drawing/2014/main" id="{C81B0D08-22FD-B770-C696-E5492D4B3545}"/>
              </a:ext>
            </a:extLst>
          </p:cNvPr>
          <p:cNvSpPr txBox="1"/>
          <p:nvPr/>
        </p:nvSpPr>
        <p:spPr>
          <a:xfrm>
            <a:off x="3622692" y="636278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0" name="圖片 79">
            <a:extLst>
              <a:ext uri="{FF2B5EF4-FFF2-40B4-BE49-F238E27FC236}">
                <a16:creationId xmlns:a16="http://schemas.microsoft.com/office/drawing/2014/main" id="{1549EF11-BCA3-E40C-B99C-DF9007E571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0854" y="3959565"/>
            <a:ext cx="1422400" cy="2578100"/>
          </a:xfrm>
          <a:prstGeom prst="rect">
            <a:avLst/>
          </a:prstGeom>
        </p:spPr>
      </p:pic>
      <p:sp>
        <p:nvSpPr>
          <p:cNvPr id="81" name="矩形 80">
            <a:extLst>
              <a:ext uri="{FF2B5EF4-FFF2-40B4-BE49-F238E27FC236}">
                <a16:creationId xmlns:a16="http://schemas.microsoft.com/office/drawing/2014/main" id="{5650F58F-6589-C52B-79D7-E67AA01FE2FE}"/>
              </a:ext>
            </a:extLst>
          </p:cNvPr>
          <p:cNvSpPr/>
          <p:nvPr/>
        </p:nvSpPr>
        <p:spPr>
          <a:xfrm>
            <a:off x="4654951" y="4920019"/>
            <a:ext cx="851201" cy="2184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6D9E349B-D329-5A34-375C-124881203A13}"/>
              </a:ext>
            </a:extLst>
          </p:cNvPr>
          <p:cNvCxnSpPr/>
          <p:nvPr/>
        </p:nvCxnSpPr>
        <p:spPr>
          <a:xfrm flipH="1">
            <a:off x="6512310" y="13633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B1405CFA-42C5-EF12-14DB-44A0CE3B4930}"/>
              </a:ext>
            </a:extLst>
          </p:cNvPr>
          <p:cNvSpPr txBox="1"/>
          <p:nvPr/>
        </p:nvSpPr>
        <p:spPr>
          <a:xfrm>
            <a:off x="6218388" y="123371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E855F150-8A29-8B73-C519-65B7F40FB8B6}"/>
              </a:ext>
            </a:extLst>
          </p:cNvPr>
          <p:cNvCxnSpPr/>
          <p:nvPr/>
        </p:nvCxnSpPr>
        <p:spPr>
          <a:xfrm flipH="1">
            <a:off x="6503924" y="165707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6337F496-D8EC-C4F2-2960-98246823FD2A}"/>
              </a:ext>
            </a:extLst>
          </p:cNvPr>
          <p:cNvSpPr txBox="1"/>
          <p:nvPr/>
        </p:nvSpPr>
        <p:spPr>
          <a:xfrm>
            <a:off x="6210004" y="152745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44A5595D-3FEE-EE70-AABC-65D9DA55C845}"/>
              </a:ext>
            </a:extLst>
          </p:cNvPr>
          <p:cNvCxnSpPr/>
          <p:nvPr/>
        </p:nvCxnSpPr>
        <p:spPr>
          <a:xfrm flipH="1">
            <a:off x="6493878" y="19986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6DC46C49-769E-E72B-E1A7-E42D362887D8}"/>
              </a:ext>
            </a:extLst>
          </p:cNvPr>
          <p:cNvSpPr txBox="1"/>
          <p:nvPr/>
        </p:nvSpPr>
        <p:spPr>
          <a:xfrm>
            <a:off x="6199958" y="186011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6700217A-9923-2CD3-EF42-60CB2520F3C0}"/>
              </a:ext>
            </a:extLst>
          </p:cNvPr>
          <p:cNvCxnSpPr/>
          <p:nvPr/>
        </p:nvCxnSpPr>
        <p:spPr>
          <a:xfrm flipH="1">
            <a:off x="6512310" y="262421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3078A7CD-FBBD-201B-11F3-A208C3FD34E6}"/>
              </a:ext>
            </a:extLst>
          </p:cNvPr>
          <p:cNvSpPr txBox="1"/>
          <p:nvPr/>
        </p:nvSpPr>
        <p:spPr>
          <a:xfrm>
            <a:off x="6218388" y="248571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1" name="圖片 90" descr="一張含有 黑與白, 單色 的圖片&#10;&#10;AI 產生的內容可能不正確。">
            <a:extLst>
              <a:ext uri="{FF2B5EF4-FFF2-40B4-BE49-F238E27FC236}">
                <a16:creationId xmlns:a16="http://schemas.microsoft.com/office/drawing/2014/main" id="{3C3B8BB9-957E-67B5-348B-7C3BD39E13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8392" y="972185"/>
            <a:ext cx="2054623" cy="2235200"/>
          </a:xfrm>
          <a:prstGeom prst="rect">
            <a:avLst/>
          </a:prstGeom>
        </p:spPr>
      </p:pic>
      <p:sp>
        <p:nvSpPr>
          <p:cNvPr id="92" name="矩形 91">
            <a:extLst>
              <a:ext uri="{FF2B5EF4-FFF2-40B4-BE49-F238E27FC236}">
                <a16:creationId xmlns:a16="http://schemas.microsoft.com/office/drawing/2014/main" id="{DEFC5267-2C85-2009-A83F-847D445040AE}"/>
              </a:ext>
            </a:extLst>
          </p:cNvPr>
          <p:cNvSpPr/>
          <p:nvPr/>
        </p:nvSpPr>
        <p:spPr>
          <a:xfrm>
            <a:off x="6679587" y="2224932"/>
            <a:ext cx="743189" cy="3610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3" name="表格 92">
            <a:extLst>
              <a:ext uri="{FF2B5EF4-FFF2-40B4-BE49-F238E27FC236}">
                <a16:creationId xmlns:a16="http://schemas.microsoft.com/office/drawing/2014/main" id="{49F70C99-2D66-4409-51CE-28F5CA55E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475462"/>
              </p:ext>
            </p:extLst>
          </p:nvPr>
        </p:nvGraphicFramePr>
        <p:xfrm>
          <a:off x="6086288" y="654105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4" name="直線接點 93">
            <a:extLst>
              <a:ext uri="{FF2B5EF4-FFF2-40B4-BE49-F238E27FC236}">
                <a16:creationId xmlns:a16="http://schemas.microsoft.com/office/drawing/2014/main" id="{06F72EF8-28D3-D920-DF24-323BEA16A881}"/>
              </a:ext>
            </a:extLst>
          </p:cNvPr>
          <p:cNvCxnSpPr/>
          <p:nvPr/>
        </p:nvCxnSpPr>
        <p:spPr>
          <a:xfrm flipH="1">
            <a:off x="6512311" y="445742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A5CC2866-147B-441A-5A88-14C22FB5C48E}"/>
              </a:ext>
            </a:extLst>
          </p:cNvPr>
          <p:cNvSpPr txBox="1"/>
          <p:nvPr/>
        </p:nvSpPr>
        <p:spPr>
          <a:xfrm>
            <a:off x="6218389" y="432779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5E34DBEA-D560-C8B5-FD47-CA2F9E25F1D0}"/>
              </a:ext>
            </a:extLst>
          </p:cNvPr>
          <p:cNvCxnSpPr/>
          <p:nvPr/>
        </p:nvCxnSpPr>
        <p:spPr>
          <a:xfrm flipH="1">
            <a:off x="6503925" y="475115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AE91A0AF-E94F-EC59-4D0F-397BA7CD59E0}"/>
              </a:ext>
            </a:extLst>
          </p:cNvPr>
          <p:cNvSpPr txBox="1"/>
          <p:nvPr/>
        </p:nvSpPr>
        <p:spPr>
          <a:xfrm>
            <a:off x="6210005" y="462153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線接點 97">
            <a:extLst>
              <a:ext uri="{FF2B5EF4-FFF2-40B4-BE49-F238E27FC236}">
                <a16:creationId xmlns:a16="http://schemas.microsoft.com/office/drawing/2014/main" id="{02E63F9D-4A11-07B2-5330-08F009181685}"/>
              </a:ext>
            </a:extLst>
          </p:cNvPr>
          <p:cNvCxnSpPr/>
          <p:nvPr/>
        </p:nvCxnSpPr>
        <p:spPr>
          <a:xfrm flipH="1">
            <a:off x="6493879" y="50926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84078551-1F10-80B2-92EC-EAF827B2D814}"/>
              </a:ext>
            </a:extLst>
          </p:cNvPr>
          <p:cNvSpPr txBox="1"/>
          <p:nvPr/>
        </p:nvSpPr>
        <p:spPr>
          <a:xfrm>
            <a:off x="6199959" y="495420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直線接點 99">
            <a:extLst>
              <a:ext uri="{FF2B5EF4-FFF2-40B4-BE49-F238E27FC236}">
                <a16:creationId xmlns:a16="http://schemas.microsoft.com/office/drawing/2014/main" id="{99720C0E-12C7-DA17-0470-3FCEC33BEB3C}"/>
              </a:ext>
            </a:extLst>
          </p:cNvPr>
          <p:cNvCxnSpPr/>
          <p:nvPr/>
        </p:nvCxnSpPr>
        <p:spPr>
          <a:xfrm flipH="1">
            <a:off x="6512311" y="57182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FA0F8186-D066-38DE-BAB8-654765C80656}"/>
              </a:ext>
            </a:extLst>
          </p:cNvPr>
          <p:cNvSpPr txBox="1"/>
          <p:nvPr/>
        </p:nvSpPr>
        <p:spPr>
          <a:xfrm>
            <a:off x="6218389" y="557979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" name="圖片 101" descr="一張含有 螢幕擷取畫面, 黑與白, 黑色, 收據 的圖片&#10;&#10;AI 產生的內容可能不正確。">
            <a:extLst>
              <a:ext uri="{FF2B5EF4-FFF2-40B4-BE49-F238E27FC236}">
                <a16:creationId xmlns:a16="http://schemas.microsoft.com/office/drawing/2014/main" id="{97D64B8A-795A-0FE9-D8E0-3C6C7B68FD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4892" y="3927455"/>
            <a:ext cx="2070100" cy="2578100"/>
          </a:xfrm>
          <a:prstGeom prst="rect">
            <a:avLst/>
          </a:prstGeom>
        </p:spPr>
      </p:pic>
      <p:sp>
        <p:nvSpPr>
          <p:cNvPr id="103" name="矩形 102">
            <a:extLst>
              <a:ext uri="{FF2B5EF4-FFF2-40B4-BE49-F238E27FC236}">
                <a16:creationId xmlns:a16="http://schemas.microsoft.com/office/drawing/2014/main" id="{1BB38A10-DED2-9FA9-61D9-AF1154348863}"/>
              </a:ext>
            </a:extLst>
          </p:cNvPr>
          <p:cNvSpPr/>
          <p:nvPr/>
        </p:nvSpPr>
        <p:spPr>
          <a:xfrm>
            <a:off x="6634764" y="4507158"/>
            <a:ext cx="743189" cy="3610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4" name="表格 103">
            <a:extLst>
              <a:ext uri="{FF2B5EF4-FFF2-40B4-BE49-F238E27FC236}">
                <a16:creationId xmlns:a16="http://schemas.microsoft.com/office/drawing/2014/main" id="{4E2F5CD4-B1F2-86C4-1721-4BFC2AE10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6840"/>
              </p:ext>
            </p:extLst>
          </p:nvPr>
        </p:nvGraphicFramePr>
        <p:xfrm>
          <a:off x="6068358" y="3683559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1C8B728D-FD53-018C-528A-0AF71C51FA00}"/>
              </a:ext>
            </a:extLst>
          </p:cNvPr>
          <p:cNvSpPr txBox="1"/>
          <p:nvPr/>
        </p:nvSpPr>
        <p:spPr>
          <a:xfrm>
            <a:off x="3029504" y="2212170"/>
            <a:ext cx="85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Bcl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 (26)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BC3D5B4A-A6C9-100C-12D9-E90CEC7FF353}"/>
              </a:ext>
            </a:extLst>
          </p:cNvPr>
          <p:cNvSpPr txBox="1"/>
          <p:nvPr/>
        </p:nvSpPr>
        <p:spPr>
          <a:xfrm>
            <a:off x="5523947" y="4520977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1FE0FC78-1CCB-4E5D-BDFB-82A3936B5C02}"/>
              </a:ext>
            </a:extLst>
          </p:cNvPr>
          <p:cNvSpPr txBox="1"/>
          <p:nvPr/>
        </p:nvSpPr>
        <p:spPr>
          <a:xfrm>
            <a:off x="5735156" y="2318354"/>
            <a:ext cx="85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Bcl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 (26)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E704C084-5807-5EBC-999E-6E12A1C6172B}"/>
              </a:ext>
            </a:extLst>
          </p:cNvPr>
          <p:cNvSpPr txBox="1"/>
          <p:nvPr/>
        </p:nvSpPr>
        <p:spPr>
          <a:xfrm>
            <a:off x="3095190" y="5044249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75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40BBE4BD-CF40-6349-99C2-1C5262B92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3-4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FB0D5FB-7D2E-6FE4-9CD2-D420A3468628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7C4E819-24BF-41FC-D6DA-8076F5271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269285"/>
              </p:ext>
            </p:extLst>
          </p:nvPr>
        </p:nvGraphicFramePr>
        <p:xfrm>
          <a:off x="1913754" y="237048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1B16EBDC-6399-A300-401B-0E0521D5A650}"/>
              </a:ext>
            </a:extLst>
          </p:cNvPr>
          <p:cNvCxnSpPr/>
          <p:nvPr/>
        </p:nvCxnSpPr>
        <p:spPr>
          <a:xfrm flipH="1">
            <a:off x="983818" y="130716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>
            <a:extLst>
              <a:ext uri="{FF2B5EF4-FFF2-40B4-BE49-F238E27FC236}">
                <a16:creationId xmlns:a16="http://schemas.microsoft.com/office/drawing/2014/main" id="{8859A4E8-D3F6-FF89-E654-B440F0EC2737}"/>
              </a:ext>
            </a:extLst>
          </p:cNvPr>
          <p:cNvSpPr txBox="1"/>
          <p:nvPr/>
        </p:nvSpPr>
        <p:spPr>
          <a:xfrm>
            <a:off x="689898" y="119171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D41A2F15-3645-C5A8-E813-B7672C4E9766}"/>
              </a:ext>
            </a:extLst>
          </p:cNvPr>
          <p:cNvCxnSpPr/>
          <p:nvPr/>
        </p:nvCxnSpPr>
        <p:spPr>
          <a:xfrm flipH="1">
            <a:off x="974488" y="11831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2CAE64C-BE23-1A3C-E9B0-F55E10EF7D23}"/>
              </a:ext>
            </a:extLst>
          </p:cNvPr>
          <p:cNvSpPr txBox="1"/>
          <p:nvPr/>
        </p:nvSpPr>
        <p:spPr>
          <a:xfrm>
            <a:off x="625761" y="1040793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397476DA-FF28-734D-7477-87B6243F5444}"/>
              </a:ext>
            </a:extLst>
          </p:cNvPr>
          <p:cNvCxnSpPr/>
          <p:nvPr/>
        </p:nvCxnSpPr>
        <p:spPr>
          <a:xfrm flipH="1">
            <a:off x="986536" y="10149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7A14E09-C2D5-BCB5-FDC6-2BE5A73DA1C4}"/>
              </a:ext>
            </a:extLst>
          </p:cNvPr>
          <p:cNvSpPr txBox="1"/>
          <p:nvPr/>
        </p:nvSpPr>
        <p:spPr>
          <a:xfrm>
            <a:off x="635324" y="89816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4AB4DE1A-9E41-54B8-F2F1-A5C985AEF9A3}"/>
              </a:ext>
            </a:extLst>
          </p:cNvPr>
          <p:cNvCxnSpPr/>
          <p:nvPr/>
        </p:nvCxnSpPr>
        <p:spPr>
          <a:xfrm flipH="1">
            <a:off x="983228" y="81187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22D88B2-BD32-1767-E1FD-0C7964C8EB5D}"/>
              </a:ext>
            </a:extLst>
          </p:cNvPr>
          <p:cNvSpPr txBox="1"/>
          <p:nvPr/>
        </p:nvSpPr>
        <p:spPr>
          <a:xfrm>
            <a:off x="631042" y="696447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D1D26C8C-56F3-02C0-4BAC-43704DB7EE56}"/>
              </a:ext>
            </a:extLst>
          </p:cNvPr>
          <p:cNvCxnSpPr/>
          <p:nvPr/>
        </p:nvCxnSpPr>
        <p:spPr>
          <a:xfrm flipH="1">
            <a:off x="992920" y="148789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6E9CFEA-BFB7-F9DB-288F-523A18D0C6DC}"/>
              </a:ext>
            </a:extLst>
          </p:cNvPr>
          <p:cNvSpPr txBox="1"/>
          <p:nvPr/>
        </p:nvSpPr>
        <p:spPr>
          <a:xfrm>
            <a:off x="698998" y="135899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39355353-8829-2690-98CB-F592218140F5}"/>
              </a:ext>
            </a:extLst>
          </p:cNvPr>
          <p:cNvCxnSpPr/>
          <p:nvPr/>
        </p:nvCxnSpPr>
        <p:spPr>
          <a:xfrm flipH="1">
            <a:off x="984534" y="174923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AA0A5F5-7342-296A-CBB8-F20DB370A652}"/>
              </a:ext>
            </a:extLst>
          </p:cNvPr>
          <p:cNvSpPr txBox="1"/>
          <p:nvPr/>
        </p:nvSpPr>
        <p:spPr>
          <a:xfrm>
            <a:off x="690614" y="162033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AD1BF51C-33E3-7879-DABB-97FF44200F90}"/>
              </a:ext>
            </a:extLst>
          </p:cNvPr>
          <p:cNvCxnSpPr/>
          <p:nvPr/>
        </p:nvCxnSpPr>
        <p:spPr>
          <a:xfrm flipH="1">
            <a:off x="974488" y="20422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9522B6D-0667-95B5-8CE5-A3CE2EA3F3D8}"/>
              </a:ext>
            </a:extLst>
          </p:cNvPr>
          <p:cNvSpPr txBox="1"/>
          <p:nvPr/>
        </p:nvSpPr>
        <p:spPr>
          <a:xfrm>
            <a:off x="680568" y="192677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B4A9F0CC-E430-BA31-6840-BBAE5FB97EA0}"/>
              </a:ext>
            </a:extLst>
          </p:cNvPr>
          <p:cNvCxnSpPr/>
          <p:nvPr/>
        </p:nvCxnSpPr>
        <p:spPr>
          <a:xfrm flipH="1">
            <a:off x="992920" y="235805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E27B9508-D741-C0F3-9154-CF45D7A935A1}"/>
              </a:ext>
            </a:extLst>
          </p:cNvPr>
          <p:cNvSpPr txBox="1"/>
          <p:nvPr/>
        </p:nvSpPr>
        <p:spPr>
          <a:xfrm>
            <a:off x="698998" y="224261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A9552957-CE7F-E043-9F3F-158BF14EDF05}"/>
              </a:ext>
            </a:extLst>
          </p:cNvPr>
          <p:cNvCxnSpPr/>
          <p:nvPr/>
        </p:nvCxnSpPr>
        <p:spPr>
          <a:xfrm flipH="1">
            <a:off x="1016253" y="292449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22B1617B-DB20-D75A-D8EB-7792584C8EAD}"/>
              </a:ext>
            </a:extLst>
          </p:cNvPr>
          <p:cNvSpPr txBox="1"/>
          <p:nvPr/>
        </p:nvSpPr>
        <p:spPr>
          <a:xfrm>
            <a:off x="722333" y="280905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778124B0-310A-F0BD-5ACE-D154CFCF9C04}"/>
              </a:ext>
            </a:extLst>
          </p:cNvPr>
          <p:cNvSpPr txBox="1"/>
          <p:nvPr/>
        </p:nvSpPr>
        <p:spPr>
          <a:xfrm>
            <a:off x="-1928" y="4779681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1B9F4BF8-841E-C981-84FB-527D2FFA9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839281"/>
              </p:ext>
            </p:extLst>
          </p:nvPr>
        </p:nvGraphicFramePr>
        <p:xfrm>
          <a:off x="1893875" y="3569061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B5E1F01B-4522-AB04-B5D8-CA26B5D2C7A9}"/>
              </a:ext>
            </a:extLst>
          </p:cNvPr>
          <p:cNvCxnSpPr/>
          <p:nvPr/>
        </p:nvCxnSpPr>
        <p:spPr>
          <a:xfrm flipH="1">
            <a:off x="983818" y="46391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10A8C532-358A-04CD-F06D-3DB231FB3A16}"/>
              </a:ext>
            </a:extLst>
          </p:cNvPr>
          <p:cNvSpPr txBox="1"/>
          <p:nvPr/>
        </p:nvSpPr>
        <p:spPr>
          <a:xfrm>
            <a:off x="689898" y="452372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F8FE5B75-B5D3-07DD-2CB8-5F7487A904D1}"/>
              </a:ext>
            </a:extLst>
          </p:cNvPr>
          <p:cNvCxnSpPr/>
          <p:nvPr/>
        </p:nvCxnSpPr>
        <p:spPr>
          <a:xfrm flipH="1">
            <a:off x="974488" y="45151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FA37BAAB-7051-C46F-0C0F-54B7E2760313}"/>
              </a:ext>
            </a:extLst>
          </p:cNvPr>
          <p:cNvSpPr txBox="1"/>
          <p:nvPr/>
        </p:nvSpPr>
        <p:spPr>
          <a:xfrm>
            <a:off x="625761" y="4372806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ED9F98A1-B16B-F70C-AC7F-6C427E4A4DC8}"/>
              </a:ext>
            </a:extLst>
          </p:cNvPr>
          <p:cNvCxnSpPr/>
          <p:nvPr/>
        </p:nvCxnSpPr>
        <p:spPr>
          <a:xfrm flipH="1">
            <a:off x="986536" y="43469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090CDE25-D74C-0910-0152-278B8DD68107}"/>
              </a:ext>
            </a:extLst>
          </p:cNvPr>
          <p:cNvSpPr txBox="1"/>
          <p:nvPr/>
        </p:nvSpPr>
        <p:spPr>
          <a:xfrm>
            <a:off x="635324" y="4230182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2C0DED84-25D4-AA51-248F-E44ECB181427}"/>
              </a:ext>
            </a:extLst>
          </p:cNvPr>
          <p:cNvCxnSpPr/>
          <p:nvPr/>
        </p:nvCxnSpPr>
        <p:spPr>
          <a:xfrm flipH="1">
            <a:off x="983228" y="414388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BCB53616-DB64-74E4-249C-7173FDA272BA}"/>
              </a:ext>
            </a:extLst>
          </p:cNvPr>
          <p:cNvSpPr txBox="1"/>
          <p:nvPr/>
        </p:nvSpPr>
        <p:spPr>
          <a:xfrm>
            <a:off x="631042" y="4028460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3A9D7CA0-CABC-862C-9DE0-1C11780EDA7B}"/>
              </a:ext>
            </a:extLst>
          </p:cNvPr>
          <p:cNvCxnSpPr/>
          <p:nvPr/>
        </p:nvCxnSpPr>
        <p:spPr>
          <a:xfrm flipH="1">
            <a:off x="992920" y="481990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04FD73D5-2C0B-E76A-D482-3AC79577EBC5}"/>
              </a:ext>
            </a:extLst>
          </p:cNvPr>
          <p:cNvSpPr txBox="1"/>
          <p:nvPr/>
        </p:nvSpPr>
        <p:spPr>
          <a:xfrm>
            <a:off x="698998" y="469100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E486CA59-E88B-3739-DC0E-211628431019}"/>
              </a:ext>
            </a:extLst>
          </p:cNvPr>
          <p:cNvCxnSpPr/>
          <p:nvPr/>
        </p:nvCxnSpPr>
        <p:spPr>
          <a:xfrm flipH="1">
            <a:off x="984534" y="508124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6F936A9C-F73F-6D4C-6EDD-C7E44FD9CAE6}"/>
              </a:ext>
            </a:extLst>
          </p:cNvPr>
          <p:cNvSpPr txBox="1"/>
          <p:nvPr/>
        </p:nvSpPr>
        <p:spPr>
          <a:xfrm>
            <a:off x="690614" y="495234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6BA5D7C3-67B3-9E32-4850-EA1C54F0F6B0}"/>
              </a:ext>
            </a:extLst>
          </p:cNvPr>
          <p:cNvCxnSpPr/>
          <p:nvPr/>
        </p:nvCxnSpPr>
        <p:spPr>
          <a:xfrm flipH="1">
            <a:off x="974488" y="537422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EEF1B394-12CE-B8DD-DF38-15E54742089A}"/>
              </a:ext>
            </a:extLst>
          </p:cNvPr>
          <p:cNvSpPr txBox="1"/>
          <p:nvPr/>
        </p:nvSpPr>
        <p:spPr>
          <a:xfrm>
            <a:off x="680568" y="525878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30327D8C-371A-D2FE-E87F-D4FB5BAF4710}"/>
              </a:ext>
            </a:extLst>
          </p:cNvPr>
          <p:cNvCxnSpPr/>
          <p:nvPr/>
        </p:nvCxnSpPr>
        <p:spPr>
          <a:xfrm flipH="1">
            <a:off x="992920" y="56900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825DF645-F060-EC39-4E1F-492C16BA0028}"/>
              </a:ext>
            </a:extLst>
          </p:cNvPr>
          <p:cNvSpPr txBox="1"/>
          <p:nvPr/>
        </p:nvSpPr>
        <p:spPr>
          <a:xfrm>
            <a:off x="698998" y="557463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3C165A28-8CFD-50CD-8BF2-84CC2FC8AC9F}"/>
              </a:ext>
            </a:extLst>
          </p:cNvPr>
          <p:cNvCxnSpPr/>
          <p:nvPr/>
        </p:nvCxnSpPr>
        <p:spPr>
          <a:xfrm flipH="1">
            <a:off x="1016253" y="625651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E5EBB16E-7446-6411-85BC-C77158DEF6E6}"/>
              </a:ext>
            </a:extLst>
          </p:cNvPr>
          <p:cNvSpPr txBox="1"/>
          <p:nvPr/>
        </p:nvSpPr>
        <p:spPr>
          <a:xfrm>
            <a:off x="722333" y="614107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A9F0F9A2-A8EC-14E7-9A1E-D7624A754127}"/>
              </a:ext>
            </a:extLst>
          </p:cNvPr>
          <p:cNvSpPr txBox="1"/>
          <p:nvPr/>
        </p:nvSpPr>
        <p:spPr>
          <a:xfrm>
            <a:off x="-83574" y="2630346"/>
            <a:ext cx="948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Cleaved caspase - 3</a:t>
            </a:r>
          </a:p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(17,19)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線接點 47">
            <a:extLst>
              <a:ext uri="{FF2B5EF4-FFF2-40B4-BE49-F238E27FC236}">
                <a16:creationId xmlns:a16="http://schemas.microsoft.com/office/drawing/2014/main" id="{FEA07F26-FC53-42AD-71CA-A56DBE1E58B7}"/>
              </a:ext>
            </a:extLst>
          </p:cNvPr>
          <p:cNvCxnSpPr/>
          <p:nvPr/>
        </p:nvCxnSpPr>
        <p:spPr>
          <a:xfrm flipH="1">
            <a:off x="4328171" y="130054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47904CE2-04E5-62E8-122D-393D68035C51}"/>
              </a:ext>
            </a:extLst>
          </p:cNvPr>
          <p:cNvSpPr txBox="1"/>
          <p:nvPr/>
        </p:nvSpPr>
        <p:spPr>
          <a:xfrm>
            <a:off x="4034251" y="118508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3D67B7FE-16E9-9EB4-401F-D9A631BC2081}"/>
              </a:ext>
            </a:extLst>
          </p:cNvPr>
          <p:cNvCxnSpPr/>
          <p:nvPr/>
        </p:nvCxnSpPr>
        <p:spPr>
          <a:xfrm flipH="1">
            <a:off x="4318841" y="117650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443A367D-B92E-F0E2-F85C-8CF0A20F45D3}"/>
              </a:ext>
            </a:extLst>
          </p:cNvPr>
          <p:cNvSpPr txBox="1"/>
          <p:nvPr/>
        </p:nvSpPr>
        <p:spPr>
          <a:xfrm>
            <a:off x="3970114" y="1034169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04B341D5-9DFF-4B03-980A-1FA047D70322}"/>
              </a:ext>
            </a:extLst>
          </p:cNvPr>
          <p:cNvCxnSpPr/>
          <p:nvPr/>
        </p:nvCxnSpPr>
        <p:spPr>
          <a:xfrm flipH="1">
            <a:off x="4330889" y="10083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C627C9FB-8089-91C1-07EC-5279375CCB0E}"/>
              </a:ext>
            </a:extLst>
          </p:cNvPr>
          <p:cNvSpPr txBox="1"/>
          <p:nvPr/>
        </p:nvSpPr>
        <p:spPr>
          <a:xfrm>
            <a:off x="3979677" y="89154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3D4AAAE2-1AA8-14B8-7503-6F1A5B7F7C78}"/>
              </a:ext>
            </a:extLst>
          </p:cNvPr>
          <p:cNvCxnSpPr/>
          <p:nvPr/>
        </p:nvCxnSpPr>
        <p:spPr>
          <a:xfrm flipH="1">
            <a:off x="4327581" y="80524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09D51117-29ED-80F4-1054-DC73797D421D}"/>
              </a:ext>
            </a:extLst>
          </p:cNvPr>
          <p:cNvSpPr txBox="1"/>
          <p:nvPr/>
        </p:nvSpPr>
        <p:spPr>
          <a:xfrm>
            <a:off x="3975395" y="68982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6A7D50B9-B9B3-58A9-99A5-096C1C497BCB}"/>
              </a:ext>
            </a:extLst>
          </p:cNvPr>
          <p:cNvCxnSpPr/>
          <p:nvPr/>
        </p:nvCxnSpPr>
        <p:spPr>
          <a:xfrm flipH="1">
            <a:off x="4337273" y="148126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645DB5AA-0FFC-2811-6C80-234F6336BD2E}"/>
              </a:ext>
            </a:extLst>
          </p:cNvPr>
          <p:cNvSpPr txBox="1"/>
          <p:nvPr/>
        </p:nvSpPr>
        <p:spPr>
          <a:xfrm>
            <a:off x="4043351" y="135237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540C98D4-C796-F249-9C93-5833B6D9D324}"/>
              </a:ext>
            </a:extLst>
          </p:cNvPr>
          <p:cNvCxnSpPr/>
          <p:nvPr/>
        </p:nvCxnSpPr>
        <p:spPr>
          <a:xfrm flipH="1">
            <a:off x="4328887" y="17426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BFFB4529-30F6-8ADF-6792-B27DB32FE858}"/>
              </a:ext>
            </a:extLst>
          </p:cNvPr>
          <p:cNvSpPr txBox="1"/>
          <p:nvPr/>
        </p:nvSpPr>
        <p:spPr>
          <a:xfrm>
            <a:off x="4034967" y="161370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321BA807-CE9C-58D7-83E1-0BE9AD431679}"/>
              </a:ext>
            </a:extLst>
          </p:cNvPr>
          <p:cNvCxnSpPr/>
          <p:nvPr/>
        </p:nvCxnSpPr>
        <p:spPr>
          <a:xfrm flipH="1">
            <a:off x="4318841" y="203558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51A1F200-1A11-A4C6-7BC5-E83299C002BA}"/>
              </a:ext>
            </a:extLst>
          </p:cNvPr>
          <p:cNvSpPr txBox="1"/>
          <p:nvPr/>
        </p:nvSpPr>
        <p:spPr>
          <a:xfrm>
            <a:off x="4024921" y="192014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5AE23999-2249-D505-D508-B4E3B7575BED}"/>
              </a:ext>
            </a:extLst>
          </p:cNvPr>
          <p:cNvCxnSpPr/>
          <p:nvPr/>
        </p:nvCxnSpPr>
        <p:spPr>
          <a:xfrm flipH="1">
            <a:off x="4337273" y="23514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6C65BCAC-373D-FABE-DB42-9748BBC3241A}"/>
              </a:ext>
            </a:extLst>
          </p:cNvPr>
          <p:cNvSpPr txBox="1"/>
          <p:nvPr/>
        </p:nvSpPr>
        <p:spPr>
          <a:xfrm>
            <a:off x="4043351" y="223599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2912BF42-9E9D-D2D7-A9EE-93EB64CE56B9}"/>
              </a:ext>
            </a:extLst>
          </p:cNvPr>
          <p:cNvCxnSpPr/>
          <p:nvPr/>
        </p:nvCxnSpPr>
        <p:spPr>
          <a:xfrm flipH="1">
            <a:off x="4360606" y="29178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6DFAEB15-85EF-712A-FCBC-493183E469F8}"/>
              </a:ext>
            </a:extLst>
          </p:cNvPr>
          <p:cNvSpPr txBox="1"/>
          <p:nvPr/>
        </p:nvSpPr>
        <p:spPr>
          <a:xfrm>
            <a:off x="4066686" y="280243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" name="圖片 65">
            <a:extLst>
              <a:ext uri="{FF2B5EF4-FFF2-40B4-BE49-F238E27FC236}">
                <a16:creationId xmlns:a16="http://schemas.microsoft.com/office/drawing/2014/main" id="{E1ADCF5A-1B55-2737-C4E1-257EBB558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371" y="646423"/>
            <a:ext cx="1265529" cy="2743200"/>
          </a:xfrm>
          <a:prstGeom prst="rect">
            <a:avLst/>
          </a:prstGeom>
        </p:spPr>
      </p:pic>
      <p:graphicFrame>
        <p:nvGraphicFramePr>
          <p:cNvPr id="67" name="表格 66">
            <a:extLst>
              <a:ext uri="{FF2B5EF4-FFF2-40B4-BE49-F238E27FC236}">
                <a16:creationId xmlns:a16="http://schemas.microsoft.com/office/drawing/2014/main" id="{E0C4FFDE-FDC4-F427-E499-8CE66E089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264728"/>
              </p:ext>
            </p:extLst>
          </p:nvPr>
        </p:nvGraphicFramePr>
        <p:xfrm>
          <a:off x="3896452" y="240363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8" name="矩形 67">
            <a:extLst>
              <a:ext uri="{FF2B5EF4-FFF2-40B4-BE49-F238E27FC236}">
                <a16:creationId xmlns:a16="http://schemas.microsoft.com/office/drawing/2014/main" id="{60C92669-1E4A-8044-433C-FFDEB4D22C6D}"/>
              </a:ext>
            </a:extLst>
          </p:cNvPr>
          <p:cNvSpPr/>
          <p:nvPr/>
        </p:nvSpPr>
        <p:spPr>
          <a:xfrm>
            <a:off x="4488428" y="2643687"/>
            <a:ext cx="785066" cy="5896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3C4C3E15-FE46-31E3-BE05-9493A4A9F583}"/>
              </a:ext>
            </a:extLst>
          </p:cNvPr>
          <p:cNvCxnSpPr/>
          <p:nvPr/>
        </p:nvCxnSpPr>
        <p:spPr>
          <a:xfrm flipH="1">
            <a:off x="4318230" y="46424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F8D2DD80-FFC9-ADA3-B7F9-7FDD0015A3B1}"/>
              </a:ext>
            </a:extLst>
          </p:cNvPr>
          <p:cNvSpPr txBox="1"/>
          <p:nvPr/>
        </p:nvSpPr>
        <p:spPr>
          <a:xfrm>
            <a:off x="4024310" y="452704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線接點 70">
            <a:extLst>
              <a:ext uri="{FF2B5EF4-FFF2-40B4-BE49-F238E27FC236}">
                <a16:creationId xmlns:a16="http://schemas.microsoft.com/office/drawing/2014/main" id="{7507F685-DF37-8B4B-658A-BE685D07AED2}"/>
              </a:ext>
            </a:extLst>
          </p:cNvPr>
          <p:cNvCxnSpPr/>
          <p:nvPr/>
        </p:nvCxnSpPr>
        <p:spPr>
          <a:xfrm flipH="1">
            <a:off x="4308900" y="451845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8E62020E-85A8-4A4C-9454-3031990A2779}"/>
              </a:ext>
            </a:extLst>
          </p:cNvPr>
          <p:cNvSpPr txBox="1"/>
          <p:nvPr/>
        </p:nvSpPr>
        <p:spPr>
          <a:xfrm>
            <a:off x="3960173" y="4376121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E9579FF4-E808-1380-9D88-7222D1D00115}"/>
              </a:ext>
            </a:extLst>
          </p:cNvPr>
          <p:cNvCxnSpPr/>
          <p:nvPr/>
        </p:nvCxnSpPr>
        <p:spPr>
          <a:xfrm flipH="1">
            <a:off x="4320948" y="435029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2F216F32-5B1C-550F-7083-947C196517D1}"/>
              </a:ext>
            </a:extLst>
          </p:cNvPr>
          <p:cNvSpPr txBox="1"/>
          <p:nvPr/>
        </p:nvSpPr>
        <p:spPr>
          <a:xfrm>
            <a:off x="3969736" y="4233497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8FEAD709-C9BB-F2D8-EF99-5B70CD4A830D}"/>
              </a:ext>
            </a:extLst>
          </p:cNvPr>
          <p:cNvCxnSpPr/>
          <p:nvPr/>
        </p:nvCxnSpPr>
        <p:spPr>
          <a:xfrm flipH="1">
            <a:off x="4317640" y="41471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FF3745AB-8532-A7CD-017F-95D7AB88E8D2}"/>
              </a:ext>
            </a:extLst>
          </p:cNvPr>
          <p:cNvSpPr txBox="1"/>
          <p:nvPr/>
        </p:nvSpPr>
        <p:spPr>
          <a:xfrm>
            <a:off x="3965454" y="403177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D312BF3E-6BDE-E326-481E-C0451B73612E}"/>
              </a:ext>
            </a:extLst>
          </p:cNvPr>
          <p:cNvCxnSpPr/>
          <p:nvPr/>
        </p:nvCxnSpPr>
        <p:spPr>
          <a:xfrm flipH="1">
            <a:off x="4327332" y="48232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1DBE7526-8C68-0FD4-EFA5-C09B9C0F5804}"/>
              </a:ext>
            </a:extLst>
          </p:cNvPr>
          <p:cNvSpPr txBox="1"/>
          <p:nvPr/>
        </p:nvSpPr>
        <p:spPr>
          <a:xfrm>
            <a:off x="4033410" y="469432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直線接點 78">
            <a:extLst>
              <a:ext uri="{FF2B5EF4-FFF2-40B4-BE49-F238E27FC236}">
                <a16:creationId xmlns:a16="http://schemas.microsoft.com/office/drawing/2014/main" id="{D7B0A99C-79EA-1D66-4326-9E5DA00DE8FD}"/>
              </a:ext>
            </a:extLst>
          </p:cNvPr>
          <p:cNvCxnSpPr/>
          <p:nvPr/>
        </p:nvCxnSpPr>
        <p:spPr>
          <a:xfrm flipH="1">
            <a:off x="4318946" y="50845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FFB8BCA4-C46A-CCF5-D593-E55D5978D72F}"/>
              </a:ext>
            </a:extLst>
          </p:cNvPr>
          <p:cNvSpPr txBox="1"/>
          <p:nvPr/>
        </p:nvSpPr>
        <p:spPr>
          <a:xfrm>
            <a:off x="4025026" y="495566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直線接點 80">
            <a:extLst>
              <a:ext uri="{FF2B5EF4-FFF2-40B4-BE49-F238E27FC236}">
                <a16:creationId xmlns:a16="http://schemas.microsoft.com/office/drawing/2014/main" id="{F5529B9E-2033-1928-2701-691997AA7625}"/>
              </a:ext>
            </a:extLst>
          </p:cNvPr>
          <p:cNvCxnSpPr/>
          <p:nvPr/>
        </p:nvCxnSpPr>
        <p:spPr>
          <a:xfrm flipH="1">
            <a:off x="4308900" y="53775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FD9D92DE-4F3A-331E-9F35-A2DA4DE53AA6}"/>
              </a:ext>
            </a:extLst>
          </p:cNvPr>
          <p:cNvSpPr txBox="1"/>
          <p:nvPr/>
        </p:nvSpPr>
        <p:spPr>
          <a:xfrm>
            <a:off x="4014980" y="526210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C8E13917-D35D-5CE1-4888-924E334C0738}"/>
              </a:ext>
            </a:extLst>
          </p:cNvPr>
          <p:cNvCxnSpPr/>
          <p:nvPr/>
        </p:nvCxnSpPr>
        <p:spPr>
          <a:xfrm flipH="1">
            <a:off x="4327332" y="56933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2959DC43-4FFB-829D-8F4F-8ED5BC3FC358}"/>
              </a:ext>
            </a:extLst>
          </p:cNvPr>
          <p:cNvSpPr txBox="1"/>
          <p:nvPr/>
        </p:nvSpPr>
        <p:spPr>
          <a:xfrm>
            <a:off x="4033410" y="557794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580A9BF6-1507-D373-BAA2-8CCF57E08662}"/>
              </a:ext>
            </a:extLst>
          </p:cNvPr>
          <p:cNvCxnSpPr/>
          <p:nvPr/>
        </p:nvCxnSpPr>
        <p:spPr>
          <a:xfrm flipH="1">
            <a:off x="4350665" y="625982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D63F11C2-B4AF-F3C7-6F0C-C1162796C2F7}"/>
              </a:ext>
            </a:extLst>
          </p:cNvPr>
          <p:cNvSpPr txBox="1"/>
          <p:nvPr/>
        </p:nvSpPr>
        <p:spPr>
          <a:xfrm>
            <a:off x="4056745" y="614438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7" name="圖片 86" descr="一張含有 戶外, 水, 船, 黑與白 的圖片&#10;&#10;AI 產生的內容可能不正確。">
            <a:extLst>
              <a:ext uri="{FF2B5EF4-FFF2-40B4-BE49-F238E27FC236}">
                <a16:creationId xmlns:a16="http://schemas.microsoft.com/office/drawing/2014/main" id="{99BC07B4-8558-360F-7424-0D5441AE41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34" b="-6248"/>
          <a:stretch>
            <a:fillRect/>
          </a:stretch>
        </p:blipFill>
        <p:spPr>
          <a:xfrm>
            <a:off x="4498994" y="3951504"/>
            <a:ext cx="1265529" cy="2653065"/>
          </a:xfrm>
          <a:prstGeom prst="rect">
            <a:avLst/>
          </a:prstGeom>
        </p:spPr>
      </p:pic>
      <p:graphicFrame>
        <p:nvGraphicFramePr>
          <p:cNvPr id="88" name="表格 87">
            <a:extLst>
              <a:ext uri="{FF2B5EF4-FFF2-40B4-BE49-F238E27FC236}">
                <a16:creationId xmlns:a16="http://schemas.microsoft.com/office/drawing/2014/main" id="{2A69B87E-4D01-9407-6A30-97BBEFCE12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792175"/>
              </p:ext>
            </p:extLst>
          </p:nvPr>
        </p:nvGraphicFramePr>
        <p:xfrm>
          <a:off x="3896450" y="3572376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9" name="矩形 88">
            <a:extLst>
              <a:ext uri="{FF2B5EF4-FFF2-40B4-BE49-F238E27FC236}">
                <a16:creationId xmlns:a16="http://schemas.microsoft.com/office/drawing/2014/main" id="{BA83C83E-A67A-0A34-58BA-139E3A2B49FE}"/>
              </a:ext>
            </a:extLst>
          </p:cNvPr>
          <p:cNvSpPr/>
          <p:nvPr/>
        </p:nvSpPr>
        <p:spPr>
          <a:xfrm>
            <a:off x="4511467" y="4877290"/>
            <a:ext cx="738988" cy="3429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線接點 90">
            <a:extLst>
              <a:ext uri="{FF2B5EF4-FFF2-40B4-BE49-F238E27FC236}">
                <a16:creationId xmlns:a16="http://schemas.microsoft.com/office/drawing/2014/main" id="{511A767D-CE3C-E08C-E9D7-A56D6EF8461C}"/>
              </a:ext>
            </a:extLst>
          </p:cNvPr>
          <p:cNvCxnSpPr/>
          <p:nvPr/>
        </p:nvCxnSpPr>
        <p:spPr>
          <a:xfrm flipH="1">
            <a:off x="6869813" y="12956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206ADBF7-D833-CF76-DF99-F86732CD9F90}"/>
              </a:ext>
            </a:extLst>
          </p:cNvPr>
          <p:cNvSpPr txBox="1"/>
          <p:nvPr/>
        </p:nvSpPr>
        <p:spPr>
          <a:xfrm>
            <a:off x="6575893" y="118017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3" name="直線接點 92">
            <a:extLst>
              <a:ext uri="{FF2B5EF4-FFF2-40B4-BE49-F238E27FC236}">
                <a16:creationId xmlns:a16="http://schemas.microsoft.com/office/drawing/2014/main" id="{A24AC43A-1A78-A852-BC78-93AA5F610C69}"/>
              </a:ext>
            </a:extLst>
          </p:cNvPr>
          <p:cNvCxnSpPr/>
          <p:nvPr/>
        </p:nvCxnSpPr>
        <p:spPr>
          <a:xfrm flipH="1">
            <a:off x="6860483" y="117158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字方塊 93">
            <a:extLst>
              <a:ext uri="{FF2B5EF4-FFF2-40B4-BE49-F238E27FC236}">
                <a16:creationId xmlns:a16="http://schemas.microsoft.com/office/drawing/2014/main" id="{6CFCB31A-0A7C-A52D-AB59-69E71B39B640}"/>
              </a:ext>
            </a:extLst>
          </p:cNvPr>
          <p:cNvSpPr txBox="1"/>
          <p:nvPr/>
        </p:nvSpPr>
        <p:spPr>
          <a:xfrm>
            <a:off x="6511756" y="1029255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5" name="直線接點 94">
            <a:extLst>
              <a:ext uri="{FF2B5EF4-FFF2-40B4-BE49-F238E27FC236}">
                <a16:creationId xmlns:a16="http://schemas.microsoft.com/office/drawing/2014/main" id="{F2C7A5FB-930A-3740-66C7-379BACDE01EF}"/>
              </a:ext>
            </a:extLst>
          </p:cNvPr>
          <p:cNvCxnSpPr/>
          <p:nvPr/>
        </p:nvCxnSpPr>
        <p:spPr>
          <a:xfrm flipH="1">
            <a:off x="6872531" y="10034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907817A0-DFB4-60F8-B599-EB297DE4E463}"/>
              </a:ext>
            </a:extLst>
          </p:cNvPr>
          <p:cNvSpPr txBox="1"/>
          <p:nvPr/>
        </p:nvSpPr>
        <p:spPr>
          <a:xfrm>
            <a:off x="6521319" y="88663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F6AF0697-4CF5-A2B1-3763-A5E1053C2DEC}"/>
              </a:ext>
            </a:extLst>
          </p:cNvPr>
          <p:cNvCxnSpPr/>
          <p:nvPr/>
        </p:nvCxnSpPr>
        <p:spPr>
          <a:xfrm flipH="1">
            <a:off x="6869223" y="8003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CC6B72BF-000A-EDE4-A3A1-174C34A54DD0}"/>
              </a:ext>
            </a:extLst>
          </p:cNvPr>
          <p:cNvSpPr txBox="1"/>
          <p:nvPr/>
        </p:nvSpPr>
        <p:spPr>
          <a:xfrm>
            <a:off x="6517037" y="68490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29CDA9AE-6912-B6D4-DCCD-0B0B517CE0CF}"/>
              </a:ext>
            </a:extLst>
          </p:cNvPr>
          <p:cNvCxnSpPr/>
          <p:nvPr/>
        </p:nvCxnSpPr>
        <p:spPr>
          <a:xfrm flipH="1">
            <a:off x="6878915" y="147635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EA35E3CE-5183-FB20-0D97-B879FAD3FF84}"/>
              </a:ext>
            </a:extLst>
          </p:cNvPr>
          <p:cNvSpPr txBox="1"/>
          <p:nvPr/>
        </p:nvSpPr>
        <p:spPr>
          <a:xfrm>
            <a:off x="6584993" y="134745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直線接點 100">
            <a:extLst>
              <a:ext uri="{FF2B5EF4-FFF2-40B4-BE49-F238E27FC236}">
                <a16:creationId xmlns:a16="http://schemas.microsoft.com/office/drawing/2014/main" id="{584F2F2F-CFEB-EA72-04A3-82A2D38D131A}"/>
              </a:ext>
            </a:extLst>
          </p:cNvPr>
          <p:cNvCxnSpPr/>
          <p:nvPr/>
        </p:nvCxnSpPr>
        <p:spPr>
          <a:xfrm flipH="1">
            <a:off x="6870529" y="173769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5E10BA63-FC80-5349-13AC-9ED2A7B2FFA6}"/>
              </a:ext>
            </a:extLst>
          </p:cNvPr>
          <p:cNvSpPr txBox="1"/>
          <p:nvPr/>
        </p:nvSpPr>
        <p:spPr>
          <a:xfrm>
            <a:off x="6576609" y="160879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直線接點 102">
            <a:extLst>
              <a:ext uri="{FF2B5EF4-FFF2-40B4-BE49-F238E27FC236}">
                <a16:creationId xmlns:a16="http://schemas.microsoft.com/office/drawing/2014/main" id="{640362D5-43A0-0FFD-78B0-58F9EB54815C}"/>
              </a:ext>
            </a:extLst>
          </p:cNvPr>
          <p:cNvCxnSpPr/>
          <p:nvPr/>
        </p:nvCxnSpPr>
        <p:spPr>
          <a:xfrm flipH="1">
            <a:off x="6860483" y="20306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30FF4826-B16A-50DF-0CB3-6D4FC2F5D2A8}"/>
              </a:ext>
            </a:extLst>
          </p:cNvPr>
          <p:cNvSpPr txBox="1"/>
          <p:nvPr/>
        </p:nvSpPr>
        <p:spPr>
          <a:xfrm>
            <a:off x="6566563" y="191523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直線接點 104">
            <a:extLst>
              <a:ext uri="{FF2B5EF4-FFF2-40B4-BE49-F238E27FC236}">
                <a16:creationId xmlns:a16="http://schemas.microsoft.com/office/drawing/2014/main" id="{FFC94BC3-1FEB-4817-C81B-91765CF38651}"/>
              </a:ext>
            </a:extLst>
          </p:cNvPr>
          <p:cNvCxnSpPr/>
          <p:nvPr/>
        </p:nvCxnSpPr>
        <p:spPr>
          <a:xfrm flipH="1">
            <a:off x="6878915" y="234651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5B783484-57C7-7E13-A22A-0D057D71ACF3}"/>
              </a:ext>
            </a:extLst>
          </p:cNvPr>
          <p:cNvSpPr txBox="1"/>
          <p:nvPr/>
        </p:nvSpPr>
        <p:spPr>
          <a:xfrm>
            <a:off x="6584993" y="223108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7" name="直線接點 106">
            <a:extLst>
              <a:ext uri="{FF2B5EF4-FFF2-40B4-BE49-F238E27FC236}">
                <a16:creationId xmlns:a16="http://schemas.microsoft.com/office/drawing/2014/main" id="{D0E0D6EA-643A-E2E1-C12B-D2DF96645380}"/>
              </a:ext>
            </a:extLst>
          </p:cNvPr>
          <p:cNvCxnSpPr/>
          <p:nvPr/>
        </p:nvCxnSpPr>
        <p:spPr>
          <a:xfrm flipH="1">
            <a:off x="6902248" y="291296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627837EE-7116-3E08-0CC6-ED1C18121636}"/>
              </a:ext>
            </a:extLst>
          </p:cNvPr>
          <p:cNvSpPr txBox="1"/>
          <p:nvPr/>
        </p:nvSpPr>
        <p:spPr>
          <a:xfrm>
            <a:off x="6608328" y="279752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9" name="表格 108">
            <a:extLst>
              <a:ext uri="{FF2B5EF4-FFF2-40B4-BE49-F238E27FC236}">
                <a16:creationId xmlns:a16="http://schemas.microsoft.com/office/drawing/2014/main" id="{A5A31F9E-C06F-A367-08E4-09F3378C59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439220"/>
              </p:ext>
            </p:extLst>
          </p:nvPr>
        </p:nvGraphicFramePr>
        <p:xfrm>
          <a:off x="7703745" y="329441"/>
          <a:ext cx="1265530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14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7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4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0" name="圖片 109" descr="一張含有 白色, 黑色, 千斤頂 的圖片&#10;&#10;AI 產生的內容可能不正確。">
            <a:extLst>
              <a:ext uri="{FF2B5EF4-FFF2-40B4-BE49-F238E27FC236}">
                <a16:creationId xmlns:a16="http://schemas.microsoft.com/office/drawing/2014/main" id="{E95F9993-74F3-BB1E-202C-2295CCFF9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30566" t="13222" r="24045" b="17989"/>
          <a:stretch>
            <a:fillRect/>
          </a:stretch>
        </p:blipFill>
        <p:spPr>
          <a:xfrm>
            <a:off x="7064508" y="651592"/>
            <a:ext cx="1853349" cy="2743200"/>
          </a:xfrm>
          <a:prstGeom prst="rect">
            <a:avLst/>
          </a:prstGeom>
        </p:spPr>
      </p:pic>
      <p:sp>
        <p:nvSpPr>
          <p:cNvPr id="111" name="矩形 110">
            <a:extLst>
              <a:ext uri="{FF2B5EF4-FFF2-40B4-BE49-F238E27FC236}">
                <a16:creationId xmlns:a16="http://schemas.microsoft.com/office/drawing/2014/main" id="{A890312D-5165-0D8B-EFC9-B5AE5FF1D2F9}"/>
              </a:ext>
            </a:extLst>
          </p:cNvPr>
          <p:cNvSpPr/>
          <p:nvPr/>
        </p:nvSpPr>
        <p:spPr>
          <a:xfrm>
            <a:off x="8200103" y="2715447"/>
            <a:ext cx="668593" cy="23854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3" name="直線接點 112">
            <a:extLst>
              <a:ext uri="{FF2B5EF4-FFF2-40B4-BE49-F238E27FC236}">
                <a16:creationId xmlns:a16="http://schemas.microsoft.com/office/drawing/2014/main" id="{73DA5738-EF8B-9D83-12A3-1F098945F0C4}"/>
              </a:ext>
            </a:extLst>
          </p:cNvPr>
          <p:cNvCxnSpPr/>
          <p:nvPr/>
        </p:nvCxnSpPr>
        <p:spPr>
          <a:xfrm flipH="1">
            <a:off x="6757610" y="448197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文字方塊 113">
            <a:extLst>
              <a:ext uri="{FF2B5EF4-FFF2-40B4-BE49-F238E27FC236}">
                <a16:creationId xmlns:a16="http://schemas.microsoft.com/office/drawing/2014/main" id="{D478C69A-2E2B-B743-BE20-B08321B9111F}"/>
              </a:ext>
            </a:extLst>
          </p:cNvPr>
          <p:cNvSpPr txBox="1"/>
          <p:nvPr/>
        </p:nvSpPr>
        <p:spPr>
          <a:xfrm>
            <a:off x="6463690" y="436652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5" name="直線接點 114">
            <a:extLst>
              <a:ext uri="{FF2B5EF4-FFF2-40B4-BE49-F238E27FC236}">
                <a16:creationId xmlns:a16="http://schemas.microsoft.com/office/drawing/2014/main" id="{D31970F9-DBEC-BDD6-A7B2-5B4777BABA52}"/>
              </a:ext>
            </a:extLst>
          </p:cNvPr>
          <p:cNvCxnSpPr/>
          <p:nvPr/>
        </p:nvCxnSpPr>
        <p:spPr>
          <a:xfrm flipH="1">
            <a:off x="6748280" y="43373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字方塊 115">
            <a:extLst>
              <a:ext uri="{FF2B5EF4-FFF2-40B4-BE49-F238E27FC236}">
                <a16:creationId xmlns:a16="http://schemas.microsoft.com/office/drawing/2014/main" id="{B69CB057-4D04-9674-D8B4-956E4B45CBEA}"/>
              </a:ext>
            </a:extLst>
          </p:cNvPr>
          <p:cNvSpPr txBox="1"/>
          <p:nvPr/>
        </p:nvSpPr>
        <p:spPr>
          <a:xfrm>
            <a:off x="6407664" y="4222694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7" name="直線接點 116">
            <a:extLst>
              <a:ext uri="{FF2B5EF4-FFF2-40B4-BE49-F238E27FC236}">
                <a16:creationId xmlns:a16="http://schemas.microsoft.com/office/drawing/2014/main" id="{FF54EBF7-6530-AFFD-0E5E-5E3BA4ACF74C}"/>
              </a:ext>
            </a:extLst>
          </p:cNvPr>
          <p:cNvCxnSpPr>
            <a:cxnSpLocks/>
          </p:cNvCxnSpPr>
          <p:nvPr/>
        </p:nvCxnSpPr>
        <p:spPr>
          <a:xfrm flipH="1">
            <a:off x="6760328" y="41897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文字方塊 117">
            <a:extLst>
              <a:ext uri="{FF2B5EF4-FFF2-40B4-BE49-F238E27FC236}">
                <a16:creationId xmlns:a16="http://schemas.microsoft.com/office/drawing/2014/main" id="{E1C75E1B-2D6D-6293-477C-CEDC7B30EAF9}"/>
              </a:ext>
            </a:extLst>
          </p:cNvPr>
          <p:cNvSpPr txBox="1"/>
          <p:nvPr/>
        </p:nvSpPr>
        <p:spPr>
          <a:xfrm>
            <a:off x="6409116" y="409352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9" name="直線接點 118">
            <a:extLst>
              <a:ext uri="{FF2B5EF4-FFF2-40B4-BE49-F238E27FC236}">
                <a16:creationId xmlns:a16="http://schemas.microsoft.com/office/drawing/2014/main" id="{4500A731-FD5D-C24D-AEB8-579B8DB8D20E}"/>
              </a:ext>
            </a:extLst>
          </p:cNvPr>
          <p:cNvCxnSpPr/>
          <p:nvPr/>
        </p:nvCxnSpPr>
        <p:spPr>
          <a:xfrm flipH="1">
            <a:off x="6766712" y="468325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字方塊 119">
            <a:extLst>
              <a:ext uri="{FF2B5EF4-FFF2-40B4-BE49-F238E27FC236}">
                <a16:creationId xmlns:a16="http://schemas.microsoft.com/office/drawing/2014/main" id="{1C33B97F-10CA-C2AA-50C6-AFB73FD7525A}"/>
              </a:ext>
            </a:extLst>
          </p:cNvPr>
          <p:cNvSpPr txBox="1"/>
          <p:nvPr/>
        </p:nvSpPr>
        <p:spPr>
          <a:xfrm>
            <a:off x="6472790" y="456462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1" name="直線接點 120">
            <a:extLst>
              <a:ext uri="{FF2B5EF4-FFF2-40B4-BE49-F238E27FC236}">
                <a16:creationId xmlns:a16="http://schemas.microsoft.com/office/drawing/2014/main" id="{19C50CBE-2D12-331E-6429-52671545E515}"/>
              </a:ext>
            </a:extLst>
          </p:cNvPr>
          <p:cNvCxnSpPr/>
          <p:nvPr/>
        </p:nvCxnSpPr>
        <p:spPr>
          <a:xfrm flipH="1">
            <a:off x="6758326" y="49754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>
            <a:extLst>
              <a:ext uri="{FF2B5EF4-FFF2-40B4-BE49-F238E27FC236}">
                <a16:creationId xmlns:a16="http://schemas.microsoft.com/office/drawing/2014/main" id="{83E78F2A-E0BF-F73F-5ED8-2FBEC6414CC5}"/>
              </a:ext>
            </a:extLst>
          </p:cNvPr>
          <p:cNvSpPr txBox="1"/>
          <p:nvPr/>
        </p:nvSpPr>
        <p:spPr>
          <a:xfrm>
            <a:off x="6464406" y="485678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3" name="直線接點 122">
            <a:extLst>
              <a:ext uri="{FF2B5EF4-FFF2-40B4-BE49-F238E27FC236}">
                <a16:creationId xmlns:a16="http://schemas.microsoft.com/office/drawing/2014/main" id="{483854CF-3CFE-3BE3-FDB9-A50DCC6A6B0D}"/>
              </a:ext>
            </a:extLst>
          </p:cNvPr>
          <p:cNvCxnSpPr/>
          <p:nvPr/>
        </p:nvCxnSpPr>
        <p:spPr>
          <a:xfrm flipH="1">
            <a:off x="6748280" y="529921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字方塊 123">
            <a:extLst>
              <a:ext uri="{FF2B5EF4-FFF2-40B4-BE49-F238E27FC236}">
                <a16:creationId xmlns:a16="http://schemas.microsoft.com/office/drawing/2014/main" id="{C4319747-D788-C5B7-D35D-DB2FF99EFAFA}"/>
              </a:ext>
            </a:extLst>
          </p:cNvPr>
          <p:cNvSpPr txBox="1"/>
          <p:nvPr/>
        </p:nvSpPr>
        <p:spPr>
          <a:xfrm>
            <a:off x="6454360" y="518377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5" name="直線接點 124">
            <a:extLst>
              <a:ext uri="{FF2B5EF4-FFF2-40B4-BE49-F238E27FC236}">
                <a16:creationId xmlns:a16="http://schemas.microsoft.com/office/drawing/2014/main" id="{87DAACA9-835F-E427-54DA-AC28A1CE154D}"/>
              </a:ext>
            </a:extLst>
          </p:cNvPr>
          <p:cNvCxnSpPr/>
          <p:nvPr/>
        </p:nvCxnSpPr>
        <p:spPr>
          <a:xfrm flipH="1">
            <a:off x="6766712" y="561506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文字方塊 125">
            <a:extLst>
              <a:ext uri="{FF2B5EF4-FFF2-40B4-BE49-F238E27FC236}">
                <a16:creationId xmlns:a16="http://schemas.microsoft.com/office/drawing/2014/main" id="{C1529C25-FD0E-88B5-207F-ECD6BD24C6FE}"/>
              </a:ext>
            </a:extLst>
          </p:cNvPr>
          <p:cNvSpPr txBox="1"/>
          <p:nvPr/>
        </p:nvSpPr>
        <p:spPr>
          <a:xfrm>
            <a:off x="6472790" y="549962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直線接點 126">
            <a:extLst>
              <a:ext uri="{FF2B5EF4-FFF2-40B4-BE49-F238E27FC236}">
                <a16:creationId xmlns:a16="http://schemas.microsoft.com/office/drawing/2014/main" id="{99A030B6-14A8-F36F-D1A7-C175834FCD56}"/>
              </a:ext>
            </a:extLst>
          </p:cNvPr>
          <p:cNvCxnSpPr/>
          <p:nvPr/>
        </p:nvCxnSpPr>
        <p:spPr>
          <a:xfrm flipH="1">
            <a:off x="6790045" y="61815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字方塊 127">
            <a:extLst>
              <a:ext uri="{FF2B5EF4-FFF2-40B4-BE49-F238E27FC236}">
                <a16:creationId xmlns:a16="http://schemas.microsoft.com/office/drawing/2014/main" id="{EB871896-9025-AACF-4B4F-CE78BEDCF280}"/>
              </a:ext>
            </a:extLst>
          </p:cNvPr>
          <p:cNvSpPr txBox="1"/>
          <p:nvPr/>
        </p:nvSpPr>
        <p:spPr>
          <a:xfrm>
            <a:off x="6496125" y="606606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9" name="表格 128">
            <a:extLst>
              <a:ext uri="{FF2B5EF4-FFF2-40B4-BE49-F238E27FC236}">
                <a16:creationId xmlns:a16="http://schemas.microsoft.com/office/drawing/2014/main" id="{234FC97E-4805-AB6A-CCA1-CE3E1D660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335870"/>
              </p:ext>
            </p:extLst>
          </p:nvPr>
        </p:nvGraphicFramePr>
        <p:xfrm>
          <a:off x="7623233" y="3573564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2" name="圖片 131" descr="一張含有 白色, 黑色 的圖片&#10;&#10;AI 產生的內容可能不正確。">
            <a:extLst>
              <a:ext uri="{FF2B5EF4-FFF2-40B4-BE49-F238E27FC236}">
                <a16:creationId xmlns:a16="http://schemas.microsoft.com/office/drawing/2014/main" id="{E8B18E2E-B2DD-7385-F076-7F89AC6623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0705" y="559857"/>
            <a:ext cx="2095500" cy="2768600"/>
          </a:xfrm>
          <a:prstGeom prst="rect">
            <a:avLst/>
          </a:prstGeom>
        </p:spPr>
      </p:pic>
      <p:sp>
        <p:nvSpPr>
          <p:cNvPr id="133" name="矩形 132">
            <a:extLst>
              <a:ext uri="{FF2B5EF4-FFF2-40B4-BE49-F238E27FC236}">
                <a16:creationId xmlns:a16="http://schemas.microsoft.com/office/drawing/2014/main" id="{291150B8-8559-5767-5A51-6303FEB191DB}"/>
              </a:ext>
            </a:extLst>
          </p:cNvPr>
          <p:cNvSpPr/>
          <p:nvPr/>
        </p:nvSpPr>
        <p:spPr>
          <a:xfrm>
            <a:off x="2479470" y="2685951"/>
            <a:ext cx="785066" cy="5896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4" name="圖片 133" descr="一張含有 螢幕擷取畫面, 黑色, 單色, 黑與白 的圖片&#10;&#10;AI 產生的內容可能不正確。">
            <a:extLst>
              <a:ext uri="{FF2B5EF4-FFF2-40B4-BE49-F238E27FC236}">
                <a16:creationId xmlns:a16="http://schemas.microsoft.com/office/drawing/2014/main" id="{A0F7F348-ECEE-E2B9-22CA-53053B3EA9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6029" y="3938600"/>
            <a:ext cx="2095500" cy="2679700"/>
          </a:xfrm>
          <a:prstGeom prst="rect">
            <a:avLst/>
          </a:prstGeom>
        </p:spPr>
      </p:pic>
      <p:sp>
        <p:nvSpPr>
          <p:cNvPr id="135" name="矩形 134">
            <a:extLst>
              <a:ext uri="{FF2B5EF4-FFF2-40B4-BE49-F238E27FC236}">
                <a16:creationId xmlns:a16="http://schemas.microsoft.com/office/drawing/2014/main" id="{723593B1-976A-1B92-DF1C-8A4414B12A17}"/>
              </a:ext>
            </a:extLst>
          </p:cNvPr>
          <p:cNvSpPr/>
          <p:nvPr/>
        </p:nvSpPr>
        <p:spPr>
          <a:xfrm>
            <a:off x="2515962" y="4815308"/>
            <a:ext cx="738988" cy="3429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文字方塊 135">
            <a:extLst>
              <a:ext uri="{FF2B5EF4-FFF2-40B4-BE49-F238E27FC236}">
                <a16:creationId xmlns:a16="http://schemas.microsoft.com/office/drawing/2014/main" id="{F8CA1907-8303-AEDA-32D5-BBEB34B9D3AA}"/>
              </a:ext>
            </a:extLst>
          </p:cNvPr>
          <p:cNvSpPr txBox="1"/>
          <p:nvPr/>
        </p:nvSpPr>
        <p:spPr>
          <a:xfrm>
            <a:off x="3335293" y="4828676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文字方塊 136">
            <a:extLst>
              <a:ext uri="{FF2B5EF4-FFF2-40B4-BE49-F238E27FC236}">
                <a16:creationId xmlns:a16="http://schemas.microsoft.com/office/drawing/2014/main" id="{C9E4AFD5-ECD1-2A8E-D123-17102D115AD9}"/>
              </a:ext>
            </a:extLst>
          </p:cNvPr>
          <p:cNvSpPr txBox="1"/>
          <p:nvPr/>
        </p:nvSpPr>
        <p:spPr>
          <a:xfrm>
            <a:off x="3253647" y="2679341"/>
            <a:ext cx="948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Cleaved caspase - 3</a:t>
            </a:r>
          </a:p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(17,19)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文字方塊 137">
            <a:extLst>
              <a:ext uri="{FF2B5EF4-FFF2-40B4-BE49-F238E27FC236}">
                <a16:creationId xmlns:a16="http://schemas.microsoft.com/office/drawing/2014/main" id="{5836C3B3-57E8-0BA3-00BB-027B5E8AE019}"/>
              </a:ext>
            </a:extLst>
          </p:cNvPr>
          <p:cNvSpPr txBox="1"/>
          <p:nvPr/>
        </p:nvSpPr>
        <p:spPr>
          <a:xfrm>
            <a:off x="5804365" y="4727384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文字方塊 138">
            <a:extLst>
              <a:ext uri="{FF2B5EF4-FFF2-40B4-BE49-F238E27FC236}">
                <a16:creationId xmlns:a16="http://schemas.microsoft.com/office/drawing/2014/main" id="{6949723D-3925-0DC5-6234-8BF973C50CF6}"/>
              </a:ext>
            </a:extLst>
          </p:cNvPr>
          <p:cNvSpPr txBox="1"/>
          <p:nvPr/>
        </p:nvSpPr>
        <p:spPr>
          <a:xfrm>
            <a:off x="5734294" y="2647499"/>
            <a:ext cx="948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Cleaved caspase - 3</a:t>
            </a:r>
          </a:p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(17,19)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5" name="圖片 144" descr="一張含有 螢幕擷取畫面, 文字, 收據, 字型 的圖片&#10;&#10;AI 產生的內容可能不正確。">
            <a:extLst>
              <a:ext uri="{FF2B5EF4-FFF2-40B4-BE49-F238E27FC236}">
                <a16:creationId xmlns:a16="http://schemas.microsoft.com/office/drawing/2014/main" id="{9C577597-6086-42B9-6F2D-0A8B96B494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5932" y="4030909"/>
            <a:ext cx="1981200" cy="2260600"/>
          </a:xfrm>
          <a:prstGeom prst="rect">
            <a:avLst/>
          </a:prstGeom>
        </p:spPr>
      </p:pic>
      <p:sp>
        <p:nvSpPr>
          <p:cNvPr id="146" name="矩形 145">
            <a:extLst>
              <a:ext uri="{FF2B5EF4-FFF2-40B4-BE49-F238E27FC236}">
                <a16:creationId xmlns:a16="http://schemas.microsoft.com/office/drawing/2014/main" id="{A2EA956D-DC6E-B145-A26A-78B35532B007}"/>
              </a:ext>
            </a:extLst>
          </p:cNvPr>
          <p:cNvSpPr/>
          <p:nvPr/>
        </p:nvSpPr>
        <p:spPr>
          <a:xfrm>
            <a:off x="8271481" y="4657742"/>
            <a:ext cx="668593" cy="23854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99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12BE2997-170F-2631-32F4-5601F5D0A243}"/>
              </a:ext>
            </a:extLst>
          </p:cNvPr>
          <p:cNvSpPr txBox="1"/>
          <p:nvPr/>
        </p:nvSpPr>
        <p:spPr>
          <a:xfrm>
            <a:off x="281981" y="2946563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GPx4 (19)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403F48C-E29B-0B41-A544-06F5D8F43F64}"/>
              </a:ext>
            </a:extLst>
          </p:cNvPr>
          <p:cNvSpPr txBox="1"/>
          <p:nvPr/>
        </p:nvSpPr>
        <p:spPr>
          <a:xfrm>
            <a:off x="130864" y="5041263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222066E-A6E7-E03A-3A88-512D901B6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316758"/>
              </p:ext>
            </p:extLst>
          </p:nvPr>
        </p:nvGraphicFramePr>
        <p:xfrm>
          <a:off x="728349" y="568514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555E2819-DA2B-303D-74B5-221F5488E2F2}"/>
              </a:ext>
            </a:extLst>
          </p:cNvPr>
          <p:cNvCxnSpPr/>
          <p:nvPr/>
        </p:nvCxnSpPr>
        <p:spPr>
          <a:xfrm flipH="1">
            <a:off x="1140195" y="155912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>
            <a:extLst>
              <a:ext uri="{FF2B5EF4-FFF2-40B4-BE49-F238E27FC236}">
                <a16:creationId xmlns:a16="http://schemas.microsoft.com/office/drawing/2014/main" id="{4F69FBAF-98E0-2341-EF0C-6855B8E36DEC}"/>
              </a:ext>
            </a:extLst>
          </p:cNvPr>
          <p:cNvSpPr txBox="1"/>
          <p:nvPr/>
        </p:nvSpPr>
        <p:spPr>
          <a:xfrm>
            <a:off x="846275" y="144366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653CD4E1-449C-07A4-02FA-A617E5F8133C}"/>
              </a:ext>
            </a:extLst>
          </p:cNvPr>
          <p:cNvCxnSpPr/>
          <p:nvPr/>
        </p:nvCxnSpPr>
        <p:spPr>
          <a:xfrm flipH="1">
            <a:off x="1130865" y="14350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27CB49D-78B4-06F4-EB96-4E14DDA346FF}"/>
              </a:ext>
            </a:extLst>
          </p:cNvPr>
          <p:cNvSpPr txBox="1"/>
          <p:nvPr/>
        </p:nvSpPr>
        <p:spPr>
          <a:xfrm>
            <a:off x="782138" y="1292747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95534AF7-D401-2B7E-D6C3-34B8678F9454}"/>
              </a:ext>
            </a:extLst>
          </p:cNvPr>
          <p:cNvCxnSpPr/>
          <p:nvPr/>
        </p:nvCxnSpPr>
        <p:spPr>
          <a:xfrm flipH="1">
            <a:off x="1142913" y="12669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AFAB6542-418F-0382-843C-0476F67A2B96}"/>
              </a:ext>
            </a:extLst>
          </p:cNvPr>
          <p:cNvSpPr txBox="1"/>
          <p:nvPr/>
        </p:nvSpPr>
        <p:spPr>
          <a:xfrm>
            <a:off x="791701" y="115012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E58C13A4-9AB2-8D5C-55A4-4918B47793C6}"/>
              </a:ext>
            </a:extLst>
          </p:cNvPr>
          <p:cNvCxnSpPr/>
          <p:nvPr/>
        </p:nvCxnSpPr>
        <p:spPr>
          <a:xfrm flipH="1">
            <a:off x="1139605" y="10638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66191FD2-EE77-0FC2-F1CD-3A9FD88704C9}"/>
              </a:ext>
            </a:extLst>
          </p:cNvPr>
          <p:cNvSpPr txBox="1"/>
          <p:nvPr/>
        </p:nvSpPr>
        <p:spPr>
          <a:xfrm>
            <a:off x="787419" y="94840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8E3B13F7-4713-356B-3D8B-093EF20E5EE1}"/>
              </a:ext>
            </a:extLst>
          </p:cNvPr>
          <p:cNvCxnSpPr/>
          <p:nvPr/>
        </p:nvCxnSpPr>
        <p:spPr>
          <a:xfrm flipH="1">
            <a:off x="1149297" y="173984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D0711303-F42F-CC53-3731-FB1AAFF7860B}"/>
              </a:ext>
            </a:extLst>
          </p:cNvPr>
          <p:cNvSpPr txBox="1"/>
          <p:nvPr/>
        </p:nvSpPr>
        <p:spPr>
          <a:xfrm>
            <a:off x="855375" y="161094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1C7EFDFD-59A7-2076-03C5-21786881A271}"/>
              </a:ext>
            </a:extLst>
          </p:cNvPr>
          <p:cNvCxnSpPr/>
          <p:nvPr/>
        </p:nvCxnSpPr>
        <p:spPr>
          <a:xfrm flipH="1">
            <a:off x="1140911" y="200118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3C5AE451-540C-CF69-89EC-6D828307A94C}"/>
              </a:ext>
            </a:extLst>
          </p:cNvPr>
          <p:cNvSpPr txBox="1"/>
          <p:nvPr/>
        </p:nvSpPr>
        <p:spPr>
          <a:xfrm>
            <a:off x="846991" y="187228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0609C1BA-E573-A183-81A6-643D8536CBDA}"/>
              </a:ext>
            </a:extLst>
          </p:cNvPr>
          <p:cNvCxnSpPr/>
          <p:nvPr/>
        </p:nvCxnSpPr>
        <p:spPr>
          <a:xfrm flipH="1">
            <a:off x="1130865" y="229416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89D0BCFA-8937-2C6E-2614-3D5B730FB093}"/>
              </a:ext>
            </a:extLst>
          </p:cNvPr>
          <p:cNvSpPr txBox="1"/>
          <p:nvPr/>
        </p:nvSpPr>
        <p:spPr>
          <a:xfrm>
            <a:off x="836945" y="217872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19880C61-7B0F-EB23-59EF-4C67059E7D7A}"/>
              </a:ext>
            </a:extLst>
          </p:cNvPr>
          <p:cNvCxnSpPr/>
          <p:nvPr/>
        </p:nvCxnSpPr>
        <p:spPr>
          <a:xfrm flipH="1">
            <a:off x="1149297" y="261001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BE30A6E-2686-9E99-3F3A-D8072F6975F0}"/>
              </a:ext>
            </a:extLst>
          </p:cNvPr>
          <p:cNvSpPr txBox="1"/>
          <p:nvPr/>
        </p:nvSpPr>
        <p:spPr>
          <a:xfrm>
            <a:off x="855375" y="249457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309DC9F5-D3CB-C6FC-96DB-9E1B5DCC0334}"/>
              </a:ext>
            </a:extLst>
          </p:cNvPr>
          <p:cNvCxnSpPr/>
          <p:nvPr/>
        </p:nvCxnSpPr>
        <p:spPr>
          <a:xfrm flipH="1">
            <a:off x="1172630" y="31764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497A7567-D7FC-4FDA-B4F0-1A71A331980B}"/>
              </a:ext>
            </a:extLst>
          </p:cNvPr>
          <p:cNvSpPr txBox="1"/>
          <p:nvPr/>
        </p:nvSpPr>
        <p:spPr>
          <a:xfrm>
            <a:off x="878710" y="306101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7ED106E0-7451-6DDC-138A-CD19A9751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996415"/>
              </p:ext>
            </p:extLst>
          </p:nvPr>
        </p:nvGraphicFramePr>
        <p:xfrm>
          <a:off x="728349" y="3768207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D9D2A4CC-DB4B-0661-D55E-E35A8E9369F0}"/>
              </a:ext>
            </a:extLst>
          </p:cNvPr>
          <p:cNvCxnSpPr/>
          <p:nvPr/>
        </p:nvCxnSpPr>
        <p:spPr>
          <a:xfrm flipH="1">
            <a:off x="1140195" y="48383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F59942BA-1621-1A28-1BA1-22E1F3817768}"/>
              </a:ext>
            </a:extLst>
          </p:cNvPr>
          <p:cNvSpPr txBox="1"/>
          <p:nvPr/>
        </p:nvSpPr>
        <p:spPr>
          <a:xfrm>
            <a:off x="846275" y="472287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13AFECBA-36E1-0EBA-D6E0-32B7E0330B02}"/>
              </a:ext>
            </a:extLst>
          </p:cNvPr>
          <p:cNvCxnSpPr/>
          <p:nvPr/>
        </p:nvCxnSpPr>
        <p:spPr>
          <a:xfrm flipH="1">
            <a:off x="1130865" y="471428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CB28E762-2453-5C9D-C31D-BD545D03F0FF}"/>
              </a:ext>
            </a:extLst>
          </p:cNvPr>
          <p:cNvSpPr txBox="1"/>
          <p:nvPr/>
        </p:nvSpPr>
        <p:spPr>
          <a:xfrm>
            <a:off x="782138" y="4571952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E13FF36E-5A07-3410-0F59-9A913071D025}"/>
              </a:ext>
            </a:extLst>
          </p:cNvPr>
          <p:cNvCxnSpPr/>
          <p:nvPr/>
        </p:nvCxnSpPr>
        <p:spPr>
          <a:xfrm flipH="1">
            <a:off x="1142913" y="45461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99E78DEE-9FB3-5950-B83E-F4D997573C75}"/>
              </a:ext>
            </a:extLst>
          </p:cNvPr>
          <p:cNvSpPr txBox="1"/>
          <p:nvPr/>
        </p:nvSpPr>
        <p:spPr>
          <a:xfrm>
            <a:off x="791701" y="4429328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FA057DF3-DAE2-71B6-EAC2-590211CFC2A5}"/>
              </a:ext>
            </a:extLst>
          </p:cNvPr>
          <p:cNvCxnSpPr/>
          <p:nvPr/>
        </p:nvCxnSpPr>
        <p:spPr>
          <a:xfrm flipH="1">
            <a:off x="1139605" y="434303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F051B3E9-6150-C278-0693-667401163562}"/>
              </a:ext>
            </a:extLst>
          </p:cNvPr>
          <p:cNvSpPr txBox="1"/>
          <p:nvPr/>
        </p:nvSpPr>
        <p:spPr>
          <a:xfrm>
            <a:off x="787419" y="422760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822654F5-F2A3-35A1-BC75-F72B9DFFC131}"/>
              </a:ext>
            </a:extLst>
          </p:cNvPr>
          <p:cNvCxnSpPr/>
          <p:nvPr/>
        </p:nvCxnSpPr>
        <p:spPr>
          <a:xfrm flipH="1">
            <a:off x="1149297" y="50190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1BD03505-BAD7-EC61-6C2A-4152D0F4C5C5}"/>
              </a:ext>
            </a:extLst>
          </p:cNvPr>
          <p:cNvSpPr txBox="1"/>
          <p:nvPr/>
        </p:nvSpPr>
        <p:spPr>
          <a:xfrm>
            <a:off x="855375" y="489015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46A2291E-B85D-13A8-09C4-6909E82395CA}"/>
              </a:ext>
            </a:extLst>
          </p:cNvPr>
          <p:cNvCxnSpPr/>
          <p:nvPr/>
        </p:nvCxnSpPr>
        <p:spPr>
          <a:xfrm flipH="1">
            <a:off x="1140911" y="528039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BC0053EE-AE80-C9D5-C648-8C1C28221864}"/>
              </a:ext>
            </a:extLst>
          </p:cNvPr>
          <p:cNvSpPr txBox="1"/>
          <p:nvPr/>
        </p:nvSpPr>
        <p:spPr>
          <a:xfrm>
            <a:off x="846991" y="515149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9A3C96FE-FB68-2D72-E557-9BEFD68DFE00}"/>
              </a:ext>
            </a:extLst>
          </p:cNvPr>
          <p:cNvCxnSpPr/>
          <p:nvPr/>
        </p:nvCxnSpPr>
        <p:spPr>
          <a:xfrm flipH="1">
            <a:off x="1130865" y="557336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EA340D9B-E5B3-F1F0-EB8A-DFB153F40CE7}"/>
              </a:ext>
            </a:extLst>
          </p:cNvPr>
          <p:cNvSpPr txBox="1"/>
          <p:nvPr/>
        </p:nvSpPr>
        <p:spPr>
          <a:xfrm>
            <a:off x="836945" y="545793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85A1847B-BF14-A92C-826D-B6A02FF0743E}"/>
              </a:ext>
            </a:extLst>
          </p:cNvPr>
          <p:cNvCxnSpPr/>
          <p:nvPr/>
        </p:nvCxnSpPr>
        <p:spPr>
          <a:xfrm flipH="1">
            <a:off x="1149297" y="58892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BBBBFE4E-3E1A-B250-E022-60CBD5323DC8}"/>
              </a:ext>
            </a:extLst>
          </p:cNvPr>
          <p:cNvSpPr txBox="1"/>
          <p:nvPr/>
        </p:nvSpPr>
        <p:spPr>
          <a:xfrm>
            <a:off x="855375" y="577377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DA152948-70F1-1300-521E-68707F2C5F29}"/>
              </a:ext>
            </a:extLst>
          </p:cNvPr>
          <p:cNvCxnSpPr/>
          <p:nvPr/>
        </p:nvCxnSpPr>
        <p:spPr>
          <a:xfrm flipH="1">
            <a:off x="1172630" y="645565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表格 43">
            <a:extLst>
              <a:ext uri="{FF2B5EF4-FFF2-40B4-BE49-F238E27FC236}">
                <a16:creationId xmlns:a16="http://schemas.microsoft.com/office/drawing/2014/main" id="{520504E5-EC76-6E4A-40C3-6427634AB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297231"/>
              </p:ext>
            </p:extLst>
          </p:nvPr>
        </p:nvGraphicFramePr>
        <p:xfrm>
          <a:off x="3467588" y="629808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E09BB097-25B4-4F21-D037-D04D06BA2423}"/>
              </a:ext>
            </a:extLst>
          </p:cNvPr>
          <p:cNvCxnSpPr/>
          <p:nvPr/>
        </p:nvCxnSpPr>
        <p:spPr>
          <a:xfrm flipH="1">
            <a:off x="3821309" y="1182995"/>
            <a:ext cx="1390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70E5FD01-76D5-97A2-DD71-EEDBA27B75D9}"/>
              </a:ext>
            </a:extLst>
          </p:cNvPr>
          <p:cNvSpPr txBox="1"/>
          <p:nvPr/>
        </p:nvSpPr>
        <p:spPr>
          <a:xfrm>
            <a:off x="3529271" y="1025219"/>
            <a:ext cx="582787" cy="30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線接點 47">
            <a:extLst>
              <a:ext uri="{FF2B5EF4-FFF2-40B4-BE49-F238E27FC236}">
                <a16:creationId xmlns:a16="http://schemas.microsoft.com/office/drawing/2014/main" id="{06DD6E39-9463-9848-8450-83B92EDA66E4}"/>
              </a:ext>
            </a:extLst>
          </p:cNvPr>
          <p:cNvCxnSpPr/>
          <p:nvPr/>
        </p:nvCxnSpPr>
        <p:spPr>
          <a:xfrm flipH="1">
            <a:off x="3812977" y="1442058"/>
            <a:ext cx="1390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C59D8D61-78C9-57FE-BE34-4E8C39103F0A}"/>
              </a:ext>
            </a:extLst>
          </p:cNvPr>
          <p:cNvSpPr txBox="1"/>
          <p:nvPr/>
        </p:nvSpPr>
        <p:spPr>
          <a:xfrm>
            <a:off x="3520941" y="1284278"/>
            <a:ext cx="591117" cy="30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42E9E11D-FBB4-6588-F5D4-86DF7041B62C}"/>
              </a:ext>
            </a:extLst>
          </p:cNvPr>
          <p:cNvCxnSpPr/>
          <p:nvPr/>
        </p:nvCxnSpPr>
        <p:spPr>
          <a:xfrm flipH="1">
            <a:off x="3802995" y="1812838"/>
            <a:ext cx="1390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0B0C956-BDE6-CE69-1C70-023EDC254550}"/>
              </a:ext>
            </a:extLst>
          </p:cNvPr>
          <p:cNvSpPr txBox="1"/>
          <p:nvPr/>
        </p:nvSpPr>
        <p:spPr>
          <a:xfrm>
            <a:off x="3510959" y="1671539"/>
            <a:ext cx="513139" cy="30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4FCE34F3-F0C3-B37E-85FA-04E63A29A019}"/>
              </a:ext>
            </a:extLst>
          </p:cNvPr>
          <p:cNvCxnSpPr/>
          <p:nvPr/>
        </p:nvCxnSpPr>
        <p:spPr>
          <a:xfrm flipH="1">
            <a:off x="3821309" y="2211613"/>
            <a:ext cx="1390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D3022BDD-7BCA-9EBC-4B56-F461C5A93FDC}"/>
              </a:ext>
            </a:extLst>
          </p:cNvPr>
          <p:cNvSpPr txBox="1"/>
          <p:nvPr/>
        </p:nvSpPr>
        <p:spPr>
          <a:xfrm>
            <a:off x="3529271" y="2070311"/>
            <a:ext cx="582787" cy="30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AA365193-9348-9784-4656-599DA2397506}"/>
              </a:ext>
            </a:extLst>
          </p:cNvPr>
          <p:cNvCxnSpPr/>
          <p:nvPr/>
        </p:nvCxnSpPr>
        <p:spPr>
          <a:xfrm flipH="1">
            <a:off x="3844493" y="3087445"/>
            <a:ext cx="1390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FD302980-6C16-61D6-F857-65B5B1CE0E7C}"/>
              </a:ext>
            </a:extLst>
          </p:cNvPr>
          <p:cNvSpPr txBox="1"/>
          <p:nvPr/>
        </p:nvSpPr>
        <p:spPr>
          <a:xfrm>
            <a:off x="3552456" y="2946143"/>
            <a:ext cx="407916" cy="456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8" name="表格 57">
            <a:extLst>
              <a:ext uri="{FF2B5EF4-FFF2-40B4-BE49-F238E27FC236}">
                <a16:creationId xmlns:a16="http://schemas.microsoft.com/office/drawing/2014/main" id="{15AAF18E-62FB-C010-AC6D-C071B0714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481741"/>
              </p:ext>
            </p:extLst>
          </p:nvPr>
        </p:nvGraphicFramePr>
        <p:xfrm>
          <a:off x="3476187" y="3814681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7C60BD7B-8672-C075-7730-8BC78D8C6137}"/>
              </a:ext>
            </a:extLst>
          </p:cNvPr>
          <p:cNvCxnSpPr/>
          <p:nvPr/>
        </p:nvCxnSpPr>
        <p:spPr>
          <a:xfrm flipH="1">
            <a:off x="3826626" y="45066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887D700F-4A69-88F3-2F04-BE0AD7E0FAE0}"/>
              </a:ext>
            </a:extLst>
          </p:cNvPr>
          <p:cNvSpPr txBox="1"/>
          <p:nvPr/>
        </p:nvSpPr>
        <p:spPr>
          <a:xfrm>
            <a:off x="3532704" y="4350686"/>
            <a:ext cx="586546" cy="297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8CD3A932-0F96-B940-21F8-DE7D3441A456}"/>
              </a:ext>
            </a:extLst>
          </p:cNvPr>
          <p:cNvCxnSpPr/>
          <p:nvPr/>
        </p:nvCxnSpPr>
        <p:spPr>
          <a:xfrm flipH="1">
            <a:off x="3818240" y="476263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4F7F4844-8786-04E9-C167-01E36BE5D807}"/>
              </a:ext>
            </a:extLst>
          </p:cNvPr>
          <p:cNvSpPr txBox="1"/>
          <p:nvPr/>
        </p:nvSpPr>
        <p:spPr>
          <a:xfrm>
            <a:off x="3524320" y="4606707"/>
            <a:ext cx="594930" cy="297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5B0F860C-D9E7-B568-5B8E-B4F547C562C7}"/>
              </a:ext>
            </a:extLst>
          </p:cNvPr>
          <p:cNvCxnSpPr/>
          <p:nvPr/>
        </p:nvCxnSpPr>
        <p:spPr>
          <a:xfrm flipH="1">
            <a:off x="3808194" y="512906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70CE002D-27D3-AD2C-4C00-C43539946174}"/>
              </a:ext>
            </a:extLst>
          </p:cNvPr>
          <p:cNvSpPr txBox="1"/>
          <p:nvPr/>
        </p:nvSpPr>
        <p:spPr>
          <a:xfrm>
            <a:off x="3514274" y="4989425"/>
            <a:ext cx="516449" cy="297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B63848A0-8AF4-34CE-B742-960C7AD8D38A}"/>
              </a:ext>
            </a:extLst>
          </p:cNvPr>
          <p:cNvCxnSpPr/>
          <p:nvPr/>
        </p:nvCxnSpPr>
        <p:spPr>
          <a:xfrm flipH="1">
            <a:off x="3826626" y="55231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C7113637-D162-429E-7C23-0EA7C5AC161C}"/>
              </a:ext>
            </a:extLst>
          </p:cNvPr>
          <p:cNvSpPr txBox="1"/>
          <p:nvPr/>
        </p:nvSpPr>
        <p:spPr>
          <a:xfrm>
            <a:off x="3532704" y="5383520"/>
            <a:ext cx="586546" cy="297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DFC7E49F-FD78-F433-B26A-5E760C54B01A}"/>
              </a:ext>
            </a:extLst>
          </p:cNvPr>
          <p:cNvCxnSpPr/>
          <p:nvPr/>
        </p:nvCxnSpPr>
        <p:spPr>
          <a:xfrm flipH="1">
            <a:off x="3849959" y="63887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6F614DD5-065F-FBC6-C6C9-FC7C2D265031}"/>
              </a:ext>
            </a:extLst>
          </p:cNvPr>
          <p:cNvSpPr txBox="1"/>
          <p:nvPr/>
        </p:nvSpPr>
        <p:spPr>
          <a:xfrm>
            <a:off x="3556039" y="6249079"/>
            <a:ext cx="410547" cy="45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A659FFE-416D-CA77-D540-13B19140AFB2}"/>
              </a:ext>
            </a:extLst>
          </p:cNvPr>
          <p:cNvCxnSpPr/>
          <p:nvPr/>
        </p:nvCxnSpPr>
        <p:spPr>
          <a:xfrm flipH="1">
            <a:off x="7198194" y="14037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E663CE7C-F691-5DD0-53C0-5FCBD6A8B186}"/>
              </a:ext>
            </a:extLst>
          </p:cNvPr>
          <p:cNvSpPr txBox="1"/>
          <p:nvPr/>
        </p:nvSpPr>
        <p:spPr>
          <a:xfrm>
            <a:off x="6904274" y="128827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117E5184-9CCC-A42F-D9DA-2218728205B5}"/>
              </a:ext>
            </a:extLst>
          </p:cNvPr>
          <p:cNvCxnSpPr/>
          <p:nvPr/>
        </p:nvCxnSpPr>
        <p:spPr>
          <a:xfrm flipH="1">
            <a:off x="7188864" y="127969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007474C9-7BF4-5FE8-159C-B95BEE365B0A}"/>
              </a:ext>
            </a:extLst>
          </p:cNvPr>
          <p:cNvSpPr txBox="1"/>
          <p:nvPr/>
        </p:nvSpPr>
        <p:spPr>
          <a:xfrm>
            <a:off x="6840137" y="1137360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CF555C2E-1DBF-EB35-138A-FFA5F31845D8}"/>
              </a:ext>
            </a:extLst>
          </p:cNvPr>
          <p:cNvCxnSpPr/>
          <p:nvPr/>
        </p:nvCxnSpPr>
        <p:spPr>
          <a:xfrm flipH="1">
            <a:off x="7200912" y="111152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80EC2E28-4C4A-B60A-E4DE-5512B6BE26D8}"/>
              </a:ext>
            </a:extLst>
          </p:cNvPr>
          <p:cNvSpPr txBox="1"/>
          <p:nvPr/>
        </p:nvSpPr>
        <p:spPr>
          <a:xfrm>
            <a:off x="6849700" y="99473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0A1A7BE9-4657-E501-9CA6-B63843D090B2}"/>
              </a:ext>
            </a:extLst>
          </p:cNvPr>
          <p:cNvCxnSpPr/>
          <p:nvPr/>
        </p:nvCxnSpPr>
        <p:spPr>
          <a:xfrm flipH="1">
            <a:off x="7197604" y="9084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A5A01635-7456-682C-26AF-7C4587C53A16}"/>
              </a:ext>
            </a:extLst>
          </p:cNvPr>
          <p:cNvSpPr txBox="1"/>
          <p:nvPr/>
        </p:nvSpPr>
        <p:spPr>
          <a:xfrm>
            <a:off x="6845418" y="793014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13A109B0-4CEF-2707-4899-DB6D013ECEB1}"/>
              </a:ext>
            </a:extLst>
          </p:cNvPr>
          <p:cNvCxnSpPr/>
          <p:nvPr/>
        </p:nvCxnSpPr>
        <p:spPr>
          <a:xfrm flipH="1">
            <a:off x="7207296" y="158446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D615C5B0-46D9-ED0A-6245-66C8C5F1E146}"/>
              </a:ext>
            </a:extLst>
          </p:cNvPr>
          <p:cNvSpPr txBox="1"/>
          <p:nvPr/>
        </p:nvSpPr>
        <p:spPr>
          <a:xfrm>
            <a:off x="6913374" y="145556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8A6E5283-C701-00B1-0A73-B98766D4C954}"/>
              </a:ext>
            </a:extLst>
          </p:cNvPr>
          <p:cNvCxnSpPr/>
          <p:nvPr/>
        </p:nvCxnSpPr>
        <p:spPr>
          <a:xfrm flipH="1">
            <a:off x="7198910" y="184580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923D8626-C689-D396-0A81-D2081EC8119C}"/>
              </a:ext>
            </a:extLst>
          </p:cNvPr>
          <p:cNvSpPr txBox="1"/>
          <p:nvPr/>
        </p:nvSpPr>
        <p:spPr>
          <a:xfrm>
            <a:off x="6904990" y="171690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FBDA0290-C8CA-9922-2334-632423B69B93}"/>
              </a:ext>
            </a:extLst>
          </p:cNvPr>
          <p:cNvCxnSpPr/>
          <p:nvPr/>
        </p:nvCxnSpPr>
        <p:spPr>
          <a:xfrm flipH="1">
            <a:off x="7188864" y="213877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1485A83E-60AB-F7F7-4D28-8E3F37136558}"/>
              </a:ext>
            </a:extLst>
          </p:cNvPr>
          <p:cNvSpPr txBox="1"/>
          <p:nvPr/>
        </p:nvSpPr>
        <p:spPr>
          <a:xfrm>
            <a:off x="6894944" y="202334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直線接點 87">
            <a:extLst>
              <a:ext uri="{FF2B5EF4-FFF2-40B4-BE49-F238E27FC236}">
                <a16:creationId xmlns:a16="http://schemas.microsoft.com/office/drawing/2014/main" id="{1C4F31A3-2445-C855-4A9A-5C49BB84071D}"/>
              </a:ext>
            </a:extLst>
          </p:cNvPr>
          <p:cNvCxnSpPr/>
          <p:nvPr/>
        </p:nvCxnSpPr>
        <p:spPr>
          <a:xfrm flipH="1">
            <a:off x="7207296" y="24546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6DFB9A68-A63E-446F-3661-F4216E93CAB9}"/>
              </a:ext>
            </a:extLst>
          </p:cNvPr>
          <p:cNvSpPr txBox="1"/>
          <p:nvPr/>
        </p:nvSpPr>
        <p:spPr>
          <a:xfrm>
            <a:off x="6913374" y="233918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直線接點 89">
            <a:extLst>
              <a:ext uri="{FF2B5EF4-FFF2-40B4-BE49-F238E27FC236}">
                <a16:creationId xmlns:a16="http://schemas.microsoft.com/office/drawing/2014/main" id="{67686BD1-C57C-C93F-549F-1E2F14457D69}"/>
              </a:ext>
            </a:extLst>
          </p:cNvPr>
          <p:cNvCxnSpPr/>
          <p:nvPr/>
        </p:nvCxnSpPr>
        <p:spPr>
          <a:xfrm flipH="1">
            <a:off x="7230629" y="30210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3EC88794-3C58-3D24-3FAD-D15EEC83C2E9}"/>
              </a:ext>
            </a:extLst>
          </p:cNvPr>
          <p:cNvSpPr txBox="1"/>
          <p:nvPr/>
        </p:nvSpPr>
        <p:spPr>
          <a:xfrm>
            <a:off x="6936709" y="290562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" name="圖片 91" descr="一張含有 螢幕擷取畫面, 黑色, 白色, 設計 的圖片&#10;&#10;AI 產生的內容可能不正確。">
            <a:extLst>
              <a:ext uri="{FF2B5EF4-FFF2-40B4-BE49-F238E27FC236}">
                <a16:creationId xmlns:a16="http://schemas.microsoft.com/office/drawing/2014/main" id="{A94FDD71-B032-A093-B4DA-88393A5F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075" y="731419"/>
            <a:ext cx="1689100" cy="2654300"/>
          </a:xfrm>
          <a:prstGeom prst="rect">
            <a:avLst/>
          </a:prstGeom>
        </p:spPr>
      </p:pic>
      <p:sp>
        <p:nvSpPr>
          <p:cNvPr id="93" name="矩形 92">
            <a:extLst>
              <a:ext uri="{FF2B5EF4-FFF2-40B4-BE49-F238E27FC236}">
                <a16:creationId xmlns:a16="http://schemas.microsoft.com/office/drawing/2014/main" id="{B7A0E9CB-AE38-5487-3B42-D4D91E507A5A}"/>
              </a:ext>
            </a:extLst>
          </p:cNvPr>
          <p:cNvSpPr/>
          <p:nvPr/>
        </p:nvSpPr>
        <p:spPr>
          <a:xfrm>
            <a:off x="8408275" y="2740131"/>
            <a:ext cx="673662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4" name="表格 93">
            <a:extLst>
              <a:ext uri="{FF2B5EF4-FFF2-40B4-BE49-F238E27FC236}">
                <a16:creationId xmlns:a16="http://schemas.microsoft.com/office/drawing/2014/main" id="{F8AFE654-BB37-E2A7-5AEF-408E52060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411551"/>
              </p:ext>
            </p:extLst>
          </p:nvPr>
        </p:nvGraphicFramePr>
        <p:xfrm>
          <a:off x="7780776" y="357620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5" name="圖片 94" descr="一張含有 白色, 黑色 的圖片&#10;&#10;AI 產生的內容可能不正確。">
            <a:extLst>
              <a:ext uri="{FF2B5EF4-FFF2-40B4-BE49-F238E27FC236}">
                <a16:creationId xmlns:a16="http://schemas.microsoft.com/office/drawing/2014/main" id="{C2AA2FAB-5CC7-64D2-E571-B127E2E14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660" y="943486"/>
            <a:ext cx="1778000" cy="2654300"/>
          </a:xfrm>
          <a:prstGeom prst="rect">
            <a:avLst/>
          </a:prstGeom>
        </p:spPr>
      </p:pic>
      <p:sp>
        <p:nvSpPr>
          <p:cNvPr id="96" name="矩形 95">
            <a:extLst>
              <a:ext uri="{FF2B5EF4-FFF2-40B4-BE49-F238E27FC236}">
                <a16:creationId xmlns:a16="http://schemas.microsoft.com/office/drawing/2014/main" id="{69D369D3-CA82-4FB7-DDAC-D8CD4BC022A2}"/>
              </a:ext>
            </a:extLst>
          </p:cNvPr>
          <p:cNvSpPr/>
          <p:nvPr/>
        </p:nvSpPr>
        <p:spPr>
          <a:xfrm>
            <a:off x="1319781" y="2937905"/>
            <a:ext cx="759349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7" name="圖片 96" descr="一張含有 黑與白, 白色, 黑色, 單色 的圖片&#10;&#10;AI 產生的內容可能不正確。">
            <a:extLst>
              <a:ext uri="{FF2B5EF4-FFF2-40B4-BE49-F238E27FC236}">
                <a16:creationId xmlns:a16="http://schemas.microsoft.com/office/drawing/2014/main" id="{2D117613-809C-BC29-4F41-12301420E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023" y="4154790"/>
            <a:ext cx="1714500" cy="2654300"/>
          </a:xfrm>
          <a:prstGeom prst="rect">
            <a:avLst/>
          </a:prstGeom>
        </p:spPr>
      </p:pic>
      <p:sp>
        <p:nvSpPr>
          <p:cNvPr id="98" name="矩形 97">
            <a:extLst>
              <a:ext uri="{FF2B5EF4-FFF2-40B4-BE49-F238E27FC236}">
                <a16:creationId xmlns:a16="http://schemas.microsoft.com/office/drawing/2014/main" id="{5A816049-E4B6-7495-1936-AC1FFDF9523F}"/>
              </a:ext>
            </a:extLst>
          </p:cNvPr>
          <p:cNvSpPr/>
          <p:nvPr/>
        </p:nvSpPr>
        <p:spPr>
          <a:xfrm>
            <a:off x="1319782" y="4966747"/>
            <a:ext cx="759349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CEC4444F-C4B1-4B81-19D7-A1DC2FDC946A}"/>
              </a:ext>
            </a:extLst>
          </p:cNvPr>
          <p:cNvSpPr txBox="1"/>
          <p:nvPr/>
        </p:nvSpPr>
        <p:spPr>
          <a:xfrm>
            <a:off x="875958" y="6323974"/>
            <a:ext cx="410547" cy="45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直線接點 99">
            <a:extLst>
              <a:ext uri="{FF2B5EF4-FFF2-40B4-BE49-F238E27FC236}">
                <a16:creationId xmlns:a16="http://schemas.microsoft.com/office/drawing/2014/main" id="{B3F8F003-4427-98E6-513E-E57FEBE00DF0}"/>
              </a:ext>
            </a:extLst>
          </p:cNvPr>
          <p:cNvCxnSpPr/>
          <p:nvPr/>
        </p:nvCxnSpPr>
        <p:spPr>
          <a:xfrm flipH="1">
            <a:off x="7208026" y="484324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54DD1C3B-A1F6-8542-9F7C-BB8DB16D68E1}"/>
              </a:ext>
            </a:extLst>
          </p:cNvPr>
          <p:cNvSpPr txBox="1"/>
          <p:nvPr/>
        </p:nvSpPr>
        <p:spPr>
          <a:xfrm>
            <a:off x="6914106" y="472778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直線接點 101">
            <a:extLst>
              <a:ext uri="{FF2B5EF4-FFF2-40B4-BE49-F238E27FC236}">
                <a16:creationId xmlns:a16="http://schemas.microsoft.com/office/drawing/2014/main" id="{FC7D54C9-6E34-DFD1-B0CC-B1B24C8B0F4F}"/>
              </a:ext>
            </a:extLst>
          </p:cNvPr>
          <p:cNvCxnSpPr/>
          <p:nvPr/>
        </p:nvCxnSpPr>
        <p:spPr>
          <a:xfrm flipH="1">
            <a:off x="7198696" y="47192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E6AD1F1A-8211-0127-47FB-8F07435BDAC6}"/>
              </a:ext>
            </a:extLst>
          </p:cNvPr>
          <p:cNvSpPr txBox="1"/>
          <p:nvPr/>
        </p:nvSpPr>
        <p:spPr>
          <a:xfrm>
            <a:off x="6849969" y="4576868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直線接點 103">
            <a:extLst>
              <a:ext uri="{FF2B5EF4-FFF2-40B4-BE49-F238E27FC236}">
                <a16:creationId xmlns:a16="http://schemas.microsoft.com/office/drawing/2014/main" id="{EDD7F704-7162-8AB3-92D6-A882779EEAF4}"/>
              </a:ext>
            </a:extLst>
          </p:cNvPr>
          <p:cNvCxnSpPr/>
          <p:nvPr/>
        </p:nvCxnSpPr>
        <p:spPr>
          <a:xfrm flipH="1">
            <a:off x="7210744" y="45510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93DE780B-9FC2-3D3E-C8C2-1D2D69DE9F09}"/>
              </a:ext>
            </a:extLst>
          </p:cNvPr>
          <p:cNvSpPr txBox="1"/>
          <p:nvPr/>
        </p:nvSpPr>
        <p:spPr>
          <a:xfrm>
            <a:off x="6859532" y="4434244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6" name="直線接點 105">
            <a:extLst>
              <a:ext uri="{FF2B5EF4-FFF2-40B4-BE49-F238E27FC236}">
                <a16:creationId xmlns:a16="http://schemas.microsoft.com/office/drawing/2014/main" id="{3DFDD44B-19B1-4490-6938-F6FFDA01A7CA}"/>
              </a:ext>
            </a:extLst>
          </p:cNvPr>
          <p:cNvCxnSpPr/>
          <p:nvPr/>
        </p:nvCxnSpPr>
        <p:spPr>
          <a:xfrm flipH="1">
            <a:off x="7207436" y="434794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968CCF90-AA8D-1687-A0B0-0F7417CE905E}"/>
              </a:ext>
            </a:extLst>
          </p:cNvPr>
          <p:cNvSpPr txBox="1"/>
          <p:nvPr/>
        </p:nvSpPr>
        <p:spPr>
          <a:xfrm>
            <a:off x="6855250" y="4232522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直線接點 107">
            <a:extLst>
              <a:ext uri="{FF2B5EF4-FFF2-40B4-BE49-F238E27FC236}">
                <a16:creationId xmlns:a16="http://schemas.microsoft.com/office/drawing/2014/main" id="{567E5785-C192-4E06-11CE-590CB2160F48}"/>
              </a:ext>
            </a:extLst>
          </p:cNvPr>
          <p:cNvCxnSpPr/>
          <p:nvPr/>
        </p:nvCxnSpPr>
        <p:spPr>
          <a:xfrm flipH="1">
            <a:off x="7217128" y="50239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9D8508F7-7A2D-2BEB-A8C6-2B8B9B2E62B8}"/>
              </a:ext>
            </a:extLst>
          </p:cNvPr>
          <p:cNvSpPr txBox="1"/>
          <p:nvPr/>
        </p:nvSpPr>
        <p:spPr>
          <a:xfrm>
            <a:off x="6923206" y="489507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0" name="直線接點 109">
            <a:extLst>
              <a:ext uri="{FF2B5EF4-FFF2-40B4-BE49-F238E27FC236}">
                <a16:creationId xmlns:a16="http://schemas.microsoft.com/office/drawing/2014/main" id="{B467ECD3-415C-9C85-CEA2-2A094853F0EF}"/>
              </a:ext>
            </a:extLst>
          </p:cNvPr>
          <p:cNvCxnSpPr/>
          <p:nvPr/>
        </p:nvCxnSpPr>
        <p:spPr>
          <a:xfrm flipH="1">
            <a:off x="7208742" y="528530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字方塊 110">
            <a:extLst>
              <a:ext uri="{FF2B5EF4-FFF2-40B4-BE49-F238E27FC236}">
                <a16:creationId xmlns:a16="http://schemas.microsoft.com/office/drawing/2014/main" id="{5F3F98F0-79A7-EC53-9136-49DFB82E36C1}"/>
              </a:ext>
            </a:extLst>
          </p:cNvPr>
          <p:cNvSpPr txBox="1"/>
          <p:nvPr/>
        </p:nvSpPr>
        <p:spPr>
          <a:xfrm>
            <a:off x="6914822" y="515640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2" name="直線接點 111">
            <a:extLst>
              <a:ext uri="{FF2B5EF4-FFF2-40B4-BE49-F238E27FC236}">
                <a16:creationId xmlns:a16="http://schemas.microsoft.com/office/drawing/2014/main" id="{0E9819C7-473A-8060-5690-95560D58BE59}"/>
              </a:ext>
            </a:extLst>
          </p:cNvPr>
          <p:cNvCxnSpPr/>
          <p:nvPr/>
        </p:nvCxnSpPr>
        <p:spPr>
          <a:xfrm flipH="1">
            <a:off x="7198696" y="55782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98CA73D2-88DF-860D-FD6B-7AE936B7CC15}"/>
              </a:ext>
            </a:extLst>
          </p:cNvPr>
          <p:cNvSpPr txBox="1"/>
          <p:nvPr/>
        </p:nvSpPr>
        <p:spPr>
          <a:xfrm>
            <a:off x="6904776" y="546284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直線接點 113">
            <a:extLst>
              <a:ext uri="{FF2B5EF4-FFF2-40B4-BE49-F238E27FC236}">
                <a16:creationId xmlns:a16="http://schemas.microsoft.com/office/drawing/2014/main" id="{19B8718B-9A3F-4D10-F3D3-D916020DC714}"/>
              </a:ext>
            </a:extLst>
          </p:cNvPr>
          <p:cNvCxnSpPr/>
          <p:nvPr/>
        </p:nvCxnSpPr>
        <p:spPr>
          <a:xfrm flipH="1">
            <a:off x="7217128" y="58941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文字方塊 114">
            <a:extLst>
              <a:ext uri="{FF2B5EF4-FFF2-40B4-BE49-F238E27FC236}">
                <a16:creationId xmlns:a16="http://schemas.microsoft.com/office/drawing/2014/main" id="{8B22CB42-84A8-4586-79F1-D3800752E00A}"/>
              </a:ext>
            </a:extLst>
          </p:cNvPr>
          <p:cNvSpPr txBox="1"/>
          <p:nvPr/>
        </p:nvSpPr>
        <p:spPr>
          <a:xfrm>
            <a:off x="6923206" y="577869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6" name="直線接點 115">
            <a:extLst>
              <a:ext uri="{FF2B5EF4-FFF2-40B4-BE49-F238E27FC236}">
                <a16:creationId xmlns:a16="http://schemas.microsoft.com/office/drawing/2014/main" id="{B36A32E2-FAF2-98D6-BDBF-BC2BFAFDD85A}"/>
              </a:ext>
            </a:extLst>
          </p:cNvPr>
          <p:cNvCxnSpPr/>
          <p:nvPr/>
        </p:nvCxnSpPr>
        <p:spPr>
          <a:xfrm flipH="1">
            <a:off x="7240461" y="646057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字方塊 116">
            <a:extLst>
              <a:ext uri="{FF2B5EF4-FFF2-40B4-BE49-F238E27FC236}">
                <a16:creationId xmlns:a16="http://schemas.microsoft.com/office/drawing/2014/main" id="{E4E8D694-B722-67A4-7CF7-F2FD1CC4B423}"/>
              </a:ext>
            </a:extLst>
          </p:cNvPr>
          <p:cNvSpPr txBox="1"/>
          <p:nvPr/>
        </p:nvSpPr>
        <p:spPr>
          <a:xfrm>
            <a:off x="6943789" y="6328890"/>
            <a:ext cx="410547" cy="45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8" name="圖片 117" descr="一張含有 瓶子, 黑與白, 單色 的圖片&#10;&#10;AI 產生的內容可能不正確。">
            <a:extLst>
              <a:ext uri="{FF2B5EF4-FFF2-40B4-BE49-F238E27FC236}">
                <a16:creationId xmlns:a16="http://schemas.microsoft.com/office/drawing/2014/main" id="{13D344D8-554E-4DDB-BF63-4450E8EF7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9500" y="3941918"/>
            <a:ext cx="1714500" cy="2641600"/>
          </a:xfrm>
          <a:prstGeom prst="rect">
            <a:avLst/>
          </a:prstGeom>
        </p:spPr>
      </p:pic>
      <p:sp>
        <p:nvSpPr>
          <p:cNvPr id="119" name="矩形 118">
            <a:extLst>
              <a:ext uri="{FF2B5EF4-FFF2-40B4-BE49-F238E27FC236}">
                <a16:creationId xmlns:a16="http://schemas.microsoft.com/office/drawing/2014/main" id="{4A9F66BA-DE92-AAFD-287F-4540AD55BBA5}"/>
              </a:ext>
            </a:extLst>
          </p:cNvPr>
          <p:cNvSpPr/>
          <p:nvPr/>
        </p:nvSpPr>
        <p:spPr>
          <a:xfrm>
            <a:off x="8408275" y="5035007"/>
            <a:ext cx="673662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0" name="表格 119">
            <a:extLst>
              <a:ext uri="{FF2B5EF4-FFF2-40B4-BE49-F238E27FC236}">
                <a16:creationId xmlns:a16="http://schemas.microsoft.com/office/drawing/2014/main" id="{95F61499-054C-9140-FA7D-38843A8F3F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551835"/>
              </p:ext>
            </p:extLst>
          </p:nvPr>
        </p:nvGraphicFramePr>
        <p:xfrm>
          <a:off x="7770483" y="3567634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1" name="文字方塊 2">
            <a:extLst>
              <a:ext uri="{FF2B5EF4-FFF2-40B4-BE49-F238E27FC236}">
                <a16:creationId xmlns:a16="http://schemas.microsoft.com/office/drawing/2014/main" id="{4318B7EE-9137-09A5-EAAD-5F092D81F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4-1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122" name="文字方塊 121">
            <a:extLst>
              <a:ext uri="{FF2B5EF4-FFF2-40B4-BE49-F238E27FC236}">
                <a16:creationId xmlns:a16="http://schemas.microsoft.com/office/drawing/2014/main" id="{0106E5F7-BD5D-2214-0E3D-869588293576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文字方塊 122">
            <a:extLst>
              <a:ext uri="{FF2B5EF4-FFF2-40B4-BE49-F238E27FC236}">
                <a16:creationId xmlns:a16="http://schemas.microsoft.com/office/drawing/2014/main" id="{FB21AE7E-1AB3-897B-C9E1-AD354DC170BA}"/>
              </a:ext>
            </a:extLst>
          </p:cNvPr>
          <p:cNvSpPr txBox="1"/>
          <p:nvPr/>
        </p:nvSpPr>
        <p:spPr>
          <a:xfrm>
            <a:off x="3090579" y="2789703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GPx4 (19)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字方塊 123">
            <a:extLst>
              <a:ext uri="{FF2B5EF4-FFF2-40B4-BE49-F238E27FC236}">
                <a16:creationId xmlns:a16="http://schemas.microsoft.com/office/drawing/2014/main" id="{B8236A9E-9416-EB1C-28E8-B022297BA30D}"/>
              </a:ext>
            </a:extLst>
          </p:cNvPr>
          <p:cNvSpPr txBox="1"/>
          <p:nvPr/>
        </p:nvSpPr>
        <p:spPr>
          <a:xfrm>
            <a:off x="3015636" y="4512013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文字方塊 124">
            <a:extLst>
              <a:ext uri="{FF2B5EF4-FFF2-40B4-BE49-F238E27FC236}">
                <a16:creationId xmlns:a16="http://schemas.microsoft.com/office/drawing/2014/main" id="{7C6318E4-A6A0-8D24-CDDA-F2C77C0627C1}"/>
              </a:ext>
            </a:extLst>
          </p:cNvPr>
          <p:cNvSpPr txBox="1"/>
          <p:nvPr/>
        </p:nvSpPr>
        <p:spPr>
          <a:xfrm>
            <a:off x="6405389" y="2804360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GPx4 (19)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文字方塊 125">
            <a:extLst>
              <a:ext uri="{FF2B5EF4-FFF2-40B4-BE49-F238E27FC236}">
                <a16:creationId xmlns:a16="http://schemas.microsoft.com/office/drawing/2014/main" id="{24AA7C31-72F6-5CBC-790F-7CC7272DDAA1}"/>
              </a:ext>
            </a:extLst>
          </p:cNvPr>
          <p:cNvSpPr txBox="1"/>
          <p:nvPr/>
        </p:nvSpPr>
        <p:spPr>
          <a:xfrm>
            <a:off x="6263784" y="5060531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0" name="圖片 129" descr="一張含有 黑色, 螢幕擷取畫面, 黑與白, 聲音 的圖片&#10;&#10;AI 產生的內容可能不正確。">
            <a:extLst>
              <a:ext uri="{FF2B5EF4-FFF2-40B4-BE49-F238E27FC236}">
                <a16:creationId xmlns:a16="http://schemas.microsoft.com/office/drawing/2014/main" id="{B6E175BE-9C91-D716-67FE-0DF12ED263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069" y="1057563"/>
            <a:ext cx="2286000" cy="2438400"/>
          </a:xfrm>
          <a:prstGeom prst="rect">
            <a:avLst/>
          </a:prstGeom>
        </p:spPr>
      </p:pic>
      <p:sp>
        <p:nvSpPr>
          <p:cNvPr id="131" name="矩形 130">
            <a:extLst>
              <a:ext uri="{FF2B5EF4-FFF2-40B4-BE49-F238E27FC236}">
                <a16:creationId xmlns:a16="http://schemas.microsoft.com/office/drawing/2014/main" id="{11BF16AF-440B-16D9-3879-5BAA24F0548A}"/>
              </a:ext>
            </a:extLst>
          </p:cNvPr>
          <p:cNvSpPr/>
          <p:nvPr/>
        </p:nvSpPr>
        <p:spPr>
          <a:xfrm>
            <a:off x="4072486" y="2734979"/>
            <a:ext cx="754483" cy="5053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" name="圖片 132" descr="一張含有 螢幕擷取畫面, 黑色 的圖片&#10;&#10;AI 產生的內容可能不正確。">
            <a:extLst>
              <a:ext uri="{FF2B5EF4-FFF2-40B4-BE49-F238E27FC236}">
                <a16:creationId xmlns:a16="http://schemas.microsoft.com/office/drawing/2014/main" id="{B68A9BFA-3A78-905D-B89F-C60CC4108E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4098" y="4204172"/>
            <a:ext cx="2298700" cy="2565400"/>
          </a:xfrm>
          <a:prstGeom prst="rect">
            <a:avLst/>
          </a:prstGeom>
        </p:spPr>
      </p:pic>
      <p:sp>
        <p:nvSpPr>
          <p:cNvPr id="134" name="矩形 133">
            <a:extLst>
              <a:ext uri="{FF2B5EF4-FFF2-40B4-BE49-F238E27FC236}">
                <a16:creationId xmlns:a16="http://schemas.microsoft.com/office/drawing/2014/main" id="{0337B796-2B03-1306-1550-D04E23723AC1}"/>
              </a:ext>
            </a:extLst>
          </p:cNvPr>
          <p:cNvSpPr/>
          <p:nvPr/>
        </p:nvSpPr>
        <p:spPr>
          <a:xfrm>
            <a:off x="4055779" y="4583139"/>
            <a:ext cx="754483" cy="2409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245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CCA62E00-91D2-9907-970B-74CD64E0A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4-2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F7B9E05-10EB-394C-78BD-BFB132A4D2C0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FFADCEF-6231-ACFE-6E08-A30E4EE13C4F}"/>
              </a:ext>
            </a:extLst>
          </p:cNvPr>
          <p:cNvSpPr txBox="1"/>
          <p:nvPr/>
        </p:nvSpPr>
        <p:spPr>
          <a:xfrm>
            <a:off x="960734" y="104375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0599878C-CAEA-4259-2F29-0F029105F24E}"/>
              </a:ext>
            </a:extLst>
          </p:cNvPr>
          <p:cNvCxnSpPr/>
          <p:nvPr/>
        </p:nvCxnSpPr>
        <p:spPr>
          <a:xfrm flipH="1">
            <a:off x="1284702" y="161958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D4BDD5C0-5AE5-9688-CF68-2655CB10E347}"/>
              </a:ext>
            </a:extLst>
          </p:cNvPr>
          <p:cNvSpPr txBox="1"/>
          <p:nvPr/>
        </p:nvSpPr>
        <p:spPr>
          <a:xfrm>
            <a:off x="990782" y="150412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7152005C-BE02-593C-0AC9-596191335BE3}"/>
              </a:ext>
            </a:extLst>
          </p:cNvPr>
          <p:cNvCxnSpPr/>
          <p:nvPr/>
        </p:nvCxnSpPr>
        <p:spPr>
          <a:xfrm flipH="1">
            <a:off x="1275372" y="13963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F5D8B257-D794-0FC5-CA78-AC7FAC6B1155}"/>
              </a:ext>
            </a:extLst>
          </p:cNvPr>
          <p:cNvCxnSpPr>
            <a:cxnSpLocks/>
          </p:cNvCxnSpPr>
          <p:nvPr/>
        </p:nvCxnSpPr>
        <p:spPr>
          <a:xfrm flipH="1">
            <a:off x="1287420" y="117006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0A31D6BD-3DF1-097E-54DF-0E29747E2569}"/>
              </a:ext>
            </a:extLst>
          </p:cNvPr>
          <p:cNvCxnSpPr/>
          <p:nvPr/>
        </p:nvCxnSpPr>
        <p:spPr>
          <a:xfrm flipH="1">
            <a:off x="1293804" y="187985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F69D380-1764-FE85-55B3-753946B44FFA}"/>
              </a:ext>
            </a:extLst>
          </p:cNvPr>
          <p:cNvSpPr txBox="1"/>
          <p:nvPr/>
        </p:nvSpPr>
        <p:spPr>
          <a:xfrm>
            <a:off x="999882" y="175139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7E577C74-0502-4212-929A-4A97EAA2FC4A}"/>
              </a:ext>
            </a:extLst>
          </p:cNvPr>
          <p:cNvCxnSpPr/>
          <p:nvPr/>
        </p:nvCxnSpPr>
        <p:spPr>
          <a:xfrm flipH="1">
            <a:off x="1285418" y="244630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AF1BD8D-BB63-697E-76CA-E50AFB6A23AF}"/>
              </a:ext>
            </a:extLst>
          </p:cNvPr>
          <p:cNvSpPr txBox="1"/>
          <p:nvPr/>
        </p:nvSpPr>
        <p:spPr>
          <a:xfrm>
            <a:off x="991498" y="232767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88A6F06-5C38-F442-DAAB-6B0EF0BD4975}"/>
              </a:ext>
            </a:extLst>
          </p:cNvPr>
          <p:cNvSpPr txBox="1"/>
          <p:nvPr/>
        </p:nvSpPr>
        <p:spPr>
          <a:xfrm>
            <a:off x="955816" y="1274810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2BF8B2DF-A6A6-F0A1-2CAB-C39F38064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824564"/>
              </p:ext>
            </p:extLst>
          </p:nvPr>
        </p:nvGraphicFramePr>
        <p:xfrm>
          <a:off x="870832" y="639053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9" name="圖片 18" descr="一張含有 設計 的圖片&#10;&#10;AI 產生的內容可能不正確。">
            <a:extLst>
              <a:ext uri="{FF2B5EF4-FFF2-40B4-BE49-F238E27FC236}">
                <a16:creationId xmlns:a16="http://schemas.microsoft.com/office/drawing/2014/main" id="{DF3706C1-02A8-B36A-65CE-D03122AEE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302" y="986314"/>
            <a:ext cx="1651000" cy="17907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79C66DE-18E1-688E-6B46-B8E32E09B43A}"/>
              </a:ext>
            </a:extLst>
          </p:cNvPr>
          <p:cNvSpPr/>
          <p:nvPr/>
        </p:nvSpPr>
        <p:spPr>
          <a:xfrm>
            <a:off x="1447301" y="1430045"/>
            <a:ext cx="830421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662848E2-B4D1-6381-1B8D-B875F6A948D4}"/>
              </a:ext>
            </a:extLst>
          </p:cNvPr>
          <p:cNvSpPr txBox="1"/>
          <p:nvPr/>
        </p:nvSpPr>
        <p:spPr>
          <a:xfrm>
            <a:off x="965651" y="435231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D157F575-E93D-4C16-70E4-360E13F170DA}"/>
              </a:ext>
            </a:extLst>
          </p:cNvPr>
          <p:cNvCxnSpPr/>
          <p:nvPr/>
        </p:nvCxnSpPr>
        <p:spPr>
          <a:xfrm flipH="1">
            <a:off x="1289619" y="492814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F0BABD7-3DB7-5447-3A97-05DD3003D2F3}"/>
              </a:ext>
            </a:extLst>
          </p:cNvPr>
          <p:cNvSpPr txBox="1"/>
          <p:nvPr/>
        </p:nvSpPr>
        <p:spPr>
          <a:xfrm>
            <a:off x="995699" y="481268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8C20C719-46E4-3A9C-1AA4-6530766AA069}"/>
              </a:ext>
            </a:extLst>
          </p:cNvPr>
          <p:cNvCxnSpPr/>
          <p:nvPr/>
        </p:nvCxnSpPr>
        <p:spPr>
          <a:xfrm flipH="1">
            <a:off x="1280289" y="470489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5D0E1EC0-B636-F02E-26F0-E5B73900A194}"/>
              </a:ext>
            </a:extLst>
          </p:cNvPr>
          <p:cNvCxnSpPr>
            <a:cxnSpLocks/>
          </p:cNvCxnSpPr>
          <p:nvPr/>
        </p:nvCxnSpPr>
        <p:spPr>
          <a:xfrm flipH="1">
            <a:off x="1292337" y="44786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4E5FCE84-9611-719F-FBD9-82924E759881}"/>
              </a:ext>
            </a:extLst>
          </p:cNvPr>
          <p:cNvCxnSpPr/>
          <p:nvPr/>
        </p:nvCxnSpPr>
        <p:spPr>
          <a:xfrm flipH="1">
            <a:off x="1298721" y="518840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4F55F04-00A9-6FE3-CAFA-C543E1C6A25C}"/>
              </a:ext>
            </a:extLst>
          </p:cNvPr>
          <p:cNvSpPr txBox="1"/>
          <p:nvPr/>
        </p:nvSpPr>
        <p:spPr>
          <a:xfrm>
            <a:off x="1004799" y="505995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E3FE3AC3-545C-7A03-70D9-A0D6112FEADA}"/>
              </a:ext>
            </a:extLst>
          </p:cNvPr>
          <p:cNvCxnSpPr/>
          <p:nvPr/>
        </p:nvCxnSpPr>
        <p:spPr>
          <a:xfrm flipH="1">
            <a:off x="1290335" y="57548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52BD8E4F-061A-4F85-F223-63EE8C3D43D2}"/>
              </a:ext>
            </a:extLst>
          </p:cNvPr>
          <p:cNvSpPr txBox="1"/>
          <p:nvPr/>
        </p:nvSpPr>
        <p:spPr>
          <a:xfrm>
            <a:off x="996415" y="563623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7BE33C83-76F8-A4D0-EAFD-C817C4E3FC1F}"/>
              </a:ext>
            </a:extLst>
          </p:cNvPr>
          <p:cNvSpPr txBox="1"/>
          <p:nvPr/>
        </p:nvSpPr>
        <p:spPr>
          <a:xfrm>
            <a:off x="960733" y="4583369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圖片 30" descr="一張含有 黑色, 白色, 黑與白 的圖片&#10;&#10;AI 產生的內容可能不正確。">
            <a:extLst>
              <a:ext uri="{FF2B5EF4-FFF2-40B4-BE49-F238E27FC236}">
                <a16:creationId xmlns:a16="http://schemas.microsoft.com/office/drawing/2014/main" id="{BB7126B5-7EBF-06BB-7981-48F260D29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302" y="4292194"/>
            <a:ext cx="1663700" cy="1701800"/>
          </a:xfrm>
          <a:prstGeom prst="rect">
            <a:avLst/>
          </a:prstGeom>
        </p:spPr>
      </p:pic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D979BBAE-5939-45CD-CBE1-8BE78BE4F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493762"/>
              </p:ext>
            </p:extLst>
          </p:nvPr>
        </p:nvGraphicFramePr>
        <p:xfrm>
          <a:off x="912698" y="3943045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" name="矩形 32">
            <a:extLst>
              <a:ext uri="{FF2B5EF4-FFF2-40B4-BE49-F238E27FC236}">
                <a16:creationId xmlns:a16="http://schemas.microsoft.com/office/drawing/2014/main" id="{8CCB8C7B-F4A7-8998-D7C7-DBBDF63EAAAD}"/>
              </a:ext>
            </a:extLst>
          </p:cNvPr>
          <p:cNvSpPr/>
          <p:nvPr/>
        </p:nvSpPr>
        <p:spPr>
          <a:xfrm>
            <a:off x="1447302" y="4740007"/>
            <a:ext cx="830421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024E0E9B-5871-2F45-9472-DC4EE18CFCD2}"/>
              </a:ext>
            </a:extLst>
          </p:cNvPr>
          <p:cNvSpPr txBox="1"/>
          <p:nvPr/>
        </p:nvSpPr>
        <p:spPr>
          <a:xfrm>
            <a:off x="249579" y="1462576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000" dirty="0"/>
              <a:t>ACSL4(79)</a:t>
            </a:r>
            <a:endParaRPr kumimoji="1" lang="zh-TW" altLang="en-US" sz="1000" dirty="0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677D267B-4D90-2423-1FF4-AA12D5CA5599}"/>
              </a:ext>
            </a:extLst>
          </p:cNvPr>
          <p:cNvSpPr txBox="1"/>
          <p:nvPr/>
        </p:nvSpPr>
        <p:spPr>
          <a:xfrm>
            <a:off x="127454" y="4724879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35DA2864-63C0-26B7-9B61-298F669CB5A5}"/>
              </a:ext>
            </a:extLst>
          </p:cNvPr>
          <p:cNvCxnSpPr/>
          <p:nvPr/>
        </p:nvCxnSpPr>
        <p:spPr>
          <a:xfrm flipH="1">
            <a:off x="4188895" y="12253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9E537EFE-6550-035B-F289-5749147CE922}"/>
              </a:ext>
            </a:extLst>
          </p:cNvPr>
          <p:cNvSpPr txBox="1"/>
          <p:nvPr/>
        </p:nvSpPr>
        <p:spPr>
          <a:xfrm>
            <a:off x="3894975" y="110991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614417C4-3D6D-53EC-73A5-D8FDF9DEA7CB}"/>
              </a:ext>
            </a:extLst>
          </p:cNvPr>
          <p:cNvCxnSpPr/>
          <p:nvPr/>
        </p:nvCxnSpPr>
        <p:spPr>
          <a:xfrm flipH="1">
            <a:off x="4179565" y="108078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6D34F863-B54E-8CCF-D5C7-56B821B39BB1}"/>
              </a:ext>
            </a:extLst>
          </p:cNvPr>
          <p:cNvSpPr txBox="1"/>
          <p:nvPr/>
        </p:nvSpPr>
        <p:spPr>
          <a:xfrm>
            <a:off x="3838949" y="966086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直線接點 71">
            <a:extLst>
              <a:ext uri="{FF2B5EF4-FFF2-40B4-BE49-F238E27FC236}">
                <a16:creationId xmlns:a16="http://schemas.microsoft.com/office/drawing/2014/main" id="{F9DC085A-9C8C-C5C0-5048-C74821C746E9}"/>
              </a:ext>
            </a:extLst>
          </p:cNvPr>
          <p:cNvCxnSpPr>
            <a:cxnSpLocks/>
          </p:cNvCxnSpPr>
          <p:nvPr/>
        </p:nvCxnSpPr>
        <p:spPr>
          <a:xfrm flipH="1">
            <a:off x="4191613" y="93316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61899045-E5E2-6A9B-F584-B6198D0C40A8}"/>
              </a:ext>
            </a:extLst>
          </p:cNvPr>
          <p:cNvSpPr txBox="1"/>
          <p:nvPr/>
        </p:nvSpPr>
        <p:spPr>
          <a:xfrm>
            <a:off x="3840401" y="83692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5D327268-EFEB-B400-8BE8-36BF418C75D2}"/>
              </a:ext>
            </a:extLst>
          </p:cNvPr>
          <p:cNvCxnSpPr/>
          <p:nvPr/>
        </p:nvCxnSpPr>
        <p:spPr>
          <a:xfrm flipH="1">
            <a:off x="4197997" y="142664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D9C0BCCD-FF26-FA79-2690-D6097AF97D95}"/>
              </a:ext>
            </a:extLst>
          </p:cNvPr>
          <p:cNvSpPr txBox="1"/>
          <p:nvPr/>
        </p:nvSpPr>
        <p:spPr>
          <a:xfrm>
            <a:off x="3904075" y="130802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6BD0AA0C-51D0-DAAE-32B3-74F9CFDAB6DC}"/>
              </a:ext>
            </a:extLst>
          </p:cNvPr>
          <p:cNvCxnSpPr/>
          <p:nvPr/>
        </p:nvCxnSpPr>
        <p:spPr>
          <a:xfrm flipH="1">
            <a:off x="4189611" y="171880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FE2C8A86-7DD3-4A8C-6841-4F6CBCB5D795}"/>
              </a:ext>
            </a:extLst>
          </p:cNvPr>
          <p:cNvSpPr txBox="1"/>
          <p:nvPr/>
        </p:nvSpPr>
        <p:spPr>
          <a:xfrm>
            <a:off x="3895691" y="160018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31AA332A-CF3C-7885-BD48-6A7B2521CB45}"/>
              </a:ext>
            </a:extLst>
          </p:cNvPr>
          <p:cNvCxnSpPr/>
          <p:nvPr/>
        </p:nvCxnSpPr>
        <p:spPr>
          <a:xfrm flipH="1">
            <a:off x="4179565" y="204260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C858D401-4B6E-1B67-64AA-FD9EA3EB8088}"/>
              </a:ext>
            </a:extLst>
          </p:cNvPr>
          <p:cNvSpPr txBox="1"/>
          <p:nvPr/>
        </p:nvSpPr>
        <p:spPr>
          <a:xfrm>
            <a:off x="3885645" y="192716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076446CC-0153-2416-C369-CB9CA2FB2D14}"/>
              </a:ext>
            </a:extLst>
          </p:cNvPr>
          <p:cNvCxnSpPr/>
          <p:nvPr/>
        </p:nvCxnSpPr>
        <p:spPr>
          <a:xfrm flipH="1">
            <a:off x="4197997" y="235845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3DD6136E-DE87-6E43-725C-E1E399BBD617}"/>
              </a:ext>
            </a:extLst>
          </p:cNvPr>
          <p:cNvSpPr txBox="1"/>
          <p:nvPr/>
        </p:nvSpPr>
        <p:spPr>
          <a:xfrm>
            <a:off x="3904075" y="224301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7592B97F-D450-756E-46D3-8F1292CF0ABB}"/>
              </a:ext>
            </a:extLst>
          </p:cNvPr>
          <p:cNvCxnSpPr/>
          <p:nvPr/>
        </p:nvCxnSpPr>
        <p:spPr>
          <a:xfrm flipH="1">
            <a:off x="4221330" y="29248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6FF08539-A4F7-18E1-0F48-A1976836F11E}"/>
              </a:ext>
            </a:extLst>
          </p:cNvPr>
          <p:cNvSpPr txBox="1"/>
          <p:nvPr/>
        </p:nvSpPr>
        <p:spPr>
          <a:xfrm>
            <a:off x="3927410" y="280945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4" name="表格 83">
            <a:extLst>
              <a:ext uri="{FF2B5EF4-FFF2-40B4-BE49-F238E27FC236}">
                <a16:creationId xmlns:a16="http://schemas.microsoft.com/office/drawing/2014/main" id="{047C748D-83A5-2E1D-4B98-166FC0335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24577"/>
              </p:ext>
            </p:extLst>
          </p:nvPr>
        </p:nvGraphicFramePr>
        <p:xfrm>
          <a:off x="4518872" y="495714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5" name="圖片 84" descr="一張含有 收據, 螢幕擷取畫面, 白色 的圖片&#10;&#10;AI 產生的內容可能不正確。">
            <a:extLst>
              <a:ext uri="{FF2B5EF4-FFF2-40B4-BE49-F238E27FC236}">
                <a16:creationId xmlns:a16="http://schemas.microsoft.com/office/drawing/2014/main" id="{FAE535CA-BA45-7D5F-27EF-B6F441ED5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0648" y="821501"/>
            <a:ext cx="1485900" cy="2247900"/>
          </a:xfrm>
          <a:prstGeom prst="rect">
            <a:avLst/>
          </a:prstGeom>
        </p:spPr>
      </p:pic>
      <p:sp>
        <p:nvSpPr>
          <p:cNvPr id="86" name="矩形 85">
            <a:extLst>
              <a:ext uri="{FF2B5EF4-FFF2-40B4-BE49-F238E27FC236}">
                <a16:creationId xmlns:a16="http://schemas.microsoft.com/office/drawing/2014/main" id="{BB98B778-D147-CD40-1231-A461B9A53B42}"/>
              </a:ext>
            </a:extLst>
          </p:cNvPr>
          <p:cNvSpPr/>
          <p:nvPr/>
        </p:nvSpPr>
        <p:spPr>
          <a:xfrm>
            <a:off x="5095976" y="1060755"/>
            <a:ext cx="771440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FFAACABF-9FDE-41AC-A2AD-4A928B2A4F75}"/>
              </a:ext>
            </a:extLst>
          </p:cNvPr>
          <p:cNvCxnSpPr/>
          <p:nvPr/>
        </p:nvCxnSpPr>
        <p:spPr>
          <a:xfrm flipH="1">
            <a:off x="4244921" y="44318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EEB0DF47-2D5C-945E-5536-0C4DFD65266D}"/>
              </a:ext>
            </a:extLst>
          </p:cNvPr>
          <p:cNvSpPr txBox="1"/>
          <p:nvPr/>
        </p:nvSpPr>
        <p:spPr>
          <a:xfrm>
            <a:off x="3951001" y="431643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96FCC033-9CE4-6ACA-4E24-2AAFE0B0D9B1}"/>
              </a:ext>
            </a:extLst>
          </p:cNvPr>
          <p:cNvCxnSpPr/>
          <p:nvPr/>
        </p:nvCxnSpPr>
        <p:spPr>
          <a:xfrm flipH="1">
            <a:off x="4235591" y="42873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F29764CE-7D2E-0262-27E1-DA214AFD0B86}"/>
              </a:ext>
            </a:extLst>
          </p:cNvPr>
          <p:cNvSpPr txBox="1"/>
          <p:nvPr/>
        </p:nvSpPr>
        <p:spPr>
          <a:xfrm>
            <a:off x="3894975" y="4172605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線接點 90">
            <a:extLst>
              <a:ext uri="{FF2B5EF4-FFF2-40B4-BE49-F238E27FC236}">
                <a16:creationId xmlns:a16="http://schemas.microsoft.com/office/drawing/2014/main" id="{3545358D-5BC0-C29B-53BF-596AD49655BA}"/>
              </a:ext>
            </a:extLst>
          </p:cNvPr>
          <p:cNvCxnSpPr>
            <a:cxnSpLocks/>
          </p:cNvCxnSpPr>
          <p:nvPr/>
        </p:nvCxnSpPr>
        <p:spPr>
          <a:xfrm flipH="1">
            <a:off x="4247639" y="41396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0D0342FB-3174-FF93-2F7C-6CDC0D221B57}"/>
              </a:ext>
            </a:extLst>
          </p:cNvPr>
          <p:cNvSpPr txBox="1"/>
          <p:nvPr/>
        </p:nvSpPr>
        <p:spPr>
          <a:xfrm>
            <a:off x="3896427" y="4043440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3" name="直線接點 92">
            <a:extLst>
              <a:ext uri="{FF2B5EF4-FFF2-40B4-BE49-F238E27FC236}">
                <a16:creationId xmlns:a16="http://schemas.microsoft.com/office/drawing/2014/main" id="{AD6ACE4B-B386-951B-C060-2CDF3D4C1F89}"/>
              </a:ext>
            </a:extLst>
          </p:cNvPr>
          <p:cNvCxnSpPr/>
          <p:nvPr/>
        </p:nvCxnSpPr>
        <p:spPr>
          <a:xfrm flipH="1">
            <a:off x="4254023" y="463316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字方塊 93">
            <a:extLst>
              <a:ext uri="{FF2B5EF4-FFF2-40B4-BE49-F238E27FC236}">
                <a16:creationId xmlns:a16="http://schemas.microsoft.com/office/drawing/2014/main" id="{AA82FD1C-26E1-8A22-1976-9EF6263650E2}"/>
              </a:ext>
            </a:extLst>
          </p:cNvPr>
          <p:cNvSpPr txBox="1"/>
          <p:nvPr/>
        </p:nvSpPr>
        <p:spPr>
          <a:xfrm>
            <a:off x="3960101" y="451454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5" name="直線接點 94">
            <a:extLst>
              <a:ext uri="{FF2B5EF4-FFF2-40B4-BE49-F238E27FC236}">
                <a16:creationId xmlns:a16="http://schemas.microsoft.com/office/drawing/2014/main" id="{EF7A5BA2-2989-96B4-8BEF-765EC785C106}"/>
              </a:ext>
            </a:extLst>
          </p:cNvPr>
          <p:cNvCxnSpPr/>
          <p:nvPr/>
        </p:nvCxnSpPr>
        <p:spPr>
          <a:xfrm flipH="1">
            <a:off x="4245637" y="492532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388B722B-5E87-88BF-D0D9-CFFA8A7FC28C}"/>
              </a:ext>
            </a:extLst>
          </p:cNvPr>
          <p:cNvSpPr txBox="1"/>
          <p:nvPr/>
        </p:nvSpPr>
        <p:spPr>
          <a:xfrm>
            <a:off x="3951717" y="480670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978494B8-1201-9087-872F-4375EB919BDB}"/>
              </a:ext>
            </a:extLst>
          </p:cNvPr>
          <p:cNvCxnSpPr/>
          <p:nvPr/>
        </p:nvCxnSpPr>
        <p:spPr>
          <a:xfrm flipH="1">
            <a:off x="4235591" y="52491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F308186E-1601-2053-18DF-2597C1C14C5C}"/>
              </a:ext>
            </a:extLst>
          </p:cNvPr>
          <p:cNvSpPr txBox="1"/>
          <p:nvPr/>
        </p:nvSpPr>
        <p:spPr>
          <a:xfrm>
            <a:off x="3941671" y="513368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7B5F556D-21EF-5734-CFAA-74F6E92BB4C9}"/>
              </a:ext>
            </a:extLst>
          </p:cNvPr>
          <p:cNvCxnSpPr/>
          <p:nvPr/>
        </p:nvCxnSpPr>
        <p:spPr>
          <a:xfrm flipH="1">
            <a:off x="4254023" y="55649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FFB2B51F-4D5E-3BAE-3C6F-4C94D5E92939}"/>
              </a:ext>
            </a:extLst>
          </p:cNvPr>
          <p:cNvSpPr txBox="1"/>
          <p:nvPr/>
        </p:nvSpPr>
        <p:spPr>
          <a:xfrm>
            <a:off x="3960101" y="544953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直線接點 100">
            <a:extLst>
              <a:ext uri="{FF2B5EF4-FFF2-40B4-BE49-F238E27FC236}">
                <a16:creationId xmlns:a16="http://schemas.microsoft.com/office/drawing/2014/main" id="{85D23658-4BCF-14E6-D9D1-719019C667BF}"/>
              </a:ext>
            </a:extLst>
          </p:cNvPr>
          <p:cNvCxnSpPr/>
          <p:nvPr/>
        </p:nvCxnSpPr>
        <p:spPr>
          <a:xfrm flipH="1">
            <a:off x="4277356" y="613141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689B026B-D32B-0992-2C16-8B33B363541E}"/>
              </a:ext>
            </a:extLst>
          </p:cNvPr>
          <p:cNvSpPr txBox="1"/>
          <p:nvPr/>
        </p:nvSpPr>
        <p:spPr>
          <a:xfrm>
            <a:off x="3983436" y="601597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3" name="表格 102">
            <a:extLst>
              <a:ext uri="{FF2B5EF4-FFF2-40B4-BE49-F238E27FC236}">
                <a16:creationId xmlns:a16="http://schemas.microsoft.com/office/drawing/2014/main" id="{5AFAB787-5213-189C-331E-C03C351DA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422020"/>
              </p:ext>
            </p:extLst>
          </p:nvPr>
        </p:nvGraphicFramePr>
        <p:xfrm>
          <a:off x="4572000" y="3627981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4" name="圖片 103" descr="一張含有 黑與白, 黑色, 白色, 螢幕擷取畫面 的圖片&#10;&#10;AI 產生的內容可能不正確。">
            <a:extLst>
              <a:ext uri="{FF2B5EF4-FFF2-40B4-BE49-F238E27FC236}">
                <a16:creationId xmlns:a16="http://schemas.microsoft.com/office/drawing/2014/main" id="{BDC7EC09-EDA6-974A-A41A-72C3E560B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4422" y="4009738"/>
            <a:ext cx="1562100" cy="224790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50100E28-769A-988F-BD87-3D42FEBE55AE}"/>
              </a:ext>
            </a:extLst>
          </p:cNvPr>
          <p:cNvSpPr/>
          <p:nvPr/>
        </p:nvSpPr>
        <p:spPr>
          <a:xfrm>
            <a:off x="5194263" y="4751821"/>
            <a:ext cx="771440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4E844FF8-0B69-1B01-504C-C9E333E1F15D}"/>
              </a:ext>
            </a:extLst>
          </p:cNvPr>
          <p:cNvSpPr txBox="1"/>
          <p:nvPr/>
        </p:nvSpPr>
        <p:spPr>
          <a:xfrm>
            <a:off x="3284057" y="1081521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000" dirty="0"/>
              <a:t>ACSL4(79)</a:t>
            </a:r>
            <a:endParaRPr kumimoji="1" lang="zh-TW" altLang="en-US" sz="1000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6E95EFC4-A383-D37F-6F64-4B2E78EDAC78}"/>
              </a:ext>
            </a:extLst>
          </p:cNvPr>
          <p:cNvSpPr txBox="1"/>
          <p:nvPr/>
        </p:nvSpPr>
        <p:spPr>
          <a:xfrm>
            <a:off x="3299251" y="4691402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id="{36E4426D-040B-0148-9EAC-FA355D926ECE}"/>
              </a:ext>
            </a:extLst>
          </p:cNvPr>
          <p:cNvCxnSpPr/>
          <p:nvPr/>
        </p:nvCxnSpPr>
        <p:spPr>
          <a:xfrm flipH="1">
            <a:off x="6914561" y="130118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字方塊 109">
            <a:extLst>
              <a:ext uri="{FF2B5EF4-FFF2-40B4-BE49-F238E27FC236}">
                <a16:creationId xmlns:a16="http://schemas.microsoft.com/office/drawing/2014/main" id="{E2759CFC-723A-4F72-8599-CCDFAB35244D}"/>
              </a:ext>
            </a:extLst>
          </p:cNvPr>
          <p:cNvSpPr txBox="1"/>
          <p:nvPr/>
        </p:nvSpPr>
        <p:spPr>
          <a:xfrm>
            <a:off x="6620641" y="118572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1" name="直線接點 110">
            <a:extLst>
              <a:ext uri="{FF2B5EF4-FFF2-40B4-BE49-F238E27FC236}">
                <a16:creationId xmlns:a16="http://schemas.microsoft.com/office/drawing/2014/main" id="{E77C781A-CC12-EB4B-8571-3F8366211E36}"/>
              </a:ext>
            </a:extLst>
          </p:cNvPr>
          <p:cNvCxnSpPr/>
          <p:nvPr/>
        </p:nvCxnSpPr>
        <p:spPr>
          <a:xfrm flipH="1">
            <a:off x="6905231" y="11565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DFC1D90B-136F-C451-A68F-6D525C757967}"/>
              </a:ext>
            </a:extLst>
          </p:cNvPr>
          <p:cNvSpPr txBox="1"/>
          <p:nvPr/>
        </p:nvSpPr>
        <p:spPr>
          <a:xfrm>
            <a:off x="6564615" y="1041899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3" name="直線接點 112">
            <a:extLst>
              <a:ext uri="{FF2B5EF4-FFF2-40B4-BE49-F238E27FC236}">
                <a16:creationId xmlns:a16="http://schemas.microsoft.com/office/drawing/2014/main" id="{DB463074-76E9-A04C-CB6B-EDE1E762CDBC}"/>
              </a:ext>
            </a:extLst>
          </p:cNvPr>
          <p:cNvCxnSpPr>
            <a:cxnSpLocks/>
          </p:cNvCxnSpPr>
          <p:nvPr/>
        </p:nvCxnSpPr>
        <p:spPr>
          <a:xfrm flipH="1">
            <a:off x="6917279" y="10089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接點 113">
            <a:extLst>
              <a:ext uri="{FF2B5EF4-FFF2-40B4-BE49-F238E27FC236}">
                <a16:creationId xmlns:a16="http://schemas.microsoft.com/office/drawing/2014/main" id="{5BC2B244-11BA-19DD-7549-8D5488B59BB8}"/>
              </a:ext>
            </a:extLst>
          </p:cNvPr>
          <p:cNvCxnSpPr/>
          <p:nvPr/>
        </p:nvCxnSpPr>
        <p:spPr>
          <a:xfrm flipH="1">
            <a:off x="6923663" y="150245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文字方塊 114">
            <a:extLst>
              <a:ext uri="{FF2B5EF4-FFF2-40B4-BE49-F238E27FC236}">
                <a16:creationId xmlns:a16="http://schemas.microsoft.com/office/drawing/2014/main" id="{2C622EE5-9BDF-016D-8391-E9D67A718D8F}"/>
              </a:ext>
            </a:extLst>
          </p:cNvPr>
          <p:cNvSpPr txBox="1"/>
          <p:nvPr/>
        </p:nvSpPr>
        <p:spPr>
          <a:xfrm>
            <a:off x="6629741" y="138383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6" name="直線接點 115">
            <a:extLst>
              <a:ext uri="{FF2B5EF4-FFF2-40B4-BE49-F238E27FC236}">
                <a16:creationId xmlns:a16="http://schemas.microsoft.com/office/drawing/2014/main" id="{D34B6762-FDF6-C8DD-4D16-EEA131090BF2}"/>
              </a:ext>
            </a:extLst>
          </p:cNvPr>
          <p:cNvCxnSpPr/>
          <p:nvPr/>
        </p:nvCxnSpPr>
        <p:spPr>
          <a:xfrm flipH="1">
            <a:off x="6915277" y="175428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字方塊 116">
            <a:extLst>
              <a:ext uri="{FF2B5EF4-FFF2-40B4-BE49-F238E27FC236}">
                <a16:creationId xmlns:a16="http://schemas.microsoft.com/office/drawing/2014/main" id="{FD18A8CD-76CC-5F06-3EDC-EAFDBDD8B278}"/>
              </a:ext>
            </a:extLst>
          </p:cNvPr>
          <p:cNvSpPr txBox="1"/>
          <p:nvPr/>
        </p:nvSpPr>
        <p:spPr>
          <a:xfrm>
            <a:off x="6621357" y="163565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8" name="直線接點 117">
            <a:extLst>
              <a:ext uri="{FF2B5EF4-FFF2-40B4-BE49-F238E27FC236}">
                <a16:creationId xmlns:a16="http://schemas.microsoft.com/office/drawing/2014/main" id="{2EFC691D-8B92-BDC3-A51B-F5CD93BAC047}"/>
              </a:ext>
            </a:extLst>
          </p:cNvPr>
          <p:cNvCxnSpPr/>
          <p:nvPr/>
        </p:nvCxnSpPr>
        <p:spPr>
          <a:xfrm flipH="1">
            <a:off x="6905231" y="205118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字方塊 118">
            <a:extLst>
              <a:ext uri="{FF2B5EF4-FFF2-40B4-BE49-F238E27FC236}">
                <a16:creationId xmlns:a16="http://schemas.microsoft.com/office/drawing/2014/main" id="{000B7278-2DC4-AB8A-EB7F-BC1847554547}"/>
              </a:ext>
            </a:extLst>
          </p:cNvPr>
          <p:cNvSpPr txBox="1"/>
          <p:nvPr/>
        </p:nvSpPr>
        <p:spPr>
          <a:xfrm>
            <a:off x="6611311" y="193574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0" name="直線接點 119">
            <a:extLst>
              <a:ext uri="{FF2B5EF4-FFF2-40B4-BE49-F238E27FC236}">
                <a16:creationId xmlns:a16="http://schemas.microsoft.com/office/drawing/2014/main" id="{5D0A4E3B-1024-FFA4-C38B-F9DF3E17F9C1}"/>
              </a:ext>
            </a:extLst>
          </p:cNvPr>
          <p:cNvCxnSpPr/>
          <p:nvPr/>
        </p:nvCxnSpPr>
        <p:spPr>
          <a:xfrm flipH="1">
            <a:off x="6923663" y="23401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字方塊 120">
            <a:extLst>
              <a:ext uri="{FF2B5EF4-FFF2-40B4-BE49-F238E27FC236}">
                <a16:creationId xmlns:a16="http://schemas.microsoft.com/office/drawing/2014/main" id="{43B172B7-4090-A520-C0A3-861F6C323C61}"/>
              </a:ext>
            </a:extLst>
          </p:cNvPr>
          <p:cNvSpPr txBox="1"/>
          <p:nvPr/>
        </p:nvSpPr>
        <p:spPr>
          <a:xfrm>
            <a:off x="6629741" y="222469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2" name="直線接點 121">
            <a:extLst>
              <a:ext uri="{FF2B5EF4-FFF2-40B4-BE49-F238E27FC236}">
                <a16:creationId xmlns:a16="http://schemas.microsoft.com/office/drawing/2014/main" id="{E300FBDC-CBB7-C37A-B4E1-4997E8D56E7E}"/>
              </a:ext>
            </a:extLst>
          </p:cNvPr>
          <p:cNvCxnSpPr/>
          <p:nvPr/>
        </p:nvCxnSpPr>
        <p:spPr>
          <a:xfrm flipH="1">
            <a:off x="6946996" y="300070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字方塊 122">
            <a:extLst>
              <a:ext uri="{FF2B5EF4-FFF2-40B4-BE49-F238E27FC236}">
                <a16:creationId xmlns:a16="http://schemas.microsoft.com/office/drawing/2014/main" id="{7D1674C2-A19A-6D86-C2F0-3599CE81E2E5}"/>
              </a:ext>
            </a:extLst>
          </p:cNvPr>
          <p:cNvSpPr txBox="1"/>
          <p:nvPr/>
        </p:nvSpPr>
        <p:spPr>
          <a:xfrm>
            <a:off x="6653076" y="288526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4" name="表格 123">
            <a:extLst>
              <a:ext uri="{FF2B5EF4-FFF2-40B4-BE49-F238E27FC236}">
                <a16:creationId xmlns:a16="http://schemas.microsoft.com/office/drawing/2014/main" id="{DC407242-6279-2DF0-E2E1-000FA6CDB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164322"/>
              </p:ext>
            </p:extLst>
          </p:nvPr>
        </p:nvGraphicFramePr>
        <p:xfrm>
          <a:off x="7753289" y="537275"/>
          <a:ext cx="1350782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49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5" name="圖片 124" descr="一張含有 收據, 文字 的圖片&#10;&#10;AI 產生的內容可能不正確。">
            <a:extLst>
              <a:ext uri="{FF2B5EF4-FFF2-40B4-BE49-F238E27FC236}">
                <a16:creationId xmlns:a16="http://schemas.microsoft.com/office/drawing/2014/main" id="{37DEC6B3-105B-CE6C-34C5-BD7660CD94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600" y="912306"/>
            <a:ext cx="2057400" cy="2260600"/>
          </a:xfrm>
          <a:prstGeom prst="rect">
            <a:avLst/>
          </a:prstGeom>
        </p:spPr>
      </p:pic>
      <p:sp>
        <p:nvSpPr>
          <p:cNvPr id="126" name="矩形 125">
            <a:extLst>
              <a:ext uri="{FF2B5EF4-FFF2-40B4-BE49-F238E27FC236}">
                <a16:creationId xmlns:a16="http://schemas.microsoft.com/office/drawing/2014/main" id="{93929EFD-2469-FE66-F66B-95B9732AEE35}"/>
              </a:ext>
            </a:extLst>
          </p:cNvPr>
          <p:cNvSpPr/>
          <p:nvPr/>
        </p:nvSpPr>
        <p:spPr>
          <a:xfrm>
            <a:off x="8332631" y="988651"/>
            <a:ext cx="771440" cy="2974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BE31CD1D-15AA-890F-F6A0-08C736853EBE}"/>
              </a:ext>
            </a:extLst>
          </p:cNvPr>
          <p:cNvSpPr txBox="1"/>
          <p:nvPr/>
        </p:nvSpPr>
        <p:spPr>
          <a:xfrm>
            <a:off x="6633056" y="604857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8" name="表格 127">
            <a:extLst>
              <a:ext uri="{FF2B5EF4-FFF2-40B4-BE49-F238E27FC236}">
                <a16:creationId xmlns:a16="http://schemas.microsoft.com/office/drawing/2014/main" id="{495F4CB5-2A70-4DE8-9D3B-6C970D68D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038254"/>
              </p:ext>
            </p:extLst>
          </p:nvPr>
        </p:nvGraphicFramePr>
        <p:xfrm>
          <a:off x="7766736" y="3717995"/>
          <a:ext cx="1271698" cy="3670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17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6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2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5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30" name="直線接點 129">
            <a:extLst>
              <a:ext uri="{FF2B5EF4-FFF2-40B4-BE49-F238E27FC236}">
                <a16:creationId xmlns:a16="http://schemas.microsoft.com/office/drawing/2014/main" id="{40BACEE2-2731-418D-216B-466839161E10}"/>
              </a:ext>
            </a:extLst>
          </p:cNvPr>
          <p:cNvCxnSpPr/>
          <p:nvPr/>
        </p:nvCxnSpPr>
        <p:spPr>
          <a:xfrm flipH="1">
            <a:off x="6881094" y="44780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字方塊 130">
            <a:extLst>
              <a:ext uri="{FF2B5EF4-FFF2-40B4-BE49-F238E27FC236}">
                <a16:creationId xmlns:a16="http://schemas.microsoft.com/office/drawing/2014/main" id="{BE1D3553-3C79-0B2B-F378-DBF7C8E7E63C}"/>
              </a:ext>
            </a:extLst>
          </p:cNvPr>
          <p:cNvSpPr txBox="1"/>
          <p:nvPr/>
        </p:nvSpPr>
        <p:spPr>
          <a:xfrm>
            <a:off x="6587174" y="436257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2" name="直線接點 131">
            <a:extLst>
              <a:ext uri="{FF2B5EF4-FFF2-40B4-BE49-F238E27FC236}">
                <a16:creationId xmlns:a16="http://schemas.microsoft.com/office/drawing/2014/main" id="{3F7980AF-84FE-E3E6-9AB6-0B68DFD10288}"/>
              </a:ext>
            </a:extLst>
          </p:cNvPr>
          <p:cNvCxnSpPr/>
          <p:nvPr/>
        </p:nvCxnSpPr>
        <p:spPr>
          <a:xfrm flipH="1">
            <a:off x="6871764" y="433344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文字方塊 132">
            <a:extLst>
              <a:ext uri="{FF2B5EF4-FFF2-40B4-BE49-F238E27FC236}">
                <a16:creationId xmlns:a16="http://schemas.microsoft.com/office/drawing/2014/main" id="{141F7F51-9720-481E-1247-37758BFEB00F}"/>
              </a:ext>
            </a:extLst>
          </p:cNvPr>
          <p:cNvSpPr txBox="1"/>
          <p:nvPr/>
        </p:nvSpPr>
        <p:spPr>
          <a:xfrm>
            <a:off x="6531148" y="4218748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4" name="直線接點 133">
            <a:extLst>
              <a:ext uri="{FF2B5EF4-FFF2-40B4-BE49-F238E27FC236}">
                <a16:creationId xmlns:a16="http://schemas.microsoft.com/office/drawing/2014/main" id="{BDA2D86E-37DB-46DF-E797-625657F24019}"/>
              </a:ext>
            </a:extLst>
          </p:cNvPr>
          <p:cNvCxnSpPr>
            <a:cxnSpLocks/>
          </p:cNvCxnSpPr>
          <p:nvPr/>
        </p:nvCxnSpPr>
        <p:spPr>
          <a:xfrm flipH="1">
            <a:off x="6883812" y="41858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字方塊 134">
            <a:extLst>
              <a:ext uri="{FF2B5EF4-FFF2-40B4-BE49-F238E27FC236}">
                <a16:creationId xmlns:a16="http://schemas.microsoft.com/office/drawing/2014/main" id="{BBCF6150-E48A-6CF0-F15C-AE27AEB991BF}"/>
              </a:ext>
            </a:extLst>
          </p:cNvPr>
          <p:cNvSpPr txBox="1"/>
          <p:nvPr/>
        </p:nvSpPr>
        <p:spPr>
          <a:xfrm>
            <a:off x="6532600" y="408958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6" name="直線接點 135">
            <a:extLst>
              <a:ext uri="{FF2B5EF4-FFF2-40B4-BE49-F238E27FC236}">
                <a16:creationId xmlns:a16="http://schemas.microsoft.com/office/drawing/2014/main" id="{A70A1D41-A7A9-1D8F-0160-0644D92D12FC}"/>
              </a:ext>
            </a:extLst>
          </p:cNvPr>
          <p:cNvCxnSpPr/>
          <p:nvPr/>
        </p:nvCxnSpPr>
        <p:spPr>
          <a:xfrm flipH="1">
            <a:off x="6890196" y="467930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字方塊 136">
            <a:extLst>
              <a:ext uri="{FF2B5EF4-FFF2-40B4-BE49-F238E27FC236}">
                <a16:creationId xmlns:a16="http://schemas.microsoft.com/office/drawing/2014/main" id="{AD103D0B-6E18-CAAA-49EA-B02992EF9805}"/>
              </a:ext>
            </a:extLst>
          </p:cNvPr>
          <p:cNvSpPr txBox="1"/>
          <p:nvPr/>
        </p:nvSpPr>
        <p:spPr>
          <a:xfrm>
            <a:off x="6596274" y="456068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8" name="直線接點 137">
            <a:extLst>
              <a:ext uri="{FF2B5EF4-FFF2-40B4-BE49-F238E27FC236}">
                <a16:creationId xmlns:a16="http://schemas.microsoft.com/office/drawing/2014/main" id="{E42309C7-BB1B-A6B2-0F3B-F1E28E32D678}"/>
              </a:ext>
            </a:extLst>
          </p:cNvPr>
          <p:cNvCxnSpPr/>
          <p:nvPr/>
        </p:nvCxnSpPr>
        <p:spPr>
          <a:xfrm flipH="1">
            <a:off x="6881810" y="49714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文字方塊 138">
            <a:extLst>
              <a:ext uri="{FF2B5EF4-FFF2-40B4-BE49-F238E27FC236}">
                <a16:creationId xmlns:a16="http://schemas.microsoft.com/office/drawing/2014/main" id="{02ADD929-9CEF-4636-6205-72EFCB2F251D}"/>
              </a:ext>
            </a:extLst>
          </p:cNvPr>
          <p:cNvSpPr txBox="1"/>
          <p:nvPr/>
        </p:nvSpPr>
        <p:spPr>
          <a:xfrm>
            <a:off x="6587890" y="485284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0" name="直線接點 139">
            <a:extLst>
              <a:ext uri="{FF2B5EF4-FFF2-40B4-BE49-F238E27FC236}">
                <a16:creationId xmlns:a16="http://schemas.microsoft.com/office/drawing/2014/main" id="{20DD8DEF-D79D-C7FE-2E33-E7E2A432F671}"/>
              </a:ext>
            </a:extLst>
          </p:cNvPr>
          <p:cNvCxnSpPr/>
          <p:nvPr/>
        </p:nvCxnSpPr>
        <p:spPr>
          <a:xfrm flipH="1">
            <a:off x="6871764" y="52952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文字方塊 140">
            <a:extLst>
              <a:ext uri="{FF2B5EF4-FFF2-40B4-BE49-F238E27FC236}">
                <a16:creationId xmlns:a16="http://schemas.microsoft.com/office/drawing/2014/main" id="{EF41C599-DDA7-0741-D028-46EB0E0EA4CB}"/>
              </a:ext>
            </a:extLst>
          </p:cNvPr>
          <p:cNvSpPr txBox="1"/>
          <p:nvPr/>
        </p:nvSpPr>
        <p:spPr>
          <a:xfrm>
            <a:off x="6577844" y="517983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2" name="直線接點 141">
            <a:extLst>
              <a:ext uri="{FF2B5EF4-FFF2-40B4-BE49-F238E27FC236}">
                <a16:creationId xmlns:a16="http://schemas.microsoft.com/office/drawing/2014/main" id="{0C33B5EB-89D0-9B66-0EE3-84740F8495A8}"/>
              </a:ext>
            </a:extLst>
          </p:cNvPr>
          <p:cNvCxnSpPr/>
          <p:nvPr/>
        </p:nvCxnSpPr>
        <p:spPr>
          <a:xfrm flipH="1">
            <a:off x="6890196" y="56111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文字方塊 142">
            <a:extLst>
              <a:ext uri="{FF2B5EF4-FFF2-40B4-BE49-F238E27FC236}">
                <a16:creationId xmlns:a16="http://schemas.microsoft.com/office/drawing/2014/main" id="{9ABFB917-0D29-133B-C174-BCA75F9C8ED3}"/>
              </a:ext>
            </a:extLst>
          </p:cNvPr>
          <p:cNvSpPr txBox="1"/>
          <p:nvPr/>
        </p:nvSpPr>
        <p:spPr>
          <a:xfrm>
            <a:off x="6596274" y="549567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4" name="直線接點 143">
            <a:extLst>
              <a:ext uri="{FF2B5EF4-FFF2-40B4-BE49-F238E27FC236}">
                <a16:creationId xmlns:a16="http://schemas.microsoft.com/office/drawing/2014/main" id="{2AB1D033-CE29-576D-6166-14B1B098EC5F}"/>
              </a:ext>
            </a:extLst>
          </p:cNvPr>
          <p:cNvCxnSpPr/>
          <p:nvPr/>
        </p:nvCxnSpPr>
        <p:spPr>
          <a:xfrm flipH="1">
            <a:off x="6913529" y="61775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5" name="圖片 144" descr="一張含有 螢幕擷取畫面, 文字, 收據, 字型 的圖片&#10;&#10;AI 產生的內容可能不正確。">
            <a:extLst>
              <a:ext uri="{FF2B5EF4-FFF2-40B4-BE49-F238E27FC236}">
                <a16:creationId xmlns:a16="http://schemas.microsoft.com/office/drawing/2014/main" id="{BBB3004E-DD49-6EFA-ADD4-1CA8E7C9AE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3742" y="4058493"/>
            <a:ext cx="1981200" cy="2260600"/>
          </a:xfrm>
          <a:prstGeom prst="rect">
            <a:avLst/>
          </a:prstGeom>
        </p:spPr>
      </p:pic>
      <p:sp>
        <p:nvSpPr>
          <p:cNvPr id="146" name="矩形 145">
            <a:extLst>
              <a:ext uri="{FF2B5EF4-FFF2-40B4-BE49-F238E27FC236}">
                <a16:creationId xmlns:a16="http://schemas.microsoft.com/office/drawing/2014/main" id="{8BE6B445-943F-1BC4-4F80-3A0F381F7B60}"/>
              </a:ext>
            </a:extLst>
          </p:cNvPr>
          <p:cNvSpPr/>
          <p:nvPr/>
        </p:nvSpPr>
        <p:spPr>
          <a:xfrm>
            <a:off x="8349291" y="4685326"/>
            <a:ext cx="668593" cy="23854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文字方塊 146">
            <a:extLst>
              <a:ext uri="{FF2B5EF4-FFF2-40B4-BE49-F238E27FC236}">
                <a16:creationId xmlns:a16="http://schemas.microsoft.com/office/drawing/2014/main" id="{353707D5-32FA-1DAA-1357-42E96E19A3D6}"/>
              </a:ext>
            </a:extLst>
          </p:cNvPr>
          <p:cNvSpPr txBox="1"/>
          <p:nvPr/>
        </p:nvSpPr>
        <p:spPr>
          <a:xfrm>
            <a:off x="6583346" y="887294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文字方塊 147">
            <a:extLst>
              <a:ext uri="{FF2B5EF4-FFF2-40B4-BE49-F238E27FC236}">
                <a16:creationId xmlns:a16="http://schemas.microsoft.com/office/drawing/2014/main" id="{C9288EC8-373D-7BB6-4A7B-919D83540175}"/>
              </a:ext>
            </a:extLst>
          </p:cNvPr>
          <p:cNvSpPr txBox="1"/>
          <p:nvPr/>
        </p:nvSpPr>
        <p:spPr>
          <a:xfrm>
            <a:off x="6030427" y="1141940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000" dirty="0"/>
              <a:t>ACSL4(79)</a:t>
            </a:r>
            <a:endParaRPr kumimoji="1" lang="zh-TW" altLang="en-US" sz="1000" dirty="0"/>
          </a:p>
        </p:txBody>
      </p:sp>
      <p:sp>
        <p:nvSpPr>
          <p:cNvPr id="149" name="文字方塊 148">
            <a:extLst>
              <a:ext uri="{FF2B5EF4-FFF2-40B4-BE49-F238E27FC236}">
                <a16:creationId xmlns:a16="http://schemas.microsoft.com/office/drawing/2014/main" id="{CCD6BF52-227D-3BE0-34F5-C30EED845CDA}"/>
              </a:ext>
            </a:extLst>
          </p:cNvPr>
          <p:cNvSpPr txBox="1"/>
          <p:nvPr/>
        </p:nvSpPr>
        <p:spPr>
          <a:xfrm>
            <a:off x="6068771" y="4751821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04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C2880FE-51E5-F7AE-2512-DA1D282F3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11" y="844397"/>
            <a:ext cx="8513984" cy="638548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6E66753B-4C0E-53AF-7C59-D2005862CC63}"/>
              </a:ext>
            </a:extLst>
          </p:cNvPr>
          <p:cNvSpPr txBox="1"/>
          <p:nvPr/>
        </p:nvSpPr>
        <p:spPr>
          <a:xfrm>
            <a:off x="669393" y="520639"/>
            <a:ext cx="2641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Fig 5 B and C, lung tissue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0035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0B94581C-D9C0-189D-E38A-4D5C693EB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6-1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34675E90-D586-A835-E4FA-69EF15FC983C}"/>
              </a:ext>
            </a:extLst>
          </p:cNvPr>
          <p:cNvCxnSpPr/>
          <p:nvPr/>
        </p:nvCxnSpPr>
        <p:spPr>
          <a:xfrm flipH="1">
            <a:off x="1340373" y="174749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2F1CFAFD-98EE-FD08-A4D8-1D6B7CF6C160}"/>
              </a:ext>
            </a:extLst>
          </p:cNvPr>
          <p:cNvSpPr txBox="1"/>
          <p:nvPr/>
        </p:nvSpPr>
        <p:spPr>
          <a:xfrm>
            <a:off x="1046453" y="163203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FFE696A3-2FEA-737C-BFC8-0A5423B2E8F7}"/>
              </a:ext>
            </a:extLst>
          </p:cNvPr>
          <p:cNvCxnSpPr/>
          <p:nvPr/>
        </p:nvCxnSpPr>
        <p:spPr>
          <a:xfrm flipH="1">
            <a:off x="1331043" y="15087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13D797BE-C57F-931E-55D4-A906378EE9B3}"/>
              </a:ext>
            </a:extLst>
          </p:cNvPr>
          <p:cNvSpPr txBox="1"/>
          <p:nvPr/>
        </p:nvSpPr>
        <p:spPr>
          <a:xfrm>
            <a:off x="990427" y="1394080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CFD38F7D-8988-A347-9BE9-A2587392D162}"/>
              </a:ext>
            </a:extLst>
          </p:cNvPr>
          <p:cNvCxnSpPr>
            <a:cxnSpLocks/>
          </p:cNvCxnSpPr>
          <p:nvPr/>
        </p:nvCxnSpPr>
        <p:spPr>
          <a:xfrm flipH="1">
            <a:off x="1343091" y="122669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BA65C857-CB63-F067-29BF-95128A3F30D2}"/>
              </a:ext>
            </a:extLst>
          </p:cNvPr>
          <p:cNvSpPr txBox="1"/>
          <p:nvPr/>
        </p:nvSpPr>
        <p:spPr>
          <a:xfrm>
            <a:off x="991879" y="113044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1CF5F720-1B38-0C90-3256-F7C303B83C84}"/>
              </a:ext>
            </a:extLst>
          </p:cNvPr>
          <p:cNvCxnSpPr/>
          <p:nvPr/>
        </p:nvCxnSpPr>
        <p:spPr>
          <a:xfrm flipH="1">
            <a:off x="1349475" y="205634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628B3AB9-558F-C14D-A043-D9A4343F92D3}"/>
              </a:ext>
            </a:extLst>
          </p:cNvPr>
          <p:cNvSpPr txBox="1"/>
          <p:nvPr/>
        </p:nvSpPr>
        <p:spPr>
          <a:xfrm>
            <a:off x="1055553" y="193772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線接點 47">
            <a:extLst>
              <a:ext uri="{FF2B5EF4-FFF2-40B4-BE49-F238E27FC236}">
                <a16:creationId xmlns:a16="http://schemas.microsoft.com/office/drawing/2014/main" id="{DDCD6E9C-DD4C-3CC7-DBEF-9F8EB18F8586}"/>
              </a:ext>
            </a:extLst>
          </p:cNvPr>
          <p:cNvCxnSpPr/>
          <p:nvPr/>
        </p:nvCxnSpPr>
        <p:spPr>
          <a:xfrm flipH="1">
            <a:off x="1341089" y="24291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A539C022-5E15-4D5A-4BFA-36DB0379BCC8}"/>
              </a:ext>
            </a:extLst>
          </p:cNvPr>
          <p:cNvSpPr txBox="1"/>
          <p:nvPr/>
        </p:nvSpPr>
        <p:spPr>
          <a:xfrm>
            <a:off x="1047169" y="231056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02AAEED2-013B-F022-DC26-2CA84AE4488F}"/>
              </a:ext>
            </a:extLst>
          </p:cNvPr>
          <p:cNvCxnSpPr/>
          <p:nvPr/>
        </p:nvCxnSpPr>
        <p:spPr>
          <a:xfrm flipH="1">
            <a:off x="1331043" y="28202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9FBCA786-A0FE-5D03-5348-7367B679B511}"/>
              </a:ext>
            </a:extLst>
          </p:cNvPr>
          <p:cNvSpPr txBox="1"/>
          <p:nvPr/>
        </p:nvSpPr>
        <p:spPr>
          <a:xfrm>
            <a:off x="1037123" y="270478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FCBA28BC-6E62-75C2-3F08-0AA463AEF696}"/>
              </a:ext>
            </a:extLst>
          </p:cNvPr>
          <p:cNvCxnSpPr>
            <a:cxnSpLocks/>
          </p:cNvCxnSpPr>
          <p:nvPr/>
        </p:nvCxnSpPr>
        <p:spPr>
          <a:xfrm flipH="1">
            <a:off x="1347574" y="10160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90A78B43-F361-EE8F-8DB8-03CD30BF7A54}"/>
              </a:ext>
            </a:extLst>
          </p:cNvPr>
          <p:cNvSpPr txBox="1"/>
          <p:nvPr/>
        </p:nvSpPr>
        <p:spPr>
          <a:xfrm>
            <a:off x="996362" y="892882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圖片 53" descr="一張含有 白色, 黑色, 鞭子, 黑與白 的圖片&#10;&#10;AI 產生的內容可能不正確。">
            <a:extLst>
              <a:ext uri="{FF2B5EF4-FFF2-40B4-BE49-F238E27FC236}">
                <a16:creationId xmlns:a16="http://schemas.microsoft.com/office/drawing/2014/main" id="{0B396681-32D4-4790-5881-BBB006388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55" y="885078"/>
            <a:ext cx="2155130" cy="2235200"/>
          </a:xfrm>
          <a:prstGeom prst="rect">
            <a:avLst/>
          </a:prstGeom>
        </p:spPr>
      </p:pic>
      <p:graphicFrame>
        <p:nvGraphicFramePr>
          <p:cNvPr id="55" name="表格 54">
            <a:extLst>
              <a:ext uri="{FF2B5EF4-FFF2-40B4-BE49-F238E27FC236}">
                <a16:creationId xmlns:a16="http://schemas.microsoft.com/office/drawing/2014/main" id="{717BF4D6-E57E-A5FD-7957-247B3278C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160054"/>
              </p:ext>
            </p:extLst>
          </p:nvPr>
        </p:nvGraphicFramePr>
        <p:xfrm>
          <a:off x="434738" y="475949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" name="矩形 55">
            <a:extLst>
              <a:ext uri="{FF2B5EF4-FFF2-40B4-BE49-F238E27FC236}">
                <a16:creationId xmlns:a16="http://schemas.microsoft.com/office/drawing/2014/main" id="{947F3D7A-7478-7979-2892-B6C3174A66D3}"/>
              </a:ext>
            </a:extLst>
          </p:cNvPr>
          <p:cNvSpPr/>
          <p:nvPr/>
        </p:nvSpPr>
        <p:spPr>
          <a:xfrm>
            <a:off x="1520752" y="1515814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547AEEC5-2DB0-0F92-6803-AA817D28B62B}"/>
              </a:ext>
            </a:extLst>
          </p:cNvPr>
          <p:cNvCxnSpPr/>
          <p:nvPr/>
        </p:nvCxnSpPr>
        <p:spPr>
          <a:xfrm flipH="1">
            <a:off x="1334755" y="51515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739F88DB-AC1F-D41A-BB7A-8CE017CDF660}"/>
              </a:ext>
            </a:extLst>
          </p:cNvPr>
          <p:cNvSpPr txBox="1"/>
          <p:nvPr/>
        </p:nvSpPr>
        <p:spPr>
          <a:xfrm>
            <a:off x="1040835" y="503612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D179661E-410E-DE91-7BF1-28058E7A1EE5}"/>
              </a:ext>
            </a:extLst>
          </p:cNvPr>
          <p:cNvCxnSpPr/>
          <p:nvPr/>
        </p:nvCxnSpPr>
        <p:spPr>
          <a:xfrm flipH="1">
            <a:off x="1325425" y="49128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6C82A4AB-2DE1-063F-D59F-E27179A006AF}"/>
              </a:ext>
            </a:extLst>
          </p:cNvPr>
          <p:cNvSpPr txBox="1"/>
          <p:nvPr/>
        </p:nvSpPr>
        <p:spPr>
          <a:xfrm>
            <a:off x="984809" y="4798161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9CCA8541-E858-AAEF-8598-582F074CFE03}"/>
              </a:ext>
            </a:extLst>
          </p:cNvPr>
          <p:cNvCxnSpPr>
            <a:cxnSpLocks/>
          </p:cNvCxnSpPr>
          <p:nvPr/>
        </p:nvCxnSpPr>
        <p:spPr>
          <a:xfrm flipH="1">
            <a:off x="1337473" y="463077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D2844A6A-AAB8-0DBC-27F4-757219F2F7FF}"/>
              </a:ext>
            </a:extLst>
          </p:cNvPr>
          <p:cNvSpPr txBox="1"/>
          <p:nvPr/>
        </p:nvSpPr>
        <p:spPr>
          <a:xfrm>
            <a:off x="986261" y="453452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619AB4A9-FFE9-E430-55CB-5FBB54BD9BD5}"/>
              </a:ext>
            </a:extLst>
          </p:cNvPr>
          <p:cNvCxnSpPr/>
          <p:nvPr/>
        </p:nvCxnSpPr>
        <p:spPr>
          <a:xfrm flipH="1">
            <a:off x="1343857" y="54604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F013BFAA-888B-3D9E-B299-6B538709E81E}"/>
              </a:ext>
            </a:extLst>
          </p:cNvPr>
          <p:cNvSpPr txBox="1"/>
          <p:nvPr/>
        </p:nvSpPr>
        <p:spPr>
          <a:xfrm>
            <a:off x="1049935" y="534180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115F1C27-A536-6AA2-8476-81FA22A5CEDE}"/>
              </a:ext>
            </a:extLst>
          </p:cNvPr>
          <p:cNvCxnSpPr/>
          <p:nvPr/>
        </p:nvCxnSpPr>
        <p:spPr>
          <a:xfrm flipH="1">
            <a:off x="1335471" y="58332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C92D9E0E-1024-B126-0EB3-07AB855B1832}"/>
              </a:ext>
            </a:extLst>
          </p:cNvPr>
          <p:cNvSpPr txBox="1"/>
          <p:nvPr/>
        </p:nvSpPr>
        <p:spPr>
          <a:xfrm>
            <a:off x="1041551" y="571464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703F23BD-DE06-3734-F809-2577EBD6B019}"/>
              </a:ext>
            </a:extLst>
          </p:cNvPr>
          <p:cNvCxnSpPr/>
          <p:nvPr/>
        </p:nvCxnSpPr>
        <p:spPr>
          <a:xfrm flipH="1">
            <a:off x="1325425" y="622430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DE2FDED0-AF3F-CA16-273D-A3166EA617EA}"/>
              </a:ext>
            </a:extLst>
          </p:cNvPr>
          <p:cNvSpPr txBox="1"/>
          <p:nvPr/>
        </p:nvSpPr>
        <p:spPr>
          <a:xfrm>
            <a:off x="1031505" y="610886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E9E3CC41-0593-F9C7-50D8-C4913577BF26}"/>
              </a:ext>
            </a:extLst>
          </p:cNvPr>
          <p:cNvCxnSpPr>
            <a:cxnSpLocks/>
          </p:cNvCxnSpPr>
          <p:nvPr/>
        </p:nvCxnSpPr>
        <p:spPr>
          <a:xfrm flipH="1">
            <a:off x="1341956" y="44201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51DD3D16-5DF2-89B3-B342-7688DA0E95FA}"/>
              </a:ext>
            </a:extLst>
          </p:cNvPr>
          <p:cNvSpPr txBox="1"/>
          <p:nvPr/>
        </p:nvSpPr>
        <p:spPr>
          <a:xfrm>
            <a:off x="990744" y="4296963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圖片 70" descr="一張含有 寫生, 黑與白, 單色, 白色 的圖片&#10;&#10;AI 產生的內容可能不正確。">
            <a:extLst>
              <a:ext uri="{FF2B5EF4-FFF2-40B4-BE49-F238E27FC236}">
                <a16:creationId xmlns:a16="http://schemas.microsoft.com/office/drawing/2014/main" id="{E21CF7C9-B3AA-FE60-CD01-528A8180D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77" y="4263426"/>
            <a:ext cx="2103469" cy="2171700"/>
          </a:xfrm>
          <a:prstGeom prst="rect">
            <a:avLst/>
          </a:prstGeom>
        </p:spPr>
      </p:pic>
      <p:sp>
        <p:nvSpPr>
          <p:cNvPr id="72" name="矩形 71">
            <a:extLst>
              <a:ext uri="{FF2B5EF4-FFF2-40B4-BE49-F238E27FC236}">
                <a16:creationId xmlns:a16="http://schemas.microsoft.com/office/drawing/2014/main" id="{ACBA5CEC-6FFB-66F6-5ED5-B1B3D29F750C}"/>
              </a:ext>
            </a:extLst>
          </p:cNvPr>
          <p:cNvSpPr/>
          <p:nvPr/>
        </p:nvSpPr>
        <p:spPr>
          <a:xfrm>
            <a:off x="1489435" y="5565696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3" name="表格 72">
            <a:extLst>
              <a:ext uri="{FF2B5EF4-FFF2-40B4-BE49-F238E27FC236}">
                <a16:creationId xmlns:a16="http://schemas.microsoft.com/office/drawing/2014/main" id="{7356A42F-E07F-4958-1B34-22498D8F80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682408"/>
              </p:ext>
            </p:extLst>
          </p:nvPr>
        </p:nvGraphicFramePr>
        <p:xfrm>
          <a:off x="440663" y="3855258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Hyperoxiac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6" name="文字方塊 75">
            <a:extLst>
              <a:ext uri="{FF2B5EF4-FFF2-40B4-BE49-F238E27FC236}">
                <a16:creationId xmlns:a16="http://schemas.microsoft.com/office/drawing/2014/main" id="{24F93A9F-BB58-E35C-AB74-965E9B0FC16D}"/>
              </a:ext>
            </a:extLst>
          </p:cNvPr>
          <p:cNvSpPr txBox="1"/>
          <p:nvPr/>
        </p:nvSpPr>
        <p:spPr>
          <a:xfrm>
            <a:off x="456338" y="1558775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000" dirty="0"/>
              <a:t>ACSL4(79)</a:t>
            </a:r>
            <a:endParaRPr kumimoji="1" lang="zh-TW" altLang="en-US" sz="1000" dirty="0"/>
          </a:p>
        </p:txBody>
      </p: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4ED500D0-53D9-0E2B-E44C-3063EF586AD3}"/>
              </a:ext>
            </a:extLst>
          </p:cNvPr>
          <p:cNvSpPr txBox="1"/>
          <p:nvPr/>
        </p:nvSpPr>
        <p:spPr>
          <a:xfrm>
            <a:off x="252355" y="5566697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1C7C6C45-4809-BF85-1AD0-89EF2C8438BB}"/>
              </a:ext>
            </a:extLst>
          </p:cNvPr>
          <p:cNvCxnSpPr/>
          <p:nvPr/>
        </p:nvCxnSpPr>
        <p:spPr>
          <a:xfrm flipH="1">
            <a:off x="4749263" y="17944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FFA344E2-80B3-F380-F134-93DEC499CFA2}"/>
              </a:ext>
            </a:extLst>
          </p:cNvPr>
          <p:cNvSpPr txBox="1"/>
          <p:nvPr/>
        </p:nvSpPr>
        <p:spPr>
          <a:xfrm>
            <a:off x="4455343" y="167902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3D2DC41D-AC4F-A87C-45B0-E255AD1113E2}"/>
              </a:ext>
            </a:extLst>
          </p:cNvPr>
          <p:cNvCxnSpPr/>
          <p:nvPr/>
        </p:nvCxnSpPr>
        <p:spPr>
          <a:xfrm flipH="1">
            <a:off x="4739933" y="155575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9D1E530B-2BD8-59B8-8136-02B0C1A7282E}"/>
              </a:ext>
            </a:extLst>
          </p:cNvPr>
          <p:cNvSpPr txBox="1"/>
          <p:nvPr/>
        </p:nvSpPr>
        <p:spPr>
          <a:xfrm>
            <a:off x="4399317" y="1441062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0C9BE852-E184-5DDB-D0A4-CA4546BB7B8B}"/>
              </a:ext>
            </a:extLst>
          </p:cNvPr>
          <p:cNvCxnSpPr>
            <a:cxnSpLocks/>
          </p:cNvCxnSpPr>
          <p:nvPr/>
        </p:nvCxnSpPr>
        <p:spPr>
          <a:xfrm flipH="1">
            <a:off x="4751981" y="12736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BD38F08A-D41F-258E-2F48-458FF957B73F}"/>
              </a:ext>
            </a:extLst>
          </p:cNvPr>
          <p:cNvSpPr txBox="1"/>
          <p:nvPr/>
        </p:nvSpPr>
        <p:spPr>
          <a:xfrm>
            <a:off x="4400769" y="1177427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832D8B78-B467-6E76-2293-9841F17D291A}"/>
              </a:ext>
            </a:extLst>
          </p:cNvPr>
          <p:cNvCxnSpPr/>
          <p:nvPr/>
        </p:nvCxnSpPr>
        <p:spPr>
          <a:xfrm flipH="1">
            <a:off x="4758365" y="210332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FE550AA1-49D6-B41C-FAE1-CF859BC6BB45}"/>
              </a:ext>
            </a:extLst>
          </p:cNvPr>
          <p:cNvSpPr txBox="1"/>
          <p:nvPr/>
        </p:nvSpPr>
        <p:spPr>
          <a:xfrm>
            <a:off x="4464443" y="198470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3416ABE2-3BFE-BD14-BBE6-D974041A7EF4}"/>
              </a:ext>
            </a:extLst>
          </p:cNvPr>
          <p:cNvCxnSpPr/>
          <p:nvPr/>
        </p:nvCxnSpPr>
        <p:spPr>
          <a:xfrm flipH="1">
            <a:off x="4749979" y="247617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F610EA1A-154D-144B-1F1C-A8AD6C4246BB}"/>
              </a:ext>
            </a:extLst>
          </p:cNvPr>
          <p:cNvSpPr txBox="1"/>
          <p:nvPr/>
        </p:nvSpPr>
        <p:spPr>
          <a:xfrm>
            <a:off x="4456059" y="235754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直線接點 87">
            <a:extLst>
              <a:ext uri="{FF2B5EF4-FFF2-40B4-BE49-F238E27FC236}">
                <a16:creationId xmlns:a16="http://schemas.microsoft.com/office/drawing/2014/main" id="{E720B861-3642-C86E-13DF-E2CA9B13D25A}"/>
              </a:ext>
            </a:extLst>
          </p:cNvPr>
          <p:cNvCxnSpPr/>
          <p:nvPr/>
        </p:nvCxnSpPr>
        <p:spPr>
          <a:xfrm flipH="1">
            <a:off x="4739933" y="28672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D82C653A-3735-504D-7678-494F96C270A8}"/>
              </a:ext>
            </a:extLst>
          </p:cNvPr>
          <p:cNvSpPr txBox="1"/>
          <p:nvPr/>
        </p:nvSpPr>
        <p:spPr>
          <a:xfrm>
            <a:off x="4446013" y="275176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直線接點 89">
            <a:extLst>
              <a:ext uri="{FF2B5EF4-FFF2-40B4-BE49-F238E27FC236}">
                <a16:creationId xmlns:a16="http://schemas.microsoft.com/office/drawing/2014/main" id="{C9A6BC98-A53A-50A9-FE3E-9E94856736F3}"/>
              </a:ext>
            </a:extLst>
          </p:cNvPr>
          <p:cNvCxnSpPr>
            <a:cxnSpLocks/>
          </p:cNvCxnSpPr>
          <p:nvPr/>
        </p:nvCxnSpPr>
        <p:spPr>
          <a:xfrm flipH="1">
            <a:off x="4756464" y="106300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588CE85E-4EF3-0068-B90D-C08E62162113}"/>
              </a:ext>
            </a:extLst>
          </p:cNvPr>
          <p:cNvSpPr txBox="1"/>
          <p:nvPr/>
        </p:nvSpPr>
        <p:spPr>
          <a:xfrm>
            <a:off x="4405252" y="939864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" name="圖片 91" descr="一張含有 白色, 螢幕擷取畫面, 黑色, 黑與白 的圖片&#10;&#10;AI 產生的內容可能不正確。">
            <a:extLst>
              <a:ext uri="{FF2B5EF4-FFF2-40B4-BE49-F238E27FC236}">
                <a16:creationId xmlns:a16="http://schemas.microsoft.com/office/drawing/2014/main" id="{A6CD86DB-5ACA-8390-EF21-67A028FD8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767" y="939864"/>
            <a:ext cx="1231900" cy="2159000"/>
          </a:xfrm>
          <a:prstGeom prst="rect">
            <a:avLst/>
          </a:prstGeom>
        </p:spPr>
      </p:pic>
      <p:graphicFrame>
        <p:nvGraphicFramePr>
          <p:cNvPr id="93" name="表格 92">
            <a:extLst>
              <a:ext uri="{FF2B5EF4-FFF2-40B4-BE49-F238E27FC236}">
                <a16:creationId xmlns:a16="http://schemas.microsoft.com/office/drawing/2014/main" id="{42E1EE39-7A73-94F8-ADF9-CD8235CED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736059"/>
              </p:ext>
            </p:extLst>
          </p:nvPr>
        </p:nvGraphicFramePr>
        <p:xfrm>
          <a:off x="3855201" y="546078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4" name="矩形 93">
            <a:extLst>
              <a:ext uri="{FF2B5EF4-FFF2-40B4-BE49-F238E27FC236}">
                <a16:creationId xmlns:a16="http://schemas.microsoft.com/office/drawing/2014/main" id="{D2E3FB72-EDD7-3BF1-3685-F1E0A67274C1}"/>
              </a:ext>
            </a:extLst>
          </p:cNvPr>
          <p:cNvSpPr/>
          <p:nvPr/>
        </p:nvSpPr>
        <p:spPr>
          <a:xfrm>
            <a:off x="4901993" y="1608204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5" name="直線接點 94">
            <a:extLst>
              <a:ext uri="{FF2B5EF4-FFF2-40B4-BE49-F238E27FC236}">
                <a16:creationId xmlns:a16="http://schemas.microsoft.com/office/drawing/2014/main" id="{EC48EE8F-A524-30A7-4F59-740C8D82F094}"/>
              </a:ext>
            </a:extLst>
          </p:cNvPr>
          <p:cNvCxnSpPr/>
          <p:nvPr/>
        </p:nvCxnSpPr>
        <p:spPr>
          <a:xfrm flipH="1">
            <a:off x="4708918" y="519855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C94B79CE-6146-A589-FFF1-25F45BC47171}"/>
              </a:ext>
            </a:extLst>
          </p:cNvPr>
          <p:cNvSpPr txBox="1"/>
          <p:nvPr/>
        </p:nvSpPr>
        <p:spPr>
          <a:xfrm>
            <a:off x="4414998" y="508309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DF0A2FD4-08F1-CE8C-23F1-826CB2DF1095}"/>
              </a:ext>
            </a:extLst>
          </p:cNvPr>
          <p:cNvCxnSpPr/>
          <p:nvPr/>
        </p:nvCxnSpPr>
        <p:spPr>
          <a:xfrm flipH="1">
            <a:off x="4699588" y="49598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88B4FC0B-4E18-B093-1530-92B3A7595F7E}"/>
              </a:ext>
            </a:extLst>
          </p:cNvPr>
          <p:cNvSpPr txBox="1"/>
          <p:nvPr/>
        </p:nvSpPr>
        <p:spPr>
          <a:xfrm>
            <a:off x="4358972" y="4845138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1C811E48-FD70-9C9A-9F2D-76A3C6138E8A}"/>
              </a:ext>
            </a:extLst>
          </p:cNvPr>
          <p:cNvCxnSpPr>
            <a:cxnSpLocks/>
          </p:cNvCxnSpPr>
          <p:nvPr/>
        </p:nvCxnSpPr>
        <p:spPr>
          <a:xfrm flipH="1">
            <a:off x="4711636" y="467774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F4D94528-20FF-270F-EE48-16B31FA052A0}"/>
              </a:ext>
            </a:extLst>
          </p:cNvPr>
          <p:cNvSpPr txBox="1"/>
          <p:nvPr/>
        </p:nvSpPr>
        <p:spPr>
          <a:xfrm>
            <a:off x="4360424" y="458150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直線接點 100">
            <a:extLst>
              <a:ext uri="{FF2B5EF4-FFF2-40B4-BE49-F238E27FC236}">
                <a16:creationId xmlns:a16="http://schemas.microsoft.com/office/drawing/2014/main" id="{640E64CD-20D6-FA4B-65C7-AFC217BBCBE7}"/>
              </a:ext>
            </a:extLst>
          </p:cNvPr>
          <p:cNvCxnSpPr/>
          <p:nvPr/>
        </p:nvCxnSpPr>
        <p:spPr>
          <a:xfrm flipH="1">
            <a:off x="4718020" y="55074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E661BACB-218B-AFCC-0B8D-84F42E39E85B}"/>
              </a:ext>
            </a:extLst>
          </p:cNvPr>
          <p:cNvSpPr txBox="1"/>
          <p:nvPr/>
        </p:nvSpPr>
        <p:spPr>
          <a:xfrm>
            <a:off x="4424098" y="538877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直線接點 102">
            <a:extLst>
              <a:ext uri="{FF2B5EF4-FFF2-40B4-BE49-F238E27FC236}">
                <a16:creationId xmlns:a16="http://schemas.microsoft.com/office/drawing/2014/main" id="{E7B1F9EE-0B6C-38B3-F25A-7A66D2D0759C}"/>
              </a:ext>
            </a:extLst>
          </p:cNvPr>
          <p:cNvCxnSpPr/>
          <p:nvPr/>
        </p:nvCxnSpPr>
        <p:spPr>
          <a:xfrm flipH="1">
            <a:off x="4709634" y="588024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27D50A34-EDCC-CB48-98AC-1B0499C5B0BD}"/>
              </a:ext>
            </a:extLst>
          </p:cNvPr>
          <p:cNvSpPr txBox="1"/>
          <p:nvPr/>
        </p:nvSpPr>
        <p:spPr>
          <a:xfrm>
            <a:off x="4415714" y="576162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直線接點 104">
            <a:extLst>
              <a:ext uri="{FF2B5EF4-FFF2-40B4-BE49-F238E27FC236}">
                <a16:creationId xmlns:a16="http://schemas.microsoft.com/office/drawing/2014/main" id="{F114A7C6-F312-9A76-E6C9-4229E4978C00}"/>
              </a:ext>
            </a:extLst>
          </p:cNvPr>
          <p:cNvCxnSpPr/>
          <p:nvPr/>
        </p:nvCxnSpPr>
        <p:spPr>
          <a:xfrm flipH="1">
            <a:off x="4699588" y="627128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02619D7-9B33-0548-3939-68001BAD44B4}"/>
              </a:ext>
            </a:extLst>
          </p:cNvPr>
          <p:cNvSpPr txBox="1"/>
          <p:nvPr/>
        </p:nvSpPr>
        <p:spPr>
          <a:xfrm>
            <a:off x="4405668" y="615584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7" name="直線接點 106">
            <a:extLst>
              <a:ext uri="{FF2B5EF4-FFF2-40B4-BE49-F238E27FC236}">
                <a16:creationId xmlns:a16="http://schemas.microsoft.com/office/drawing/2014/main" id="{9472873E-B888-DAB5-F282-2BA56CC92335}"/>
              </a:ext>
            </a:extLst>
          </p:cNvPr>
          <p:cNvCxnSpPr>
            <a:cxnSpLocks/>
          </p:cNvCxnSpPr>
          <p:nvPr/>
        </p:nvCxnSpPr>
        <p:spPr>
          <a:xfrm flipH="1">
            <a:off x="4716119" y="44670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51F5A4BE-CCE5-FF82-C826-6AC9842E00AF}"/>
              </a:ext>
            </a:extLst>
          </p:cNvPr>
          <p:cNvSpPr txBox="1"/>
          <p:nvPr/>
        </p:nvSpPr>
        <p:spPr>
          <a:xfrm>
            <a:off x="4364907" y="4343940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9" name="圖片 108" descr="一張含有 白色, 黑與白, 黑色, 行 的圖片&#10;&#10;AI 產生的內容可能不正確。">
            <a:extLst>
              <a:ext uri="{FF2B5EF4-FFF2-40B4-BE49-F238E27FC236}">
                <a16:creationId xmlns:a16="http://schemas.microsoft.com/office/drawing/2014/main" id="{8AE77A22-2228-19C8-F11B-03CCDCFBB9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7557" y="4352224"/>
            <a:ext cx="1231900" cy="2171700"/>
          </a:xfrm>
          <a:prstGeom prst="rect">
            <a:avLst/>
          </a:prstGeom>
        </p:spPr>
      </p:pic>
      <p:graphicFrame>
        <p:nvGraphicFramePr>
          <p:cNvPr id="110" name="表格 109">
            <a:extLst>
              <a:ext uri="{FF2B5EF4-FFF2-40B4-BE49-F238E27FC236}">
                <a16:creationId xmlns:a16="http://schemas.microsoft.com/office/drawing/2014/main" id="{7EC689D3-E643-0B80-E7C7-1408EBD76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01356"/>
              </p:ext>
            </p:extLst>
          </p:nvPr>
        </p:nvGraphicFramePr>
        <p:xfrm>
          <a:off x="3812344" y="3898726"/>
          <a:ext cx="2246472" cy="49202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2913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Hyperoxiac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1" name="矩形 110">
            <a:extLst>
              <a:ext uri="{FF2B5EF4-FFF2-40B4-BE49-F238E27FC236}">
                <a16:creationId xmlns:a16="http://schemas.microsoft.com/office/drawing/2014/main" id="{BFFEE9E8-E7FC-2046-E00C-B7AB9141F51C}"/>
              </a:ext>
            </a:extLst>
          </p:cNvPr>
          <p:cNvSpPr/>
          <p:nvPr/>
        </p:nvSpPr>
        <p:spPr>
          <a:xfrm>
            <a:off x="4875465" y="5646649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52C71F65-8728-1940-6D7D-628F8515F321}"/>
              </a:ext>
            </a:extLst>
          </p:cNvPr>
          <p:cNvSpPr txBox="1"/>
          <p:nvPr/>
        </p:nvSpPr>
        <p:spPr>
          <a:xfrm>
            <a:off x="3833636" y="1649730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000" dirty="0"/>
              <a:t>ACSL4(79)</a:t>
            </a:r>
            <a:endParaRPr kumimoji="1" lang="zh-TW" altLang="en-US" sz="1000" dirty="0"/>
          </a:p>
        </p:txBody>
      </p:sp>
      <p:sp>
        <p:nvSpPr>
          <p:cNvPr id="114" name="文字方塊 113">
            <a:extLst>
              <a:ext uri="{FF2B5EF4-FFF2-40B4-BE49-F238E27FC236}">
                <a16:creationId xmlns:a16="http://schemas.microsoft.com/office/drawing/2014/main" id="{6FD9293C-15F0-838C-050A-37C41644C315}"/>
              </a:ext>
            </a:extLst>
          </p:cNvPr>
          <p:cNvSpPr txBox="1"/>
          <p:nvPr/>
        </p:nvSpPr>
        <p:spPr>
          <a:xfrm>
            <a:off x="3827508" y="5667156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5" name="直線接點 114">
            <a:extLst>
              <a:ext uri="{FF2B5EF4-FFF2-40B4-BE49-F238E27FC236}">
                <a16:creationId xmlns:a16="http://schemas.microsoft.com/office/drawing/2014/main" id="{476DD45D-8139-76F6-DE9E-18A5A82B4A95}"/>
              </a:ext>
            </a:extLst>
          </p:cNvPr>
          <p:cNvCxnSpPr/>
          <p:nvPr/>
        </p:nvCxnSpPr>
        <p:spPr>
          <a:xfrm flipH="1">
            <a:off x="7548127" y="17086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字方塊 115">
            <a:extLst>
              <a:ext uri="{FF2B5EF4-FFF2-40B4-BE49-F238E27FC236}">
                <a16:creationId xmlns:a16="http://schemas.microsoft.com/office/drawing/2014/main" id="{17C9F724-85BE-9D70-0D5F-321324BA7B9C}"/>
              </a:ext>
            </a:extLst>
          </p:cNvPr>
          <p:cNvSpPr txBox="1"/>
          <p:nvPr/>
        </p:nvSpPr>
        <p:spPr>
          <a:xfrm>
            <a:off x="7254207" y="159317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7" name="直線接點 116">
            <a:extLst>
              <a:ext uri="{FF2B5EF4-FFF2-40B4-BE49-F238E27FC236}">
                <a16:creationId xmlns:a16="http://schemas.microsoft.com/office/drawing/2014/main" id="{084E4E03-F75E-B63F-8A2B-4ECD6B8CB298}"/>
              </a:ext>
            </a:extLst>
          </p:cNvPr>
          <p:cNvCxnSpPr/>
          <p:nvPr/>
        </p:nvCxnSpPr>
        <p:spPr>
          <a:xfrm flipH="1">
            <a:off x="7538797" y="146990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文字方塊 117">
            <a:extLst>
              <a:ext uri="{FF2B5EF4-FFF2-40B4-BE49-F238E27FC236}">
                <a16:creationId xmlns:a16="http://schemas.microsoft.com/office/drawing/2014/main" id="{D682D954-BE2B-D89E-48CD-D93BBD305329}"/>
              </a:ext>
            </a:extLst>
          </p:cNvPr>
          <p:cNvSpPr txBox="1"/>
          <p:nvPr/>
        </p:nvSpPr>
        <p:spPr>
          <a:xfrm>
            <a:off x="7198181" y="1355211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9" name="直線接點 118">
            <a:extLst>
              <a:ext uri="{FF2B5EF4-FFF2-40B4-BE49-F238E27FC236}">
                <a16:creationId xmlns:a16="http://schemas.microsoft.com/office/drawing/2014/main" id="{0BCF432E-4EF1-CDCC-F4F4-5BEC9FD0B7E1}"/>
              </a:ext>
            </a:extLst>
          </p:cNvPr>
          <p:cNvCxnSpPr>
            <a:cxnSpLocks/>
          </p:cNvCxnSpPr>
          <p:nvPr/>
        </p:nvCxnSpPr>
        <p:spPr>
          <a:xfrm flipH="1">
            <a:off x="7550845" y="11878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字方塊 119">
            <a:extLst>
              <a:ext uri="{FF2B5EF4-FFF2-40B4-BE49-F238E27FC236}">
                <a16:creationId xmlns:a16="http://schemas.microsoft.com/office/drawing/2014/main" id="{37411224-1713-5F3D-1F04-B62C778F618D}"/>
              </a:ext>
            </a:extLst>
          </p:cNvPr>
          <p:cNvSpPr txBox="1"/>
          <p:nvPr/>
        </p:nvSpPr>
        <p:spPr>
          <a:xfrm>
            <a:off x="7199633" y="109157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1" name="直線接點 120">
            <a:extLst>
              <a:ext uri="{FF2B5EF4-FFF2-40B4-BE49-F238E27FC236}">
                <a16:creationId xmlns:a16="http://schemas.microsoft.com/office/drawing/2014/main" id="{0226DA07-EE28-9DBC-D10A-C17EFE2EBBF9}"/>
              </a:ext>
            </a:extLst>
          </p:cNvPr>
          <p:cNvCxnSpPr/>
          <p:nvPr/>
        </p:nvCxnSpPr>
        <p:spPr>
          <a:xfrm flipH="1">
            <a:off x="7557229" y="20174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>
            <a:extLst>
              <a:ext uri="{FF2B5EF4-FFF2-40B4-BE49-F238E27FC236}">
                <a16:creationId xmlns:a16="http://schemas.microsoft.com/office/drawing/2014/main" id="{596DFEC2-97E6-3F31-A337-024DEC52DE86}"/>
              </a:ext>
            </a:extLst>
          </p:cNvPr>
          <p:cNvSpPr txBox="1"/>
          <p:nvPr/>
        </p:nvSpPr>
        <p:spPr>
          <a:xfrm>
            <a:off x="7263307" y="189885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3" name="直線接點 122">
            <a:extLst>
              <a:ext uri="{FF2B5EF4-FFF2-40B4-BE49-F238E27FC236}">
                <a16:creationId xmlns:a16="http://schemas.microsoft.com/office/drawing/2014/main" id="{850526C6-1542-0A93-4EE8-1A6ED772A48D}"/>
              </a:ext>
            </a:extLst>
          </p:cNvPr>
          <p:cNvCxnSpPr/>
          <p:nvPr/>
        </p:nvCxnSpPr>
        <p:spPr>
          <a:xfrm flipH="1">
            <a:off x="7548843" y="239032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字方塊 123">
            <a:extLst>
              <a:ext uri="{FF2B5EF4-FFF2-40B4-BE49-F238E27FC236}">
                <a16:creationId xmlns:a16="http://schemas.microsoft.com/office/drawing/2014/main" id="{10672307-EA38-57B1-6E85-D5E9C02C5C36}"/>
              </a:ext>
            </a:extLst>
          </p:cNvPr>
          <p:cNvSpPr txBox="1"/>
          <p:nvPr/>
        </p:nvSpPr>
        <p:spPr>
          <a:xfrm>
            <a:off x="7254923" y="227169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5" name="直線接點 124">
            <a:extLst>
              <a:ext uri="{FF2B5EF4-FFF2-40B4-BE49-F238E27FC236}">
                <a16:creationId xmlns:a16="http://schemas.microsoft.com/office/drawing/2014/main" id="{BCFEB910-8CFC-3047-8273-236208619F14}"/>
              </a:ext>
            </a:extLst>
          </p:cNvPr>
          <p:cNvCxnSpPr/>
          <p:nvPr/>
        </p:nvCxnSpPr>
        <p:spPr>
          <a:xfrm flipH="1">
            <a:off x="7538797" y="278135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文字方塊 125">
            <a:extLst>
              <a:ext uri="{FF2B5EF4-FFF2-40B4-BE49-F238E27FC236}">
                <a16:creationId xmlns:a16="http://schemas.microsoft.com/office/drawing/2014/main" id="{4EB40BAE-F7A6-8672-A2F0-3621B5416497}"/>
              </a:ext>
            </a:extLst>
          </p:cNvPr>
          <p:cNvSpPr txBox="1"/>
          <p:nvPr/>
        </p:nvSpPr>
        <p:spPr>
          <a:xfrm>
            <a:off x="7244877" y="266591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直線接點 126">
            <a:extLst>
              <a:ext uri="{FF2B5EF4-FFF2-40B4-BE49-F238E27FC236}">
                <a16:creationId xmlns:a16="http://schemas.microsoft.com/office/drawing/2014/main" id="{529B2934-0884-7E88-9028-1C6E4458039C}"/>
              </a:ext>
            </a:extLst>
          </p:cNvPr>
          <p:cNvCxnSpPr>
            <a:cxnSpLocks/>
          </p:cNvCxnSpPr>
          <p:nvPr/>
        </p:nvCxnSpPr>
        <p:spPr>
          <a:xfrm flipH="1">
            <a:off x="7555328" y="9771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字方塊 127">
            <a:extLst>
              <a:ext uri="{FF2B5EF4-FFF2-40B4-BE49-F238E27FC236}">
                <a16:creationId xmlns:a16="http://schemas.microsoft.com/office/drawing/2014/main" id="{B5A11262-E890-D801-3E77-03AD0145E924}"/>
              </a:ext>
            </a:extLst>
          </p:cNvPr>
          <p:cNvSpPr txBox="1"/>
          <p:nvPr/>
        </p:nvSpPr>
        <p:spPr>
          <a:xfrm>
            <a:off x="7204116" y="854013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9" name="表格 128">
            <a:extLst>
              <a:ext uri="{FF2B5EF4-FFF2-40B4-BE49-F238E27FC236}">
                <a16:creationId xmlns:a16="http://schemas.microsoft.com/office/drawing/2014/main" id="{83A9E82E-3ABB-0A77-1EEC-F2059A4FE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979019"/>
              </p:ext>
            </p:extLst>
          </p:nvPr>
        </p:nvGraphicFramePr>
        <p:xfrm>
          <a:off x="6627849" y="380437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30" name="直線接點 129">
            <a:extLst>
              <a:ext uri="{FF2B5EF4-FFF2-40B4-BE49-F238E27FC236}">
                <a16:creationId xmlns:a16="http://schemas.microsoft.com/office/drawing/2014/main" id="{4CA33AE0-A41E-77EC-9B57-74DB48127E89}"/>
              </a:ext>
            </a:extLst>
          </p:cNvPr>
          <p:cNvCxnSpPr/>
          <p:nvPr/>
        </p:nvCxnSpPr>
        <p:spPr>
          <a:xfrm flipH="1">
            <a:off x="7548123" y="509925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字方塊 130">
            <a:extLst>
              <a:ext uri="{FF2B5EF4-FFF2-40B4-BE49-F238E27FC236}">
                <a16:creationId xmlns:a16="http://schemas.microsoft.com/office/drawing/2014/main" id="{D000089B-07BC-DBDF-7726-64E75B6D2DE8}"/>
              </a:ext>
            </a:extLst>
          </p:cNvPr>
          <p:cNvSpPr txBox="1"/>
          <p:nvPr/>
        </p:nvSpPr>
        <p:spPr>
          <a:xfrm>
            <a:off x="7254203" y="498379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2" name="直線接點 131">
            <a:extLst>
              <a:ext uri="{FF2B5EF4-FFF2-40B4-BE49-F238E27FC236}">
                <a16:creationId xmlns:a16="http://schemas.microsoft.com/office/drawing/2014/main" id="{2D556971-7EA6-9871-A2D5-65DFB2BCD766}"/>
              </a:ext>
            </a:extLst>
          </p:cNvPr>
          <p:cNvCxnSpPr/>
          <p:nvPr/>
        </p:nvCxnSpPr>
        <p:spPr>
          <a:xfrm flipH="1">
            <a:off x="7538793" y="486053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文字方塊 132">
            <a:extLst>
              <a:ext uri="{FF2B5EF4-FFF2-40B4-BE49-F238E27FC236}">
                <a16:creationId xmlns:a16="http://schemas.microsoft.com/office/drawing/2014/main" id="{48AED53C-2353-1799-3200-5366E5EBE92B}"/>
              </a:ext>
            </a:extLst>
          </p:cNvPr>
          <p:cNvSpPr txBox="1"/>
          <p:nvPr/>
        </p:nvSpPr>
        <p:spPr>
          <a:xfrm>
            <a:off x="7198177" y="4745840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4" name="直線接點 133">
            <a:extLst>
              <a:ext uri="{FF2B5EF4-FFF2-40B4-BE49-F238E27FC236}">
                <a16:creationId xmlns:a16="http://schemas.microsoft.com/office/drawing/2014/main" id="{81E8EC70-8B6F-7B74-5551-5200968FCDCA}"/>
              </a:ext>
            </a:extLst>
          </p:cNvPr>
          <p:cNvCxnSpPr>
            <a:cxnSpLocks/>
          </p:cNvCxnSpPr>
          <p:nvPr/>
        </p:nvCxnSpPr>
        <p:spPr>
          <a:xfrm flipH="1">
            <a:off x="7550841" y="457845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字方塊 134">
            <a:extLst>
              <a:ext uri="{FF2B5EF4-FFF2-40B4-BE49-F238E27FC236}">
                <a16:creationId xmlns:a16="http://schemas.microsoft.com/office/drawing/2014/main" id="{5EDA8EC8-64E7-4665-8E43-3D6F17AF1640}"/>
              </a:ext>
            </a:extLst>
          </p:cNvPr>
          <p:cNvSpPr txBox="1"/>
          <p:nvPr/>
        </p:nvSpPr>
        <p:spPr>
          <a:xfrm>
            <a:off x="7199629" y="448220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6" name="直線接點 135">
            <a:extLst>
              <a:ext uri="{FF2B5EF4-FFF2-40B4-BE49-F238E27FC236}">
                <a16:creationId xmlns:a16="http://schemas.microsoft.com/office/drawing/2014/main" id="{BD92FC19-86D8-EE94-E97C-92355818297B}"/>
              </a:ext>
            </a:extLst>
          </p:cNvPr>
          <p:cNvCxnSpPr/>
          <p:nvPr/>
        </p:nvCxnSpPr>
        <p:spPr>
          <a:xfrm flipH="1">
            <a:off x="7557225" y="54081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字方塊 136">
            <a:extLst>
              <a:ext uri="{FF2B5EF4-FFF2-40B4-BE49-F238E27FC236}">
                <a16:creationId xmlns:a16="http://schemas.microsoft.com/office/drawing/2014/main" id="{D0FD7396-8367-CC8D-7300-2F7353AA5551}"/>
              </a:ext>
            </a:extLst>
          </p:cNvPr>
          <p:cNvSpPr txBox="1"/>
          <p:nvPr/>
        </p:nvSpPr>
        <p:spPr>
          <a:xfrm>
            <a:off x="7263303" y="528948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8" name="直線接點 137">
            <a:extLst>
              <a:ext uri="{FF2B5EF4-FFF2-40B4-BE49-F238E27FC236}">
                <a16:creationId xmlns:a16="http://schemas.microsoft.com/office/drawing/2014/main" id="{618951F5-AD0C-7D52-6090-08F56C187B3D}"/>
              </a:ext>
            </a:extLst>
          </p:cNvPr>
          <p:cNvCxnSpPr/>
          <p:nvPr/>
        </p:nvCxnSpPr>
        <p:spPr>
          <a:xfrm flipH="1">
            <a:off x="7548839" y="578094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文字方塊 138">
            <a:extLst>
              <a:ext uri="{FF2B5EF4-FFF2-40B4-BE49-F238E27FC236}">
                <a16:creationId xmlns:a16="http://schemas.microsoft.com/office/drawing/2014/main" id="{74F0E8D5-AF1F-777A-435E-3A11863AE76F}"/>
              </a:ext>
            </a:extLst>
          </p:cNvPr>
          <p:cNvSpPr txBox="1"/>
          <p:nvPr/>
        </p:nvSpPr>
        <p:spPr>
          <a:xfrm>
            <a:off x="7254919" y="566232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0" name="直線接點 139">
            <a:extLst>
              <a:ext uri="{FF2B5EF4-FFF2-40B4-BE49-F238E27FC236}">
                <a16:creationId xmlns:a16="http://schemas.microsoft.com/office/drawing/2014/main" id="{8C10284C-A76B-DE09-906E-879607FB6F3F}"/>
              </a:ext>
            </a:extLst>
          </p:cNvPr>
          <p:cNvCxnSpPr/>
          <p:nvPr/>
        </p:nvCxnSpPr>
        <p:spPr>
          <a:xfrm flipH="1">
            <a:off x="7538793" y="617198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文字方塊 140">
            <a:extLst>
              <a:ext uri="{FF2B5EF4-FFF2-40B4-BE49-F238E27FC236}">
                <a16:creationId xmlns:a16="http://schemas.microsoft.com/office/drawing/2014/main" id="{0AAD4ABB-7B19-E48B-DEDD-84DB27F7F71D}"/>
              </a:ext>
            </a:extLst>
          </p:cNvPr>
          <p:cNvSpPr txBox="1"/>
          <p:nvPr/>
        </p:nvSpPr>
        <p:spPr>
          <a:xfrm>
            <a:off x="7244873" y="605654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2" name="直線接點 141">
            <a:extLst>
              <a:ext uri="{FF2B5EF4-FFF2-40B4-BE49-F238E27FC236}">
                <a16:creationId xmlns:a16="http://schemas.microsoft.com/office/drawing/2014/main" id="{BB55058D-3B80-2410-48D8-9651F497B3BB}"/>
              </a:ext>
            </a:extLst>
          </p:cNvPr>
          <p:cNvCxnSpPr>
            <a:cxnSpLocks/>
          </p:cNvCxnSpPr>
          <p:nvPr/>
        </p:nvCxnSpPr>
        <p:spPr>
          <a:xfrm flipH="1">
            <a:off x="7555324" y="436778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文字方塊 142">
            <a:extLst>
              <a:ext uri="{FF2B5EF4-FFF2-40B4-BE49-F238E27FC236}">
                <a16:creationId xmlns:a16="http://schemas.microsoft.com/office/drawing/2014/main" id="{25BE6E75-5618-908B-F302-94DE8955F260}"/>
              </a:ext>
            </a:extLst>
          </p:cNvPr>
          <p:cNvSpPr txBox="1"/>
          <p:nvPr/>
        </p:nvSpPr>
        <p:spPr>
          <a:xfrm>
            <a:off x="7204112" y="4244642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4" name="表格 143">
            <a:extLst>
              <a:ext uri="{FF2B5EF4-FFF2-40B4-BE49-F238E27FC236}">
                <a16:creationId xmlns:a16="http://schemas.microsoft.com/office/drawing/2014/main" id="{CBFEFC61-6565-BCE4-8EF1-A42C948C4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077373"/>
              </p:ext>
            </p:extLst>
          </p:nvPr>
        </p:nvGraphicFramePr>
        <p:xfrm>
          <a:off x="6627849" y="3784513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6" name="圖片 145" descr="一張含有 黑色, 白色, 黑與白, 寫生 的圖片&#10;&#10;AI 產生的內容可能不正確。">
            <a:extLst>
              <a:ext uri="{FF2B5EF4-FFF2-40B4-BE49-F238E27FC236}">
                <a16:creationId xmlns:a16="http://schemas.microsoft.com/office/drawing/2014/main" id="{AA171A70-1410-A645-69F5-44ADD7A128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1464" y="839170"/>
            <a:ext cx="1320800" cy="2197100"/>
          </a:xfrm>
          <a:prstGeom prst="rect">
            <a:avLst/>
          </a:prstGeom>
        </p:spPr>
      </p:pic>
      <p:sp>
        <p:nvSpPr>
          <p:cNvPr id="147" name="矩形 146">
            <a:extLst>
              <a:ext uri="{FF2B5EF4-FFF2-40B4-BE49-F238E27FC236}">
                <a16:creationId xmlns:a16="http://schemas.microsoft.com/office/drawing/2014/main" id="{A60F3EA9-0ADD-B12B-CEFD-F41192BB0FB0}"/>
              </a:ext>
            </a:extLst>
          </p:cNvPr>
          <p:cNvSpPr/>
          <p:nvPr/>
        </p:nvSpPr>
        <p:spPr>
          <a:xfrm>
            <a:off x="7674641" y="1509798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8" name="圖片 147" descr="一張含有 螢幕擷取畫面, 黑色, 白色, 黑與白 的圖片&#10;&#10;AI 產生的內容可能不正確。">
            <a:extLst>
              <a:ext uri="{FF2B5EF4-FFF2-40B4-BE49-F238E27FC236}">
                <a16:creationId xmlns:a16="http://schemas.microsoft.com/office/drawing/2014/main" id="{7E590FAD-3C13-7502-84D4-4D64CE9B9B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4581" y="4295935"/>
            <a:ext cx="1231900" cy="2133173"/>
          </a:xfrm>
          <a:prstGeom prst="rect">
            <a:avLst/>
          </a:prstGeom>
        </p:spPr>
      </p:pic>
      <p:sp>
        <p:nvSpPr>
          <p:cNvPr id="149" name="矩形 148">
            <a:extLst>
              <a:ext uri="{FF2B5EF4-FFF2-40B4-BE49-F238E27FC236}">
                <a16:creationId xmlns:a16="http://schemas.microsoft.com/office/drawing/2014/main" id="{7498097B-37B0-8458-216B-9B5F315B816A}"/>
              </a:ext>
            </a:extLst>
          </p:cNvPr>
          <p:cNvSpPr/>
          <p:nvPr/>
        </p:nvSpPr>
        <p:spPr>
          <a:xfrm>
            <a:off x="7694255" y="5468462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文字方塊 149">
            <a:extLst>
              <a:ext uri="{FF2B5EF4-FFF2-40B4-BE49-F238E27FC236}">
                <a16:creationId xmlns:a16="http://schemas.microsoft.com/office/drawing/2014/main" id="{20F938AD-DF69-D82E-FE43-1EC76B57DAF2}"/>
              </a:ext>
            </a:extLst>
          </p:cNvPr>
          <p:cNvSpPr txBox="1"/>
          <p:nvPr/>
        </p:nvSpPr>
        <p:spPr>
          <a:xfrm>
            <a:off x="6618749" y="1527595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000" dirty="0"/>
              <a:t>ACSL4(79)</a:t>
            </a:r>
            <a:endParaRPr kumimoji="1" lang="zh-TW" altLang="en-US" sz="1000" dirty="0"/>
          </a:p>
        </p:txBody>
      </p:sp>
      <p:sp>
        <p:nvSpPr>
          <p:cNvPr id="151" name="文字方塊 150">
            <a:extLst>
              <a:ext uri="{FF2B5EF4-FFF2-40B4-BE49-F238E27FC236}">
                <a16:creationId xmlns:a16="http://schemas.microsoft.com/office/drawing/2014/main" id="{834A107C-8680-B63D-3E9A-4A03426C9BDC}"/>
              </a:ext>
            </a:extLst>
          </p:cNvPr>
          <p:cNvSpPr txBox="1"/>
          <p:nvPr/>
        </p:nvSpPr>
        <p:spPr>
          <a:xfrm>
            <a:off x="6586399" y="5522006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481D11D-F232-6293-AFB5-33970278D3F8}"/>
              </a:ext>
            </a:extLst>
          </p:cNvPr>
          <p:cNvSpPr txBox="1"/>
          <p:nvPr/>
        </p:nvSpPr>
        <p:spPr>
          <a:xfrm>
            <a:off x="-3508" y="216939"/>
            <a:ext cx="67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93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480944C3-42A9-F34F-2CC6-D9FC9E0C7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6-2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3890A332-05DD-FF23-B4A1-7D00C2C8CF9E}"/>
              </a:ext>
            </a:extLst>
          </p:cNvPr>
          <p:cNvCxnSpPr/>
          <p:nvPr/>
        </p:nvCxnSpPr>
        <p:spPr>
          <a:xfrm flipH="1">
            <a:off x="1587940" y="133959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8A6F0461-BA04-B353-6572-E2C01DA59734}"/>
              </a:ext>
            </a:extLst>
          </p:cNvPr>
          <p:cNvSpPr txBox="1"/>
          <p:nvPr/>
        </p:nvSpPr>
        <p:spPr>
          <a:xfrm>
            <a:off x="1294020" y="122414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474E8039-3AF9-FA00-624A-4D8786F023B8}"/>
              </a:ext>
            </a:extLst>
          </p:cNvPr>
          <p:cNvCxnSpPr/>
          <p:nvPr/>
        </p:nvCxnSpPr>
        <p:spPr>
          <a:xfrm flipH="1">
            <a:off x="1578610" y="11808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4F2710D4-484D-6695-1A93-850B2DE810A8}"/>
              </a:ext>
            </a:extLst>
          </p:cNvPr>
          <p:cNvSpPr txBox="1"/>
          <p:nvPr/>
        </p:nvSpPr>
        <p:spPr>
          <a:xfrm>
            <a:off x="1229883" y="1061649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FCDCEA36-7F93-8399-652C-C4BE9E07834F}"/>
              </a:ext>
            </a:extLst>
          </p:cNvPr>
          <p:cNvCxnSpPr/>
          <p:nvPr/>
        </p:nvCxnSpPr>
        <p:spPr>
          <a:xfrm flipH="1">
            <a:off x="1590658" y="10358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3490753-6027-C39A-6B59-BD6AB1E22D2C}"/>
              </a:ext>
            </a:extLst>
          </p:cNvPr>
          <p:cNvSpPr txBox="1"/>
          <p:nvPr/>
        </p:nvSpPr>
        <p:spPr>
          <a:xfrm>
            <a:off x="1239446" y="930598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42C95605-6C28-9CCA-C1B4-304A8B0361DB}"/>
              </a:ext>
            </a:extLst>
          </p:cNvPr>
          <p:cNvCxnSpPr/>
          <p:nvPr/>
        </p:nvCxnSpPr>
        <p:spPr>
          <a:xfrm flipH="1">
            <a:off x="1598925" y="9484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1DF8DA0E-1E7F-C467-9DA2-CEA152795588}"/>
              </a:ext>
            </a:extLst>
          </p:cNvPr>
          <p:cNvSpPr txBox="1"/>
          <p:nvPr/>
        </p:nvSpPr>
        <p:spPr>
          <a:xfrm>
            <a:off x="1245882" y="79712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2B5E461E-7598-767E-2941-FEE54CC54933}"/>
              </a:ext>
            </a:extLst>
          </p:cNvPr>
          <p:cNvCxnSpPr/>
          <p:nvPr/>
        </p:nvCxnSpPr>
        <p:spPr>
          <a:xfrm flipH="1">
            <a:off x="1597042" y="15856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101F3E4F-7B18-08A3-261F-690B814B5996}"/>
              </a:ext>
            </a:extLst>
          </p:cNvPr>
          <p:cNvSpPr txBox="1"/>
          <p:nvPr/>
        </p:nvSpPr>
        <p:spPr>
          <a:xfrm>
            <a:off x="1303120" y="145679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00D32F35-2A5C-DA3B-6B17-369B37E68962}"/>
              </a:ext>
            </a:extLst>
          </p:cNvPr>
          <p:cNvCxnSpPr/>
          <p:nvPr/>
        </p:nvCxnSpPr>
        <p:spPr>
          <a:xfrm flipH="1">
            <a:off x="1588656" y="181417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58E867F4-659F-4546-96E9-D946D5A1C487}"/>
              </a:ext>
            </a:extLst>
          </p:cNvPr>
          <p:cNvSpPr txBox="1"/>
          <p:nvPr/>
        </p:nvSpPr>
        <p:spPr>
          <a:xfrm>
            <a:off x="1294736" y="168527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5E7229C7-EB72-4F81-637B-5047C67F1DB7}"/>
              </a:ext>
            </a:extLst>
          </p:cNvPr>
          <p:cNvCxnSpPr/>
          <p:nvPr/>
        </p:nvCxnSpPr>
        <p:spPr>
          <a:xfrm flipH="1">
            <a:off x="1578610" y="206383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6D69055C-18C0-6F48-8A4F-E5D9A5ED70CC}"/>
              </a:ext>
            </a:extLst>
          </p:cNvPr>
          <p:cNvSpPr txBox="1"/>
          <p:nvPr/>
        </p:nvSpPr>
        <p:spPr>
          <a:xfrm>
            <a:off x="1284690" y="194839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D1715BCE-4C7E-6C4D-D9DA-22F267F26CD8}"/>
              </a:ext>
            </a:extLst>
          </p:cNvPr>
          <p:cNvCxnSpPr/>
          <p:nvPr/>
        </p:nvCxnSpPr>
        <p:spPr>
          <a:xfrm flipH="1">
            <a:off x="1597042" y="23681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FDF2F68-F9FD-6A88-9CFA-4721536D060A}"/>
              </a:ext>
            </a:extLst>
          </p:cNvPr>
          <p:cNvSpPr txBox="1"/>
          <p:nvPr/>
        </p:nvSpPr>
        <p:spPr>
          <a:xfrm>
            <a:off x="1303120" y="225266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AC41B2F1-4C1C-D46C-73E0-FBDF4992B64D}"/>
              </a:ext>
            </a:extLst>
          </p:cNvPr>
          <p:cNvCxnSpPr/>
          <p:nvPr/>
        </p:nvCxnSpPr>
        <p:spPr>
          <a:xfrm flipH="1">
            <a:off x="1620375" y="296024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48100E2-CB77-ADD7-DECD-9747709B007C}"/>
              </a:ext>
            </a:extLst>
          </p:cNvPr>
          <p:cNvSpPr txBox="1"/>
          <p:nvPr/>
        </p:nvSpPr>
        <p:spPr>
          <a:xfrm>
            <a:off x="1326455" y="284480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圖片 23" descr="一張含有 白色, 黑色, 設計 的圖片&#10;&#10;AI 產生的內容可能不正確。">
            <a:extLst>
              <a:ext uri="{FF2B5EF4-FFF2-40B4-BE49-F238E27FC236}">
                <a16:creationId xmlns:a16="http://schemas.microsoft.com/office/drawing/2014/main" id="{74954013-86BD-BEDB-11D6-7E7ACD078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587" y="798912"/>
            <a:ext cx="1256633" cy="2235200"/>
          </a:xfrm>
          <a:prstGeom prst="rect">
            <a:avLst/>
          </a:prstGeom>
        </p:spPr>
      </p:pic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138C9B4F-54B5-2D6F-A149-ACEBF2E45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17260"/>
              </p:ext>
            </p:extLst>
          </p:nvPr>
        </p:nvGraphicFramePr>
        <p:xfrm>
          <a:off x="742611" y="365622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id="{A0D57164-F375-9D64-BD57-0E15D549E5AE}"/>
              </a:ext>
            </a:extLst>
          </p:cNvPr>
          <p:cNvSpPr/>
          <p:nvPr/>
        </p:nvSpPr>
        <p:spPr>
          <a:xfrm>
            <a:off x="1796340" y="2548644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27D0E075-3A7A-A11D-9DB2-DE0B5877E236}"/>
              </a:ext>
            </a:extLst>
          </p:cNvPr>
          <p:cNvCxnSpPr/>
          <p:nvPr/>
        </p:nvCxnSpPr>
        <p:spPr>
          <a:xfrm flipH="1">
            <a:off x="1609708" y="483936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37C11319-DC37-043F-AB5D-913CFBFD9472}"/>
              </a:ext>
            </a:extLst>
          </p:cNvPr>
          <p:cNvSpPr txBox="1"/>
          <p:nvPr/>
        </p:nvSpPr>
        <p:spPr>
          <a:xfrm>
            <a:off x="1315788" y="472390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18DF4950-30B3-9C16-E89E-7B2CCAF4F7FB}"/>
              </a:ext>
            </a:extLst>
          </p:cNvPr>
          <p:cNvCxnSpPr/>
          <p:nvPr/>
        </p:nvCxnSpPr>
        <p:spPr>
          <a:xfrm flipH="1">
            <a:off x="1600378" y="46805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29739DFA-0E96-A3FD-F835-AFD48DFB43C7}"/>
              </a:ext>
            </a:extLst>
          </p:cNvPr>
          <p:cNvSpPr txBox="1"/>
          <p:nvPr/>
        </p:nvSpPr>
        <p:spPr>
          <a:xfrm>
            <a:off x="1251651" y="4561412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A60023A5-FCFD-D4DA-5460-53DC4E4E401B}"/>
              </a:ext>
            </a:extLst>
          </p:cNvPr>
          <p:cNvCxnSpPr/>
          <p:nvPr/>
        </p:nvCxnSpPr>
        <p:spPr>
          <a:xfrm flipH="1">
            <a:off x="1612426" y="45355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2B68061E-1BC6-BDC5-1DFA-BA9CE99C77D3}"/>
              </a:ext>
            </a:extLst>
          </p:cNvPr>
          <p:cNvSpPr txBox="1"/>
          <p:nvPr/>
        </p:nvSpPr>
        <p:spPr>
          <a:xfrm>
            <a:off x="1261214" y="443036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7CA90A32-054A-2FDF-D7B3-681CEAB3EDEC}"/>
              </a:ext>
            </a:extLst>
          </p:cNvPr>
          <p:cNvCxnSpPr/>
          <p:nvPr/>
        </p:nvCxnSpPr>
        <p:spPr>
          <a:xfrm flipH="1">
            <a:off x="1620693" y="44482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D4851A0C-05AF-AFD4-A9EC-87BCF1F862E3}"/>
              </a:ext>
            </a:extLst>
          </p:cNvPr>
          <p:cNvSpPr txBox="1"/>
          <p:nvPr/>
        </p:nvSpPr>
        <p:spPr>
          <a:xfrm>
            <a:off x="1267650" y="429688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5499B033-918C-4085-9018-746CC1353A46}"/>
              </a:ext>
            </a:extLst>
          </p:cNvPr>
          <p:cNvCxnSpPr/>
          <p:nvPr/>
        </p:nvCxnSpPr>
        <p:spPr>
          <a:xfrm flipH="1">
            <a:off x="1618810" y="50854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6C24D39A-8A50-DDCD-B0D2-D515CD415D59}"/>
              </a:ext>
            </a:extLst>
          </p:cNvPr>
          <p:cNvSpPr txBox="1"/>
          <p:nvPr/>
        </p:nvSpPr>
        <p:spPr>
          <a:xfrm>
            <a:off x="1324888" y="495655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4521DB61-07C4-0BD9-07AA-83840D9DB151}"/>
              </a:ext>
            </a:extLst>
          </p:cNvPr>
          <p:cNvCxnSpPr/>
          <p:nvPr/>
        </p:nvCxnSpPr>
        <p:spPr>
          <a:xfrm flipH="1">
            <a:off x="1610424" y="531394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C17F52C2-2F9C-05BF-4B3F-DF71A4CEBA73}"/>
              </a:ext>
            </a:extLst>
          </p:cNvPr>
          <p:cNvSpPr txBox="1"/>
          <p:nvPr/>
        </p:nvSpPr>
        <p:spPr>
          <a:xfrm>
            <a:off x="1316504" y="518504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8BFD1B63-D651-92F4-206E-B35A45C4A300}"/>
              </a:ext>
            </a:extLst>
          </p:cNvPr>
          <p:cNvCxnSpPr/>
          <p:nvPr/>
        </p:nvCxnSpPr>
        <p:spPr>
          <a:xfrm flipH="1">
            <a:off x="1600378" y="55635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EC332B24-A186-69F9-A0C6-9C4CE8121F6A}"/>
              </a:ext>
            </a:extLst>
          </p:cNvPr>
          <p:cNvSpPr txBox="1"/>
          <p:nvPr/>
        </p:nvSpPr>
        <p:spPr>
          <a:xfrm>
            <a:off x="1306458" y="544816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BF4A8710-EF89-4860-64BB-50B188ED51B4}"/>
              </a:ext>
            </a:extLst>
          </p:cNvPr>
          <p:cNvCxnSpPr/>
          <p:nvPr/>
        </p:nvCxnSpPr>
        <p:spPr>
          <a:xfrm flipH="1">
            <a:off x="1618810" y="586786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FB1C8C43-D455-36BD-D954-B5DFEC10A830}"/>
              </a:ext>
            </a:extLst>
          </p:cNvPr>
          <p:cNvSpPr txBox="1"/>
          <p:nvPr/>
        </p:nvSpPr>
        <p:spPr>
          <a:xfrm>
            <a:off x="1324888" y="575242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FFA0CAD7-D325-9A1F-3E39-DEBA6A526916}"/>
              </a:ext>
            </a:extLst>
          </p:cNvPr>
          <p:cNvCxnSpPr/>
          <p:nvPr/>
        </p:nvCxnSpPr>
        <p:spPr>
          <a:xfrm flipH="1">
            <a:off x="1642143" y="646000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416067ED-4FBC-6D98-69CC-DA7C2B1A708F}"/>
              </a:ext>
            </a:extLst>
          </p:cNvPr>
          <p:cNvSpPr txBox="1"/>
          <p:nvPr/>
        </p:nvSpPr>
        <p:spPr>
          <a:xfrm>
            <a:off x="1348223" y="634456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圖片 45" descr="一張含有 X 光影像, 黑與白, 單色, 黑色 的圖片&#10;&#10;AI 產生的內容可能不正確。">
            <a:extLst>
              <a:ext uri="{FF2B5EF4-FFF2-40B4-BE49-F238E27FC236}">
                <a16:creationId xmlns:a16="http://schemas.microsoft.com/office/drawing/2014/main" id="{C29554E6-794A-5FB6-4A15-F874D11F5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675" y="4350307"/>
            <a:ext cx="1308100" cy="2235200"/>
          </a:xfrm>
          <a:prstGeom prst="rect">
            <a:avLst/>
          </a:prstGeom>
        </p:spPr>
      </p:pic>
      <p:graphicFrame>
        <p:nvGraphicFramePr>
          <p:cNvPr id="47" name="表格 46">
            <a:extLst>
              <a:ext uri="{FF2B5EF4-FFF2-40B4-BE49-F238E27FC236}">
                <a16:creationId xmlns:a16="http://schemas.microsoft.com/office/drawing/2014/main" id="{5248B1AE-F07F-7A09-CA55-A363B0062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17368"/>
              </p:ext>
            </p:extLst>
          </p:nvPr>
        </p:nvGraphicFramePr>
        <p:xfrm>
          <a:off x="764381" y="3898040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矩形 47">
            <a:extLst>
              <a:ext uri="{FF2B5EF4-FFF2-40B4-BE49-F238E27FC236}">
                <a16:creationId xmlns:a16="http://schemas.microsoft.com/office/drawing/2014/main" id="{344E500C-17CA-58D4-F406-4EF7E8AB840E}"/>
              </a:ext>
            </a:extLst>
          </p:cNvPr>
          <p:cNvSpPr/>
          <p:nvPr/>
        </p:nvSpPr>
        <p:spPr>
          <a:xfrm>
            <a:off x="1818112" y="5003377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95A783D0-8676-BA73-1DC8-C5955E840DB5}"/>
              </a:ext>
            </a:extLst>
          </p:cNvPr>
          <p:cNvSpPr txBox="1"/>
          <p:nvPr/>
        </p:nvSpPr>
        <p:spPr>
          <a:xfrm>
            <a:off x="760123" y="2555388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GPx4 (19)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1FB1F403-93AB-AC03-6765-B2F51E973A7B}"/>
              </a:ext>
            </a:extLst>
          </p:cNvPr>
          <p:cNvSpPr txBox="1"/>
          <p:nvPr/>
        </p:nvSpPr>
        <p:spPr>
          <a:xfrm>
            <a:off x="588875" y="5064722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圖片 51" descr="一張含有 黑色, 白色, 收據 的圖片&#10;&#10;AI 產生的內容可能不正確。">
            <a:extLst>
              <a:ext uri="{FF2B5EF4-FFF2-40B4-BE49-F238E27FC236}">
                <a16:creationId xmlns:a16="http://schemas.microsoft.com/office/drawing/2014/main" id="{92B44737-470D-F068-9BBE-EA94E5E8C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4352" t="10047" r="28694" b="33671"/>
          <a:stretch>
            <a:fillRect/>
          </a:stretch>
        </p:blipFill>
        <p:spPr>
          <a:xfrm>
            <a:off x="4676532" y="730491"/>
            <a:ext cx="2002564" cy="2244384"/>
          </a:xfrm>
          <a:prstGeom prst="rect">
            <a:avLst/>
          </a:prstGeom>
        </p:spPr>
      </p:pic>
      <p:sp>
        <p:nvSpPr>
          <p:cNvPr id="53" name="文字方塊 52">
            <a:extLst>
              <a:ext uri="{FF2B5EF4-FFF2-40B4-BE49-F238E27FC236}">
                <a16:creationId xmlns:a16="http://schemas.microsoft.com/office/drawing/2014/main" id="{ABFBEFAA-844F-9EF4-2FCE-961DBB9A9B0B}"/>
              </a:ext>
            </a:extLst>
          </p:cNvPr>
          <p:cNvSpPr txBox="1"/>
          <p:nvPr/>
        </p:nvSpPr>
        <p:spPr>
          <a:xfrm>
            <a:off x="3556366" y="2462321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GPx4 (19)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C73F61AD-14DD-E71C-3AD1-4A6198C50D8F}"/>
              </a:ext>
            </a:extLst>
          </p:cNvPr>
          <p:cNvCxnSpPr/>
          <p:nvPr/>
        </p:nvCxnSpPr>
        <p:spPr>
          <a:xfrm flipH="1">
            <a:off x="4419151" y="13412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8161F518-670D-70C6-49F5-6C7D74DD3AF9}"/>
              </a:ext>
            </a:extLst>
          </p:cNvPr>
          <p:cNvSpPr txBox="1"/>
          <p:nvPr/>
        </p:nvSpPr>
        <p:spPr>
          <a:xfrm>
            <a:off x="4125231" y="122575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E11FFBA2-D2C4-7ADC-4759-8C9C83710408}"/>
              </a:ext>
            </a:extLst>
          </p:cNvPr>
          <p:cNvCxnSpPr/>
          <p:nvPr/>
        </p:nvCxnSpPr>
        <p:spPr>
          <a:xfrm flipH="1">
            <a:off x="4409821" y="121716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CE2ED9F2-374C-577A-1DCC-2B8EC9EC01E6}"/>
              </a:ext>
            </a:extLst>
          </p:cNvPr>
          <p:cNvSpPr txBox="1"/>
          <p:nvPr/>
        </p:nvSpPr>
        <p:spPr>
          <a:xfrm>
            <a:off x="4061094" y="1074837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4994D6CF-F3C9-CB65-3884-1EB650CC1548}"/>
              </a:ext>
            </a:extLst>
          </p:cNvPr>
          <p:cNvCxnSpPr/>
          <p:nvPr/>
        </p:nvCxnSpPr>
        <p:spPr>
          <a:xfrm flipH="1">
            <a:off x="4421869" y="104900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2E7995B9-7DA4-22C6-15FA-7C08FEE398DE}"/>
              </a:ext>
            </a:extLst>
          </p:cNvPr>
          <p:cNvSpPr txBox="1"/>
          <p:nvPr/>
        </p:nvSpPr>
        <p:spPr>
          <a:xfrm>
            <a:off x="4070657" y="93221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BAEED3B9-E4AA-9C6E-1E3E-69D4A0EED5CA}"/>
              </a:ext>
            </a:extLst>
          </p:cNvPr>
          <p:cNvCxnSpPr/>
          <p:nvPr/>
        </p:nvCxnSpPr>
        <p:spPr>
          <a:xfrm flipH="1">
            <a:off x="4418561" y="8459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A3CD1514-2BCD-D012-AD45-9D9C669D170F}"/>
              </a:ext>
            </a:extLst>
          </p:cNvPr>
          <p:cNvSpPr txBox="1"/>
          <p:nvPr/>
        </p:nvSpPr>
        <p:spPr>
          <a:xfrm>
            <a:off x="4066375" y="73049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B9A010EA-9998-E8E5-6E61-6775AC36E6FB}"/>
              </a:ext>
            </a:extLst>
          </p:cNvPr>
          <p:cNvCxnSpPr/>
          <p:nvPr/>
        </p:nvCxnSpPr>
        <p:spPr>
          <a:xfrm flipH="1">
            <a:off x="4428253" y="157572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50AC0DA9-B272-0D4B-B02C-A7ABA36C4686}"/>
              </a:ext>
            </a:extLst>
          </p:cNvPr>
          <p:cNvSpPr txBox="1"/>
          <p:nvPr/>
        </p:nvSpPr>
        <p:spPr>
          <a:xfrm>
            <a:off x="4134331" y="144683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D4AB1C98-358B-87D1-F1D7-13E6D90FE4B6}"/>
              </a:ext>
            </a:extLst>
          </p:cNvPr>
          <p:cNvCxnSpPr/>
          <p:nvPr/>
        </p:nvCxnSpPr>
        <p:spPr>
          <a:xfrm flipH="1">
            <a:off x="4419867" y="18505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B089C887-2445-566F-882A-3BA46D9E66B5}"/>
              </a:ext>
            </a:extLst>
          </p:cNvPr>
          <p:cNvSpPr txBox="1"/>
          <p:nvPr/>
        </p:nvSpPr>
        <p:spPr>
          <a:xfrm>
            <a:off x="4125947" y="172161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E932BB65-32CF-299E-0524-7C262B963392}"/>
              </a:ext>
            </a:extLst>
          </p:cNvPr>
          <p:cNvCxnSpPr/>
          <p:nvPr/>
        </p:nvCxnSpPr>
        <p:spPr>
          <a:xfrm flipH="1">
            <a:off x="4409821" y="21233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9A49B204-8D73-5F5F-D85F-09ACFFECD224}"/>
              </a:ext>
            </a:extLst>
          </p:cNvPr>
          <p:cNvSpPr txBox="1"/>
          <p:nvPr/>
        </p:nvSpPr>
        <p:spPr>
          <a:xfrm>
            <a:off x="4115901" y="200788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1119BCE6-A262-C380-6B84-A65ACC5C49FA}"/>
              </a:ext>
            </a:extLst>
          </p:cNvPr>
          <p:cNvCxnSpPr/>
          <p:nvPr/>
        </p:nvCxnSpPr>
        <p:spPr>
          <a:xfrm flipH="1">
            <a:off x="4428253" y="243916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51A80DB4-9E0D-E04E-4F83-D84D75F62749}"/>
              </a:ext>
            </a:extLst>
          </p:cNvPr>
          <p:cNvSpPr txBox="1"/>
          <p:nvPr/>
        </p:nvSpPr>
        <p:spPr>
          <a:xfrm>
            <a:off x="4134331" y="232373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66B72D28-50DE-E759-2E8A-B220C04C4E61}"/>
              </a:ext>
            </a:extLst>
          </p:cNvPr>
          <p:cNvCxnSpPr/>
          <p:nvPr/>
        </p:nvCxnSpPr>
        <p:spPr>
          <a:xfrm flipH="1">
            <a:off x="4451586" y="28576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05DFB215-1DEE-4AB2-082A-B8A683DCB6F7}"/>
              </a:ext>
            </a:extLst>
          </p:cNvPr>
          <p:cNvSpPr txBox="1"/>
          <p:nvPr/>
        </p:nvSpPr>
        <p:spPr>
          <a:xfrm>
            <a:off x="4157666" y="274224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3" name="表格 72">
            <a:extLst>
              <a:ext uri="{FF2B5EF4-FFF2-40B4-BE49-F238E27FC236}">
                <a16:creationId xmlns:a16="http://schemas.microsoft.com/office/drawing/2014/main" id="{FDAC79B3-22A7-7815-84CB-E527372D8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8306"/>
              </p:ext>
            </p:extLst>
          </p:nvPr>
        </p:nvGraphicFramePr>
        <p:xfrm>
          <a:off x="3606486" y="295722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4" name="矩形 73">
            <a:extLst>
              <a:ext uri="{FF2B5EF4-FFF2-40B4-BE49-F238E27FC236}">
                <a16:creationId xmlns:a16="http://schemas.microsoft.com/office/drawing/2014/main" id="{41C1E973-D732-5743-E22D-466DFEFC2451}"/>
              </a:ext>
            </a:extLst>
          </p:cNvPr>
          <p:cNvSpPr/>
          <p:nvPr/>
        </p:nvSpPr>
        <p:spPr>
          <a:xfrm>
            <a:off x="4676532" y="2429759"/>
            <a:ext cx="1234301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A0E3D135-CA60-FAC3-D94B-F3DB45CB127A}"/>
              </a:ext>
            </a:extLst>
          </p:cNvPr>
          <p:cNvCxnSpPr/>
          <p:nvPr/>
        </p:nvCxnSpPr>
        <p:spPr>
          <a:xfrm flipH="1">
            <a:off x="4421077" y="489656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C48386F5-6572-C29B-7AE9-0BB474860A77}"/>
              </a:ext>
            </a:extLst>
          </p:cNvPr>
          <p:cNvSpPr txBox="1"/>
          <p:nvPr/>
        </p:nvSpPr>
        <p:spPr>
          <a:xfrm>
            <a:off x="4127157" y="478111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AF22A11A-FCDA-B6C9-571F-E60788CC2875}"/>
              </a:ext>
            </a:extLst>
          </p:cNvPr>
          <p:cNvCxnSpPr/>
          <p:nvPr/>
        </p:nvCxnSpPr>
        <p:spPr>
          <a:xfrm flipH="1">
            <a:off x="4411747" y="47725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E451EA57-11D3-7B6C-E97D-FCF877CFFDD3}"/>
              </a:ext>
            </a:extLst>
          </p:cNvPr>
          <p:cNvSpPr txBox="1"/>
          <p:nvPr/>
        </p:nvSpPr>
        <p:spPr>
          <a:xfrm>
            <a:off x="4063020" y="4630193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364B9B77-5126-1855-D8F9-F230B9F2F69E}"/>
              </a:ext>
            </a:extLst>
          </p:cNvPr>
          <p:cNvCxnSpPr/>
          <p:nvPr/>
        </p:nvCxnSpPr>
        <p:spPr>
          <a:xfrm flipH="1">
            <a:off x="4423795" y="46043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C4C3ACA3-98FD-172C-918D-CC0ABC0E74FF}"/>
              </a:ext>
            </a:extLst>
          </p:cNvPr>
          <p:cNvSpPr txBox="1"/>
          <p:nvPr/>
        </p:nvSpPr>
        <p:spPr>
          <a:xfrm>
            <a:off x="4072583" y="448756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22332B7A-EC38-E9AF-F8AE-EA6F0A83A414}"/>
              </a:ext>
            </a:extLst>
          </p:cNvPr>
          <p:cNvCxnSpPr/>
          <p:nvPr/>
        </p:nvCxnSpPr>
        <p:spPr>
          <a:xfrm flipH="1">
            <a:off x="4420487" y="440127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B2012E46-CDC6-8FE9-3D5D-37CA999DF763}"/>
              </a:ext>
            </a:extLst>
          </p:cNvPr>
          <p:cNvSpPr txBox="1"/>
          <p:nvPr/>
        </p:nvSpPr>
        <p:spPr>
          <a:xfrm>
            <a:off x="4068301" y="4285847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0F96E97E-4D73-1D0C-5F1F-7F6F75C034B7}"/>
              </a:ext>
            </a:extLst>
          </p:cNvPr>
          <p:cNvCxnSpPr/>
          <p:nvPr/>
        </p:nvCxnSpPr>
        <p:spPr>
          <a:xfrm flipH="1">
            <a:off x="4430179" y="51310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CBDB74D7-1142-E622-315B-D13E468D77C0}"/>
              </a:ext>
            </a:extLst>
          </p:cNvPr>
          <p:cNvSpPr txBox="1"/>
          <p:nvPr/>
        </p:nvSpPr>
        <p:spPr>
          <a:xfrm>
            <a:off x="4136257" y="500218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2722179D-A3C7-6B8E-AEFA-3FBE5411720B}"/>
              </a:ext>
            </a:extLst>
          </p:cNvPr>
          <p:cNvCxnSpPr/>
          <p:nvPr/>
        </p:nvCxnSpPr>
        <p:spPr>
          <a:xfrm flipH="1">
            <a:off x="4421793" y="54058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C7A27DA6-8537-85FA-2896-8251A1434659}"/>
              </a:ext>
            </a:extLst>
          </p:cNvPr>
          <p:cNvSpPr txBox="1"/>
          <p:nvPr/>
        </p:nvSpPr>
        <p:spPr>
          <a:xfrm>
            <a:off x="4127873" y="527697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直線接點 87">
            <a:extLst>
              <a:ext uri="{FF2B5EF4-FFF2-40B4-BE49-F238E27FC236}">
                <a16:creationId xmlns:a16="http://schemas.microsoft.com/office/drawing/2014/main" id="{9851E22C-886D-9055-2C14-FC0D8C1C1003}"/>
              </a:ext>
            </a:extLst>
          </p:cNvPr>
          <p:cNvCxnSpPr/>
          <p:nvPr/>
        </p:nvCxnSpPr>
        <p:spPr>
          <a:xfrm flipH="1">
            <a:off x="4411747" y="567867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C7B33374-2094-5038-F3E1-6A84B5A6893C}"/>
              </a:ext>
            </a:extLst>
          </p:cNvPr>
          <p:cNvSpPr txBox="1"/>
          <p:nvPr/>
        </p:nvSpPr>
        <p:spPr>
          <a:xfrm>
            <a:off x="4117827" y="556324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直線接點 89">
            <a:extLst>
              <a:ext uri="{FF2B5EF4-FFF2-40B4-BE49-F238E27FC236}">
                <a16:creationId xmlns:a16="http://schemas.microsoft.com/office/drawing/2014/main" id="{454E77B1-0AF2-D769-B70F-82D668F04C0D}"/>
              </a:ext>
            </a:extLst>
          </p:cNvPr>
          <p:cNvCxnSpPr/>
          <p:nvPr/>
        </p:nvCxnSpPr>
        <p:spPr>
          <a:xfrm flipH="1">
            <a:off x="4430179" y="59945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9634D634-E5CA-727E-6B20-F1A14AD49D3E}"/>
              </a:ext>
            </a:extLst>
          </p:cNvPr>
          <p:cNvSpPr txBox="1"/>
          <p:nvPr/>
        </p:nvSpPr>
        <p:spPr>
          <a:xfrm>
            <a:off x="4136257" y="587908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直線接點 91">
            <a:extLst>
              <a:ext uri="{FF2B5EF4-FFF2-40B4-BE49-F238E27FC236}">
                <a16:creationId xmlns:a16="http://schemas.microsoft.com/office/drawing/2014/main" id="{44EB5E53-298C-8AED-4121-66CDC56764D1}"/>
              </a:ext>
            </a:extLst>
          </p:cNvPr>
          <p:cNvCxnSpPr/>
          <p:nvPr/>
        </p:nvCxnSpPr>
        <p:spPr>
          <a:xfrm flipH="1">
            <a:off x="4453512" y="641304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EE1EDAA0-D497-98C4-290C-B86FA247D2E2}"/>
              </a:ext>
            </a:extLst>
          </p:cNvPr>
          <p:cNvSpPr txBox="1"/>
          <p:nvPr/>
        </p:nvSpPr>
        <p:spPr>
          <a:xfrm>
            <a:off x="4159592" y="629760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4" name="圖片 93" descr="一張含有 白色, 設計 的圖片&#10;&#10;AI 產生的內容可能不正確。">
            <a:extLst>
              <a:ext uri="{FF2B5EF4-FFF2-40B4-BE49-F238E27FC236}">
                <a16:creationId xmlns:a16="http://schemas.microsoft.com/office/drawing/2014/main" id="{E7266766-E310-80BB-84B3-397E3DAEAA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546" y="4285847"/>
            <a:ext cx="2095500" cy="2222500"/>
          </a:xfrm>
          <a:prstGeom prst="rect">
            <a:avLst/>
          </a:prstGeom>
        </p:spPr>
      </p:pic>
      <p:sp>
        <p:nvSpPr>
          <p:cNvPr id="95" name="矩形 94">
            <a:extLst>
              <a:ext uri="{FF2B5EF4-FFF2-40B4-BE49-F238E27FC236}">
                <a16:creationId xmlns:a16="http://schemas.microsoft.com/office/drawing/2014/main" id="{1C0FD7EA-1D74-D10E-4DED-8D79CF5B311F}"/>
              </a:ext>
            </a:extLst>
          </p:cNvPr>
          <p:cNvSpPr/>
          <p:nvPr/>
        </p:nvSpPr>
        <p:spPr>
          <a:xfrm>
            <a:off x="4574596" y="5194735"/>
            <a:ext cx="1325348" cy="277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6" name="表格 95">
            <a:extLst>
              <a:ext uri="{FF2B5EF4-FFF2-40B4-BE49-F238E27FC236}">
                <a16:creationId xmlns:a16="http://schemas.microsoft.com/office/drawing/2014/main" id="{EF1CEFFA-78B8-6BAF-174B-2F4B17DE6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577619"/>
              </p:ext>
            </p:extLst>
          </p:nvPr>
        </p:nvGraphicFramePr>
        <p:xfrm>
          <a:off x="3611928" y="3844473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7" name="文字方塊 96">
            <a:extLst>
              <a:ext uri="{FF2B5EF4-FFF2-40B4-BE49-F238E27FC236}">
                <a16:creationId xmlns:a16="http://schemas.microsoft.com/office/drawing/2014/main" id="{A8471C7C-0B00-4347-CCE4-8E1B90915F25}"/>
              </a:ext>
            </a:extLst>
          </p:cNvPr>
          <p:cNvSpPr txBox="1"/>
          <p:nvPr/>
        </p:nvSpPr>
        <p:spPr>
          <a:xfrm>
            <a:off x="3433912" y="5163838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A4D1CEA6-A030-B102-50A3-B4787BB7A6FF}"/>
              </a:ext>
            </a:extLst>
          </p:cNvPr>
          <p:cNvCxnSpPr/>
          <p:nvPr/>
        </p:nvCxnSpPr>
        <p:spPr>
          <a:xfrm flipH="1">
            <a:off x="7715895" y="130802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A5B31064-725B-9FFD-1178-75672AEAB279}"/>
              </a:ext>
            </a:extLst>
          </p:cNvPr>
          <p:cNvSpPr txBox="1"/>
          <p:nvPr/>
        </p:nvSpPr>
        <p:spPr>
          <a:xfrm>
            <a:off x="7421975" y="119257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直線接點 100">
            <a:extLst>
              <a:ext uri="{FF2B5EF4-FFF2-40B4-BE49-F238E27FC236}">
                <a16:creationId xmlns:a16="http://schemas.microsoft.com/office/drawing/2014/main" id="{4D11731B-3B1E-DC90-66BD-1E907C30C860}"/>
              </a:ext>
            </a:extLst>
          </p:cNvPr>
          <p:cNvCxnSpPr/>
          <p:nvPr/>
        </p:nvCxnSpPr>
        <p:spPr>
          <a:xfrm flipH="1">
            <a:off x="7706565" y="114926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78546CE7-18AA-A0D7-AC12-D099CA83EFCE}"/>
              </a:ext>
            </a:extLst>
          </p:cNvPr>
          <p:cNvSpPr txBox="1"/>
          <p:nvPr/>
        </p:nvSpPr>
        <p:spPr>
          <a:xfrm>
            <a:off x="7357838" y="1030078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直線接點 102">
            <a:extLst>
              <a:ext uri="{FF2B5EF4-FFF2-40B4-BE49-F238E27FC236}">
                <a16:creationId xmlns:a16="http://schemas.microsoft.com/office/drawing/2014/main" id="{6F8559E9-AB22-E973-3599-3D285537AC77}"/>
              </a:ext>
            </a:extLst>
          </p:cNvPr>
          <p:cNvCxnSpPr/>
          <p:nvPr/>
        </p:nvCxnSpPr>
        <p:spPr>
          <a:xfrm flipH="1">
            <a:off x="7718613" y="100424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9BFC4D60-41D1-9977-038B-1C748A376279}"/>
              </a:ext>
            </a:extLst>
          </p:cNvPr>
          <p:cNvSpPr txBox="1"/>
          <p:nvPr/>
        </p:nvSpPr>
        <p:spPr>
          <a:xfrm>
            <a:off x="7367401" y="899027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直線接點 104">
            <a:extLst>
              <a:ext uri="{FF2B5EF4-FFF2-40B4-BE49-F238E27FC236}">
                <a16:creationId xmlns:a16="http://schemas.microsoft.com/office/drawing/2014/main" id="{161C880C-EF65-FA80-3AB8-61B37473DCCF}"/>
              </a:ext>
            </a:extLst>
          </p:cNvPr>
          <p:cNvCxnSpPr/>
          <p:nvPr/>
        </p:nvCxnSpPr>
        <p:spPr>
          <a:xfrm flipH="1">
            <a:off x="7726880" y="91690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A70244F2-9B89-4E48-4038-25436E5581FD}"/>
              </a:ext>
            </a:extLst>
          </p:cNvPr>
          <p:cNvSpPr txBox="1"/>
          <p:nvPr/>
        </p:nvSpPr>
        <p:spPr>
          <a:xfrm>
            <a:off x="7373837" y="76555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7" name="直線接點 106">
            <a:extLst>
              <a:ext uri="{FF2B5EF4-FFF2-40B4-BE49-F238E27FC236}">
                <a16:creationId xmlns:a16="http://schemas.microsoft.com/office/drawing/2014/main" id="{A8468B11-F70B-0F52-FDF0-EAB1E6FEA44D}"/>
              </a:ext>
            </a:extLst>
          </p:cNvPr>
          <p:cNvCxnSpPr/>
          <p:nvPr/>
        </p:nvCxnSpPr>
        <p:spPr>
          <a:xfrm flipH="1">
            <a:off x="7724997" y="15541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607E6B3A-55E7-D590-3B3D-8AF3568A7712}"/>
              </a:ext>
            </a:extLst>
          </p:cNvPr>
          <p:cNvSpPr txBox="1"/>
          <p:nvPr/>
        </p:nvSpPr>
        <p:spPr>
          <a:xfrm>
            <a:off x="7431075" y="142522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id="{9392CDBF-E3E2-DE50-07DF-F2B591840A93}"/>
              </a:ext>
            </a:extLst>
          </p:cNvPr>
          <p:cNvCxnSpPr/>
          <p:nvPr/>
        </p:nvCxnSpPr>
        <p:spPr>
          <a:xfrm flipH="1">
            <a:off x="7716611" y="178260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字方塊 109">
            <a:extLst>
              <a:ext uri="{FF2B5EF4-FFF2-40B4-BE49-F238E27FC236}">
                <a16:creationId xmlns:a16="http://schemas.microsoft.com/office/drawing/2014/main" id="{6C4B416B-7EC0-CF6C-1C44-5D4BA0960BF2}"/>
              </a:ext>
            </a:extLst>
          </p:cNvPr>
          <p:cNvSpPr txBox="1"/>
          <p:nvPr/>
        </p:nvSpPr>
        <p:spPr>
          <a:xfrm>
            <a:off x="7422691" y="165370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1" name="直線接點 110">
            <a:extLst>
              <a:ext uri="{FF2B5EF4-FFF2-40B4-BE49-F238E27FC236}">
                <a16:creationId xmlns:a16="http://schemas.microsoft.com/office/drawing/2014/main" id="{DE962898-CF51-496C-E194-3C3EE292DDED}"/>
              </a:ext>
            </a:extLst>
          </p:cNvPr>
          <p:cNvCxnSpPr/>
          <p:nvPr/>
        </p:nvCxnSpPr>
        <p:spPr>
          <a:xfrm flipH="1">
            <a:off x="7706565" y="20322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323A03C7-F20C-3B47-5FA2-6BFCE25E5A34}"/>
              </a:ext>
            </a:extLst>
          </p:cNvPr>
          <p:cNvSpPr txBox="1"/>
          <p:nvPr/>
        </p:nvSpPr>
        <p:spPr>
          <a:xfrm>
            <a:off x="7412645" y="191682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3" name="直線接點 112">
            <a:extLst>
              <a:ext uri="{FF2B5EF4-FFF2-40B4-BE49-F238E27FC236}">
                <a16:creationId xmlns:a16="http://schemas.microsoft.com/office/drawing/2014/main" id="{4B0E5835-D4C5-3E32-7F5B-EA6626CE5BE5}"/>
              </a:ext>
            </a:extLst>
          </p:cNvPr>
          <p:cNvCxnSpPr/>
          <p:nvPr/>
        </p:nvCxnSpPr>
        <p:spPr>
          <a:xfrm flipH="1">
            <a:off x="7724997" y="23365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文字方塊 113">
            <a:extLst>
              <a:ext uri="{FF2B5EF4-FFF2-40B4-BE49-F238E27FC236}">
                <a16:creationId xmlns:a16="http://schemas.microsoft.com/office/drawing/2014/main" id="{A081A340-8EF2-42B6-1E99-C6E39E799452}"/>
              </a:ext>
            </a:extLst>
          </p:cNvPr>
          <p:cNvSpPr txBox="1"/>
          <p:nvPr/>
        </p:nvSpPr>
        <p:spPr>
          <a:xfrm>
            <a:off x="7431075" y="222109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5" name="直線接點 114">
            <a:extLst>
              <a:ext uri="{FF2B5EF4-FFF2-40B4-BE49-F238E27FC236}">
                <a16:creationId xmlns:a16="http://schemas.microsoft.com/office/drawing/2014/main" id="{8386909F-1E40-B05D-41C9-1F0577666632}"/>
              </a:ext>
            </a:extLst>
          </p:cNvPr>
          <p:cNvCxnSpPr/>
          <p:nvPr/>
        </p:nvCxnSpPr>
        <p:spPr>
          <a:xfrm flipH="1">
            <a:off x="7748330" y="29286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字方塊 115">
            <a:extLst>
              <a:ext uri="{FF2B5EF4-FFF2-40B4-BE49-F238E27FC236}">
                <a16:creationId xmlns:a16="http://schemas.microsoft.com/office/drawing/2014/main" id="{6916A4A0-59AC-614D-90CE-7BA845FB1F24}"/>
              </a:ext>
            </a:extLst>
          </p:cNvPr>
          <p:cNvSpPr txBox="1"/>
          <p:nvPr/>
        </p:nvSpPr>
        <p:spPr>
          <a:xfrm>
            <a:off x="7454410" y="281323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7" name="表格 116">
            <a:extLst>
              <a:ext uri="{FF2B5EF4-FFF2-40B4-BE49-F238E27FC236}">
                <a16:creationId xmlns:a16="http://schemas.microsoft.com/office/drawing/2014/main" id="{FA62BD68-90BD-B819-FB63-0119FE0E0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833923"/>
              </p:ext>
            </p:extLst>
          </p:nvPr>
        </p:nvGraphicFramePr>
        <p:xfrm>
          <a:off x="6985944" y="354449"/>
          <a:ext cx="1970533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19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3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18" name="直線接點 117">
            <a:extLst>
              <a:ext uri="{FF2B5EF4-FFF2-40B4-BE49-F238E27FC236}">
                <a16:creationId xmlns:a16="http://schemas.microsoft.com/office/drawing/2014/main" id="{FF088725-B31C-4F25-9387-D09B757538ED}"/>
              </a:ext>
            </a:extLst>
          </p:cNvPr>
          <p:cNvCxnSpPr/>
          <p:nvPr/>
        </p:nvCxnSpPr>
        <p:spPr>
          <a:xfrm flipH="1">
            <a:off x="7863735" y="486338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字方塊 118">
            <a:extLst>
              <a:ext uri="{FF2B5EF4-FFF2-40B4-BE49-F238E27FC236}">
                <a16:creationId xmlns:a16="http://schemas.microsoft.com/office/drawing/2014/main" id="{BAF94C8D-9AAE-EB16-1D57-7FDBED9126C0}"/>
              </a:ext>
            </a:extLst>
          </p:cNvPr>
          <p:cNvSpPr txBox="1"/>
          <p:nvPr/>
        </p:nvSpPr>
        <p:spPr>
          <a:xfrm>
            <a:off x="7569815" y="474792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0" name="直線接點 119">
            <a:extLst>
              <a:ext uri="{FF2B5EF4-FFF2-40B4-BE49-F238E27FC236}">
                <a16:creationId xmlns:a16="http://schemas.microsoft.com/office/drawing/2014/main" id="{C4568681-E2F4-7507-D73D-F13E26ABAA4B}"/>
              </a:ext>
            </a:extLst>
          </p:cNvPr>
          <p:cNvCxnSpPr/>
          <p:nvPr/>
        </p:nvCxnSpPr>
        <p:spPr>
          <a:xfrm flipH="1">
            <a:off x="7854405" y="470461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字方塊 120">
            <a:extLst>
              <a:ext uri="{FF2B5EF4-FFF2-40B4-BE49-F238E27FC236}">
                <a16:creationId xmlns:a16="http://schemas.microsoft.com/office/drawing/2014/main" id="{A0EF3DB3-FAE8-38C8-D8E2-5DE790F42AB2}"/>
              </a:ext>
            </a:extLst>
          </p:cNvPr>
          <p:cNvSpPr txBox="1"/>
          <p:nvPr/>
        </p:nvSpPr>
        <p:spPr>
          <a:xfrm>
            <a:off x="7505678" y="4585434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2" name="直線接點 121">
            <a:extLst>
              <a:ext uri="{FF2B5EF4-FFF2-40B4-BE49-F238E27FC236}">
                <a16:creationId xmlns:a16="http://schemas.microsoft.com/office/drawing/2014/main" id="{9C6F541B-A989-8B24-D78A-0EE312517C1A}"/>
              </a:ext>
            </a:extLst>
          </p:cNvPr>
          <p:cNvCxnSpPr/>
          <p:nvPr/>
        </p:nvCxnSpPr>
        <p:spPr>
          <a:xfrm flipH="1">
            <a:off x="7866453" y="455960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字方塊 122">
            <a:extLst>
              <a:ext uri="{FF2B5EF4-FFF2-40B4-BE49-F238E27FC236}">
                <a16:creationId xmlns:a16="http://schemas.microsoft.com/office/drawing/2014/main" id="{A8BDBCEA-8661-74D7-99F8-C8A7A90F6BDC}"/>
              </a:ext>
            </a:extLst>
          </p:cNvPr>
          <p:cNvSpPr txBox="1"/>
          <p:nvPr/>
        </p:nvSpPr>
        <p:spPr>
          <a:xfrm>
            <a:off x="7515241" y="445438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4" name="直線接點 123">
            <a:extLst>
              <a:ext uri="{FF2B5EF4-FFF2-40B4-BE49-F238E27FC236}">
                <a16:creationId xmlns:a16="http://schemas.microsoft.com/office/drawing/2014/main" id="{0D926CDA-AB3F-EE69-185E-B5DE1196D0B1}"/>
              </a:ext>
            </a:extLst>
          </p:cNvPr>
          <p:cNvCxnSpPr/>
          <p:nvPr/>
        </p:nvCxnSpPr>
        <p:spPr>
          <a:xfrm flipH="1">
            <a:off x="7874720" y="447226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字方塊 124">
            <a:extLst>
              <a:ext uri="{FF2B5EF4-FFF2-40B4-BE49-F238E27FC236}">
                <a16:creationId xmlns:a16="http://schemas.microsoft.com/office/drawing/2014/main" id="{AD72764C-EF77-25DE-820D-1ECC54A9310F}"/>
              </a:ext>
            </a:extLst>
          </p:cNvPr>
          <p:cNvSpPr txBox="1"/>
          <p:nvPr/>
        </p:nvSpPr>
        <p:spPr>
          <a:xfrm>
            <a:off x="7521677" y="432091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直線接點 125">
            <a:extLst>
              <a:ext uri="{FF2B5EF4-FFF2-40B4-BE49-F238E27FC236}">
                <a16:creationId xmlns:a16="http://schemas.microsoft.com/office/drawing/2014/main" id="{D7470E29-8760-D5C5-9037-F4B02A2D9311}"/>
              </a:ext>
            </a:extLst>
          </p:cNvPr>
          <p:cNvCxnSpPr/>
          <p:nvPr/>
        </p:nvCxnSpPr>
        <p:spPr>
          <a:xfrm flipH="1">
            <a:off x="7872837" y="51094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A160001D-52F0-91DE-399F-4E694B93F7E5}"/>
              </a:ext>
            </a:extLst>
          </p:cNvPr>
          <p:cNvSpPr txBox="1"/>
          <p:nvPr/>
        </p:nvSpPr>
        <p:spPr>
          <a:xfrm>
            <a:off x="7578915" y="498057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8" name="直線接點 127">
            <a:extLst>
              <a:ext uri="{FF2B5EF4-FFF2-40B4-BE49-F238E27FC236}">
                <a16:creationId xmlns:a16="http://schemas.microsoft.com/office/drawing/2014/main" id="{53156956-22F1-8F70-4346-FB6D48D1DB99}"/>
              </a:ext>
            </a:extLst>
          </p:cNvPr>
          <p:cNvCxnSpPr/>
          <p:nvPr/>
        </p:nvCxnSpPr>
        <p:spPr>
          <a:xfrm flipH="1">
            <a:off x="7864451" y="533796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文字方塊 128">
            <a:extLst>
              <a:ext uri="{FF2B5EF4-FFF2-40B4-BE49-F238E27FC236}">
                <a16:creationId xmlns:a16="http://schemas.microsoft.com/office/drawing/2014/main" id="{D8B4B50C-2B4D-E6CF-D9A0-9D2A7E8B0E6C}"/>
              </a:ext>
            </a:extLst>
          </p:cNvPr>
          <p:cNvSpPr txBox="1"/>
          <p:nvPr/>
        </p:nvSpPr>
        <p:spPr>
          <a:xfrm>
            <a:off x="7570531" y="520906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0" name="直線接點 129">
            <a:extLst>
              <a:ext uri="{FF2B5EF4-FFF2-40B4-BE49-F238E27FC236}">
                <a16:creationId xmlns:a16="http://schemas.microsoft.com/office/drawing/2014/main" id="{FA7F899D-B6C5-8F29-93E4-51213F334C1A}"/>
              </a:ext>
            </a:extLst>
          </p:cNvPr>
          <p:cNvCxnSpPr/>
          <p:nvPr/>
        </p:nvCxnSpPr>
        <p:spPr>
          <a:xfrm flipH="1">
            <a:off x="7854405" y="55876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字方塊 130">
            <a:extLst>
              <a:ext uri="{FF2B5EF4-FFF2-40B4-BE49-F238E27FC236}">
                <a16:creationId xmlns:a16="http://schemas.microsoft.com/office/drawing/2014/main" id="{D8E88817-2B4F-6295-301F-3987F184F805}"/>
              </a:ext>
            </a:extLst>
          </p:cNvPr>
          <p:cNvSpPr txBox="1"/>
          <p:nvPr/>
        </p:nvSpPr>
        <p:spPr>
          <a:xfrm>
            <a:off x="7560485" y="547218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2" name="直線接點 131">
            <a:extLst>
              <a:ext uri="{FF2B5EF4-FFF2-40B4-BE49-F238E27FC236}">
                <a16:creationId xmlns:a16="http://schemas.microsoft.com/office/drawing/2014/main" id="{DAC99043-603A-850E-9992-74D59A0BF6BC}"/>
              </a:ext>
            </a:extLst>
          </p:cNvPr>
          <p:cNvCxnSpPr/>
          <p:nvPr/>
        </p:nvCxnSpPr>
        <p:spPr>
          <a:xfrm flipH="1">
            <a:off x="7872837" y="58918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文字方塊 132">
            <a:extLst>
              <a:ext uri="{FF2B5EF4-FFF2-40B4-BE49-F238E27FC236}">
                <a16:creationId xmlns:a16="http://schemas.microsoft.com/office/drawing/2014/main" id="{A7390EEE-838F-40C9-7F14-FF291B476223}"/>
              </a:ext>
            </a:extLst>
          </p:cNvPr>
          <p:cNvSpPr txBox="1"/>
          <p:nvPr/>
        </p:nvSpPr>
        <p:spPr>
          <a:xfrm>
            <a:off x="7578915" y="577645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4" name="直線接點 133">
            <a:extLst>
              <a:ext uri="{FF2B5EF4-FFF2-40B4-BE49-F238E27FC236}">
                <a16:creationId xmlns:a16="http://schemas.microsoft.com/office/drawing/2014/main" id="{2EBE5C48-678A-F183-36E8-C1DC0B352621}"/>
              </a:ext>
            </a:extLst>
          </p:cNvPr>
          <p:cNvCxnSpPr/>
          <p:nvPr/>
        </p:nvCxnSpPr>
        <p:spPr>
          <a:xfrm flipH="1">
            <a:off x="7896170" y="648403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字方塊 134">
            <a:extLst>
              <a:ext uri="{FF2B5EF4-FFF2-40B4-BE49-F238E27FC236}">
                <a16:creationId xmlns:a16="http://schemas.microsoft.com/office/drawing/2014/main" id="{49D8AD02-1EA7-DA25-9399-2102B053AED3}"/>
              </a:ext>
            </a:extLst>
          </p:cNvPr>
          <p:cNvSpPr txBox="1"/>
          <p:nvPr/>
        </p:nvSpPr>
        <p:spPr>
          <a:xfrm>
            <a:off x="7602250" y="636859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6" name="圖片 135" descr="一張含有 螢幕擷取畫面, 白色, 黑色, 文字 的圖片&#10;&#10;AI 產生的內容可能不正確。">
            <a:extLst>
              <a:ext uri="{FF2B5EF4-FFF2-40B4-BE49-F238E27FC236}">
                <a16:creationId xmlns:a16="http://schemas.microsoft.com/office/drawing/2014/main" id="{FDD104AC-A098-8337-24AE-FFB206CC7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6937" y="767433"/>
            <a:ext cx="1003300" cy="2247900"/>
          </a:xfrm>
          <a:prstGeom prst="rect">
            <a:avLst/>
          </a:prstGeom>
        </p:spPr>
      </p:pic>
      <p:sp>
        <p:nvSpPr>
          <p:cNvPr id="137" name="矩形 136">
            <a:extLst>
              <a:ext uri="{FF2B5EF4-FFF2-40B4-BE49-F238E27FC236}">
                <a16:creationId xmlns:a16="http://schemas.microsoft.com/office/drawing/2014/main" id="{BCD86D99-D60C-1029-8F9F-18DCA69E95B4}"/>
              </a:ext>
            </a:extLst>
          </p:cNvPr>
          <p:cNvSpPr/>
          <p:nvPr/>
        </p:nvSpPr>
        <p:spPr>
          <a:xfrm>
            <a:off x="7960362" y="2568468"/>
            <a:ext cx="986283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9" name="圖片 138" descr="一張含有 黑與白, 白色, 水, 黑色 的圖片&#10;&#10;AI 產生的內容可能不正確。">
            <a:extLst>
              <a:ext uri="{FF2B5EF4-FFF2-40B4-BE49-F238E27FC236}">
                <a16:creationId xmlns:a16="http://schemas.microsoft.com/office/drawing/2014/main" id="{1109B42F-4A06-C80B-F435-25561EFF1B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7700" y="4396438"/>
            <a:ext cx="997435" cy="2235200"/>
          </a:xfrm>
          <a:prstGeom prst="rect">
            <a:avLst/>
          </a:prstGeom>
        </p:spPr>
      </p:pic>
      <p:sp>
        <p:nvSpPr>
          <p:cNvPr id="141" name="矩形 140">
            <a:extLst>
              <a:ext uri="{FF2B5EF4-FFF2-40B4-BE49-F238E27FC236}">
                <a16:creationId xmlns:a16="http://schemas.microsoft.com/office/drawing/2014/main" id="{D2CC1116-F07B-5CED-3905-49235650ABF5}"/>
              </a:ext>
            </a:extLst>
          </p:cNvPr>
          <p:cNvSpPr/>
          <p:nvPr/>
        </p:nvSpPr>
        <p:spPr>
          <a:xfrm>
            <a:off x="8043936" y="5149166"/>
            <a:ext cx="986283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2" name="表格 141">
            <a:extLst>
              <a:ext uri="{FF2B5EF4-FFF2-40B4-BE49-F238E27FC236}">
                <a16:creationId xmlns:a16="http://schemas.microsoft.com/office/drawing/2014/main" id="{AC2B8EA7-3354-5F21-08DB-C9E5BA1A2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322941"/>
              </p:ext>
            </p:extLst>
          </p:nvPr>
        </p:nvGraphicFramePr>
        <p:xfrm>
          <a:off x="7027530" y="3961413"/>
          <a:ext cx="1970533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19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3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3" name="文字方塊 142">
            <a:extLst>
              <a:ext uri="{FF2B5EF4-FFF2-40B4-BE49-F238E27FC236}">
                <a16:creationId xmlns:a16="http://schemas.microsoft.com/office/drawing/2014/main" id="{BDBE9C05-17A7-D64D-C875-5AD6F6CF21E0}"/>
              </a:ext>
            </a:extLst>
          </p:cNvPr>
          <p:cNvSpPr txBox="1"/>
          <p:nvPr/>
        </p:nvSpPr>
        <p:spPr>
          <a:xfrm>
            <a:off x="6984444" y="2573183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GPx4 (19)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文字方塊 143">
            <a:extLst>
              <a:ext uri="{FF2B5EF4-FFF2-40B4-BE49-F238E27FC236}">
                <a16:creationId xmlns:a16="http://schemas.microsoft.com/office/drawing/2014/main" id="{F5DBC48A-0AA5-22D6-F095-9D045023091B}"/>
              </a:ext>
            </a:extLst>
          </p:cNvPr>
          <p:cNvSpPr txBox="1"/>
          <p:nvPr/>
        </p:nvSpPr>
        <p:spPr>
          <a:xfrm>
            <a:off x="6822861" y="5108873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88D47AF-5D4E-6243-DCF4-C355A7460721}"/>
              </a:ext>
            </a:extLst>
          </p:cNvPr>
          <p:cNvSpPr txBox="1"/>
          <p:nvPr/>
        </p:nvSpPr>
        <p:spPr>
          <a:xfrm>
            <a:off x="-3508" y="216939"/>
            <a:ext cx="67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454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6128FCFE-05BE-41FB-6912-E8D18286BE6B}"/>
              </a:ext>
            </a:extLst>
          </p:cNvPr>
          <p:cNvCxnSpPr/>
          <p:nvPr/>
        </p:nvCxnSpPr>
        <p:spPr>
          <a:xfrm flipH="1">
            <a:off x="1463170" y="155868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202A5F6C-D1F3-DB8A-D6A9-389AB6818F98}"/>
              </a:ext>
            </a:extLst>
          </p:cNvPr>
          <p:cNvSpPr txBox="1"/>
          <p:nvPr/>
        </p:nvSpPr>
        <p:spPr>
          <a:xfrm>
            <a:off x="1169250" y="141057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直線接點 44">
            <a:extLst>
              <a:ext uri="{FF2B5EF4-FFF2-40B4-BE49-F238E27FC236}">
                <a16:creationId xmlns:a16="http://schemas.microsoft.com/office/drawing/2014/main" id="{92986DE7-523D-3539-0876-497A87921898}"/>
              </a:ext>
            </a:extLst>
          </p:cNvPr>
          <p:cNvCxnSpPr/>
          <p:nvPr/>
        </p:nvCxnSpPr>
        <p:spPr>
          <a:xfrm flipH="1">
            <a:off x="1453840" y="13672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0B5CA1F-BEBA-B19B-4063-F28CF00F497E}"/>
              </a:ext>
            </a:extLst>
          </p:cNvPr>
          <p:cNvSpPr txBox="1"/>
          <p:nvPr/>
        </p:nvSpPr>
        <p:spPr>
          <a:xfrm>
            <a:off x="1105113" y="1248082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A19D4EC3-ECB4-D57D-8832-1EF652268E7E}"/>
              </a:ext>
            </a:extLst>
          </p:cNvPr>
          <p:cNvCxnSpPr/>
          <p:nvPr/>
        </p:nvCxnSpPr>
        <p:spPr>
          <a:xfrm flipH="1">
            <a:off x="1465888" y="110794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2A0401E1-F202-9F43-FB65-C405D9AB2F09}"/>
              </a:ext>
            </a:extLst>
          </p:cNvPr>
          <p:cNvSpPr txBox="1"/>
          <p:nvPr/>
        </p:nvSpPr>
        <p:spPr>
          <a:xfrm>
            <a:off x="1114676" y="100272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直線接點 48">
            <a:extLst>
              <a:ext uri="{FF2B5EF4-FFF2-40B4-BE49-F238E27FC236}">
                <a16:creationId xmlns:a16="http://schemas.microsoft.com/office/drawing/2014/main" id="{850AEB54-9B37-B04B-667D-A78610D35D6D}"/>
              </a:ext>
            </a:extLst>
          </p:cNvPr>
          <p:cNvCxnSpPr/>
          <p:nvPr/>
        </p:nvCxnSpPr>
        <p:spPr>
          <a:xfrm flipH="1">
            <a:off x="1474155" y="9389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FA6079F9-B152-E787-1EE6-2C15F6B554AE}"/>
              </a:ext>
            </a:extLst>
          </p:cNvPr>
          <p:cNvSpPr txBox="1"/>
          <p:nvPr/>
        </p:nvSpPr>
        <p:spPr>
          <a:xfrm>
            <a:off x="1121112" y="80394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F0E83AB7-81A6-FD58-3BCA-0EE74B2F2CF3}"/>
              </a:ext>
            </a:extLst>
          </p:cNvPr>
          <p:cNvCxnSpPr/>
          <p:nvPr/>
        </p:nvCxnSpPr>
        <p:spPr>
          <a:xfrm flipH="1">
            <a:off x="1472272" y="183743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84DB8CD5-0A4F-2251-E944-EB0566B1C0F4}"/>
              </a:ext>
            </a:extLst>
          </p:cNvPr>
          <p:cNvSpPr txBox="1"/>
          <p:nvPr/>
        </p:nvSpPr>
        <p:spPr>
          <a:xfrm>
            <a:off x="1178350" y="170853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F52AFBB8-2723-6F17-71AB-F6D1DDFC9F82}"/>
              </a:ext>
            </a:extLst>
          </p:cNvPr>
          <p:cNvCxnSpPr/>
          <p:nvPr/>
        </p:nvCxnSpPr>
        <p:spPr>
          <a:xfrm flipH="1">
            <a:off x="1463886" y="218021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A59F975B-E489-815D-8678-D10D1EC723E4}"/>
              </a:ext>
            </a:extLst>
          </p:cNvPr>
          <p:cNvSpPr txBox="1"/>
          <p:nvPr/>
        </p:nvSpPr>
        <p:spPr>
          <a:xfrm>
            <a:off x="1169966" y="205131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9A5D955A-D920-D181-FCEB-36C1FC05DD90}"/>
              </a:ext>
            </a:extLst>
          </p:cNvPr>
          <p:cNvCxnSpPr/>
          <p:nvPr/>
        </p:nvCxnSpPr>
        <p:spPr>
          <a:xfrm flipH="1">
            <a:off x="1453840" y="24951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28C6E98F-FF10-3762-EEAE-46589A8C7B72}"/>
              </a:ext>
            </a:extLst>
          </p:cNvPr>
          <p:cNvSpPr txBox="1"/>
          <p:nvPr/>
        </p:nvSpPr>
        <p:spPr>
          <a:xfrm>
            <a:off x="1159920" y="237975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49A9ECF8-7D6A-408E-5D47-B8263AED163D}"/>
              </a:ext>
            </a:extLst>
          </p:cNvPr>
          <p:cNvCxnSpPr/>
          <p:nvPr/>
        </p:nvCxnSpPr>
        <p:spPr>
          <a:xfrm flipH="1">
            <a:off x="1472272" y="27994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DC43A5EA-14F5-55A0-0FD1-B34893F00176}"/>
              </a:ext>
            </a:extLst>
          </p:cNvPr>
          <p:cNvSpPr txBox="1"/>
          <p:nvPr/>
        </p:nvSpPr>
        <p:spPr>
          <a:xfrm>
            <a:off x="1178350" y="268402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9" name="表格 58">
            <a:extLst>
              <a:ext uri="{FF2B5EF4-FFF2-40B4-BE49-F238E27FC236}">
                <a16:creationId xmlns:a16="http://schemas.microsoft.com/office/drawing/2014/main" id="{B15C2A49-DB0B-1B16-1500-CB365D832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327563"/>
              </p:ext>
            </p:extLst>
          </p:nvPr>
        </p:nvGraphicFramePr>
        <p:xfrm>
          <a:off x="559894" y="380897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0" name="圖片 59">
            <a:extLst>
              <a:ext uri="{FF2B5EF4-FFF2-40B4-BE49-F238E27FC236}">
                <a16:creationId xmlns:a16="http://schemas.microsoft.com/office/drawing/2014/main" id="{7761A91A-6460-FA68-80BC-7BDB92AF8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558" y="840508"/>
            <a:ext cx="1638300" cy="2324100"/>
          </a:xfrm>
          <a:prstGeom prst="rect">
            <a:avLst/>
          </a:prstGeom>
        </p:spPr>
      </p:pic>
      <p:sp>
        <p:nvSpPr>
          <p:cNvPr id="61" name="矩形 60">
            <a:extLst>
              <a:ext uri="{FF2B5EF4-FFF2-40B4-BE49-F238E27FC236}">
                <a16:creationId xmlns:a16="http://schemas.microsoft.com/office/drawing/2014/main" id="{6318C98D-62D3-0BAB-E4CB-FDADEDBA498C}"/>
              </a:ext>
            </a:extLst>
          </p:cNvPr>
          <p:cNvSpPr/>
          <p:nvPr/>
        </p:nvSpPr>
        <p:spPr>
          <a:xfrm>
            <a:off x="1591356" y="1465758"/>
            <a:ext cx="1235684" cy="2725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8F64764A-1433-1C80-E76B-1F33FDE45D88}"/>
              </a:ext>
            </a:extLst>
          </p:cNvPr>
          <p:cNvCxnSpPr/>
          <p:nvPr/>
        </p:nvCxnSpPr>
        <p:spPr>
          <a:xfrm flipH="1">
            <a:off x="1480660" y="51138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4E0F058C-E862-E549-4363-A895A69D79AB}"/>
              </a:ext>
            </a:extLst>
          </p:cNvPr>
          <p:cNvSpPr txBox="1"/>
          <p:nvPr/>
        </p:nvSpPr>
        <p:spPr>
          <a:xfrm>
            <a:off x="1186740" y="496574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0628A5D8-29EB-1E47-7748-5E840BC826D0}"/>
              </a:ext>
            </a:extLst>
          </p:cNvPr>
          <p:cNvCxnSpPr/>
          <p:nvPr/>
        </p:nvCxnSpPr>
        <p:spPr>
          <a:xfrm flipH="1">
            <a:off x="1471330" y="492242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56641B94-61EF-45DE-6A0E-CD2ABBFF6216}"/>
              </a:ext>
            </a:extLst>
          </p:cNvPr>
          <p:cNvSpPr txBox="1"/>
          <p:nvPr/>
        </p:nvSpPr>
        <p:spPr>
          <a:xfrm>
            <a:off x="1122603" y="4803246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CC1D719F-75A8-CE61-E1B3-921D5645F19E}"/>
              </a:ext>
            </a:extLst>
          </p:cNvPr>
          <p:cNvCxnSpPr/>
          <p:nvPr/>
        </p:nvCxnSpPr>
        <p:spPr>
          <a:xfrm flipH="1">
            <a:off x="1483378" y="46631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0AC9DDA8-E5CB-4A7B-64EA-5319F0967908}"/>
              </a:ext>
            </a:extLst>
          </p:cNvPr>
          <p:cNvSpPr txBox="1"/>
          <p:nvPr/>
        </p:nvSpPr>
        <p:spPr>
          <a:xfrm>
            <a:off x="1132166" y="455789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F854F8E2-AB14-2E5C-5A53-555380613FD8}"/>
              </a:ext>
            </a:extLst>
          </p:cNvPr>
          <p:cNvCxnSpPr/>
          <p:nvPr/>
        </p:nvCxnSpPr>
        <p:spPr>
          <a:xfrm flipH="1">
            <a:off x="1491645" y="449412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00F45ACD-6078-6DFA-B1AE-28C001EBDCF2}"/>
              </a:ext>
            </a:extLst>
          </p:cNvPr>
          <p:cNvSpPr txBox="1"/>
          <p:nvPr/>
        </p:nvSpPr>
        <p:spPr>
          <a:xfrm>
            <a:off x="1138602" y="435910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92755CDD-AB32-09A5-4DDE-1B1E9410A5A3}"/>
              </a:ext>
            </a:extLst>
          </p:cNvPr>
          <p:cNvCxnSpPr/>
          <p:nvPr/>
        </p:nvCxnSpPr>
        <p:spPr>
          <a:xfrm flipH="1">
            <a:off x="1489762" y="53925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A294FDB3-DF0A-B896-F046-411536323F59}"/>
              </a:ext>
            </a:extLst>
          </p:cNvPr>
          <p:cNvSpPr txBox="1"/>
          <p:nvPr/>
        </p:nvSpPr>
        <p:spPr>
          <a:xfrm>
            <a:off x="1195840" y="526370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直線接點 71">
            <a:extLst>
              <a:ext uri="{FF2B5EF4-FFF2-40B4-BE49-F238E27FC236}">
                <a16:creationId xmlns:a16="http://schemas.microsoft.com/office/drawing/2014/main" id="{D9B1122F-1280-049E-3FD4-B8F61476DB12}"/>
              </a:ext>
            </a:extLst>
          </p:cNvPr>
          <p:cNvCxnSpPr/>
          <p:nvPr/>
        </p:nvCxnSpPr>
        <p:spPr>
          <a:xfrm flipH="1">
            <a:off x="1481376" y="573538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F61DA722-6AAF-2036-3CA4-1D6E175F40F6}"/>
              </a:ext>
            </a:extLst>
          </p:cNvPr>
          <p:cNvSpPr txBox="1"/>
          <p:nvPr/>
        </p:nvSpPr>
        <p:spPr>
          <a:xfrm>
            <a:off x="1187456" y="560648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472B3B6F-20C7-F092-4D75-16791F047FCA}"/>
              </a:ext>
            </a:extLst>
          </p:cNvPr>
          <p:cNvCxnSpPr/>
          <p:nvPr/>
        </p:nvCxnSpPr>
        <p:spPr>
          <a:xfrm flipH="1">
            <a:off x="1471330" y="605035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85A792CA-A9BA-22B5-E3D2-0E0462FF5252}"/>
              </a:ext>
            </a:extLst>
          </p:cNvPr>
          <p:cNvSpPr txBox="1"/>
          <p:nvPr/>
        </p:nvSpPr>
        <p:spPr>
          <a:xfrm>
            <a:off x="1177410" y="593492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044EC1F9-21B9-94D9-CBB6-A5032609146D}"/>
              </a:ext>
            </a:extLst>
          </p:cNvPr>
          <p:cNvCxnSpPr/>
          <p:nvPr/>
        </p:nvCxnSpPr>
        <p:spPr>
          <a:xfrm flipH="1">
            <a:off x="1489762" y="635462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46DDA447-3E71-B9CD-4A4E-D5104E458479}"/>
              </a:ext>
            </a:extLst>
          </p:cNvPr>
          <p:cNvSpPr txBox="1"/>
          <p:nvPr/>
        </p:nvSpPr>
        <p:spPr>
          <a:xfrm>
            <a:off x="1195840" y="623918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8" name="圖片 77" descr="一張含有 螢幕擷取畫面, 白色, 黑與白, 黑色 的圖片&#10;&#10;AI 產生的內容可能不正確。">
            <a:extLst>
              <a:ext uri="{FF2B5EF4-FFF2-40B4-BE49-F238E27FC236}">
                <a16:creationId xmlns:a16="http://schemas.microsoft.com/office/drawing/2014/main" id="{B127BE96-44C5-DCF3-764D-E796CB4FD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255" y="4413179"/>
            <a:ext cx="1600200" cy="2120900"/>
          </a:xfrm>
          <a:prstGeom prst="rect">
            <a:avLst/>
          </a:prstGeom>
        </p:spPr>
      </p:pic>
      <p:sp>
        <p:nvSpPr>
          <p:cNvPr id="79" name="矩形 78">
            <a:extLst>
              <a:ext uri="{FF2B5EF4-FFF2-40B4-BE49-F238E27FC236}">
                <a16:creationId xmlns:a16="http://schemas.microsoft.com/office/drawing/2014/main" id="{F67E429F-F1FE-9592-E6E2-3C933B946CEB}"/>
              </a:ext>
            </a:extLst>
          </p:cNvPr>
          <p:cNvSpPr/>
          <p:nvPr/>
        </p:nvSpPr>
        <p:spPr>
          <a:xfrm>
            <a:off x="1653816" y="5080886"/>
            <a:ext cx="1235684" cy="2725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0" name="表格 79">
            <a:extLst>
              <a:ext uri="{FF2B5EF4-FFF2-40B4-BE49-F238E27FC236}">
                <a16:creationId xmlns:a16="http://schemas.microsoft.com/office/drawing/2014/main" id="{A29F4FDB-FD2D-4006-8625-9C6ADF566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127535"/>
              </p:ext>
            </p:extLst>
          </p:nvPr>
        </p:nvGraphicFramePr>
        <p:xfrm>
          <a:off x="577384" y="3951047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2" name="文字方塊 81">
            <a:extLst>
              <a:ext uri="{FF2B5EF4-FFF2-40B4-BE49-F238E27FC236}">
                <a16:creationId xmlns:a16="http://schemas.microsoft.com/office/drawing/2014/main" id="{4A9DC8D6-EE7F-A799-55EA-E5E5A13D1C70}"/>
              </a:ext>
            </a:extLst>
          </p:cNvPr>
          <p:cNvSpPr txBox="1"/>
          <p:nvPr/>
        </p:nvSpPr>
        <p:spPr>
          <a:xfrm>
            <a:off x="453897" y="5057179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B957CC9E-C865-DBC2-2571-7D2FAC351EA6}"/>
              </a:ext>
            </a:extLst>
          </p:cNvPr>
          <p:cNvSpPr txBox="1"/>
          <p:nvPr/>
        </p:nvSpPr>
        <p:spPr>
          <a:xfrm>
            <a:off x="323120" y="1475326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pNF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FDAAEF68-3965-D534-E8F3-CB4F4C91D939}"/>
              </a:ext>
            </a:extLst>
          </p:cNvPr>
          <p:cNvCxnSpPr/>
          <p:nvPr/>
        </p:nvCxnSpPr>
        <p:spPr>
          <a:xfrm flipH="1">
            <a:off x="4634225" y="166730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6807F90D-D108-87C0-1059-3AF20730CC1A}"/>
              </a:ext>
            </a:extLst>
          </p:cNvPr>
          <p:cNvSpPr txBox="1"/>
          <p:nvPr/>
        </p:nvSpPr>
        <p:spPr>
          <a:xfrm>
            <a:off x="4340305" y="151919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03126B84-F98F-0953-9860-441F9DD741EA}"/>
              </a:ext>
            </a:extLst>
          </p:cNvPr>
          <p:cNvCxnSpPr/>
          <p:nvPr/>
        </p:nvCxnSpPr>
        <p:spPr>
          <a:xfrm flipH="1">
            <a:off x="4624895" y="147588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94855FAA-4682-68F2-9A04-DD052C319EDA}"/>
              </a:ext>
            </a:extLst>
          </p:cNvPr>
          <p:cNvSpPr txBox="1"/>
          <p:nvPr/>
        </p:nvSpPr>
        <p:spPr>
          <a:xfrm>
            <a:off x="4276168" y="1356699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直線接點 87">
            <a:extLst>
              <a:ext uri="{FF2B5EF4-FFF2-40B4-BE49-F238E27FC236}">
                <a16:creationId xmlns:a16="http://schemas.microsoft.com/office/drawing/2014/main" id="{70C345F6-69E4-B91C-8D3D-366685192B32}"/>
              </a:ext>
            </a:extLst>
          </p:cNvPr>
          <p:cNvCxnSpPr/>
          <p:nvPr/>
        </p:nvCxnSpPr>
        <p:spPr>
          <a:xfrm flipH="1">
            <a:off x="4636943" y="12165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84104F83-6C1F-AC9A-6876-028020D89C81}"/>
              </a:ext>
            </a:extLst>
          </p:cNvPr>
          <p:cNvSpPr txBox="1"/>
          <p:nvPr/>
        </p:nvSpPr>
        <p:spPr>
          <a:xfrm>
            <a:off x="4285731" y="111134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直線接點 89">
            <a:extLst>
              <a:ext uri="{FF2B5EF4-FFF2-40B4-BE49-F238E27FC236}">
                <a16:creationId xmlns:a16="http://schemas.microsoft.com/office/drawing/2014/main" id="{87ECCF3A-524F-88A7-55CC-5080CE9B369F}"/>
              </a:ext>
            </a:extLst>
          </p:cNvPr>
          <p:cNvCxnSpPr/>
          <p:nvPr/>
        </p:nvCxnSpPr>
        <p:spPr>
          <a:xfrm flipH="1">
            <a:off x="4645210" y="10475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8E95C7A8-0B70-D9FE-A34B-43A9FDF0E6F3}"/>
              </a:ext>
            </a:extLst>
          </p:cNvPr>
          <p:cNvSpPr txBox="1"/>
          <p:nvPr/>
        </p:nvSpPr>
        <p:spPr>
          <a:xfrm>
            <a:off x="4292167" y="912558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直線接點 91">
            <a:extLst>
              <a:ext uri="{FF2B5EF4-FFF2-40B4-BE49-F238E27FC236}">
                <a16:creationId xmlns:a16="http://schemas.microsoft.com/office/drawing/2014/main" id="{EF10D928-27AF-02B2-A3EF-AEF486B8E7C0}"/>
              </a:ext>
            </a:extLst>
          </p:cNvPr>
          <p:cNvCxnSpPr/>
          <p:nvPr/>
        </p:nvCxnSpPr>
        <p:spPr>
          <a:xfrm flipH="1">
            <a:off x="4643327" y="19460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D07F3712-C782-1857-53EF-BEE1261142EA}"/>
              </a:ext>
            </a:extLst>
          </p:cNvPr>
          <p:cNvSpPr txBox="1"/>
          <p:nvPr/>
        </p:nvSpPr>
        <p:spPr>
          <a:xfrm>
            <a:off x="4349405" y="181715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直線接點 93">
            <a:extLst>
              <a:ext uri="{FF2B5EF4-FFF2-40B4-BE49-F238E27FC236}">
                <a16:creationId xmlns:a16="http://schemas.microsoft.com/office/drawing/2014/main" id="{E91B9464-974F-E76E-04DC-2CCCDE2512A7}"/>
              </a:ext>
            </a:extLst>
          </p:cNvPr>
          <p:cNvCxnSpPr/>
          <p:nvPr/>
        </p:nvCxnSpPr>
        <p:spPr>
          <a:xfrm flipH="1">
            <a:off x="4634941" y="228883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61671B8F-7C3F-11DA-A75B-C856C3ECA61B}"/>
              </a:ext>
            </a:extLst>
          </p:cNvPr>
          <p:cNvSpPr txBox="1"/>
          <p:nvPr/>
        </p:nvSpPr>
        <p:spPr>
          <a:xfrm>
            <a:off x="4341021" y="215993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01E7B7CF-7B43-CA52-83BF-FEBBE1CFFB38}"/>
              </a:ext>
            </a:extLst>
          </p:cNvPr>
          <p:cNvCxnSpPr/>
          <p:nvPr/>
        </p:nvCxnSpPr>
        <p:spPr>
          <a:xfrm flipH="1">
            <a:off x="4624895" y="26038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DF0DDC3F-BA91-ABAD-4554-DA1F3E68106F}"/>
              </a:ext>
            </a:extLst>
          </p:cNvPr>
          <p:cNvSpPr txBox="1"/>
          <p:nvPr/>
        </p:nvSpPr>
        <p:spPr>
          <a:xfrm>
            <a:off x="4330975" y="248837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線接點 97">
            <a:extLst>
              <a:ext uri="{FF2B5EF4-FFF2-40B4-BE49-F238E27FC236}">
                <a16:creationId xmlns:a16="http://schemas.microsoft.com/office/drawing/2014/main" id="{82E15581-A832-2D87-0810-9CF7DED300C3}"/>
              </a:ext>
            </a:extLst>
          </p:cNvPr>
          <p:cNvCxnSpPr/>
          <p:nvPr/>
        </p:nvCxnSpPr>
        <p:spPr>
          <a:xfrm flipH="1">
            <a:off x="4643327" y="29080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FB3063A3-8863-43A3-2323-32689682D280}"/>
              </a:ext>
            </a:extLst>
          </p:cNvPr>
          <p:cNvSpPr txBox="1"/>
          <p:nvPr/>
        </p:nvSpPr>
        <p:spPr>
          <a:xfrm>
            <a:off x="4349405" y="279264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0" name="圖片 99" descr="一張含有 螢幕擷取畫面, 黑與白, 黑色, 單色 的圖片&#10;&#10;AI 產生的內容可能不正確。">
            <a:extLst>
              <a:ext uri="{FF2B5EF4-FFF2-40B4-BE49-F238E27FC236}">
                <a16:creationId xmlns:a16="http://schemas.microsoft.com/office/drawing/2014/main" id="{773192FF-A497-C366-05A1-1CF0DF8BA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336" y="938962"/>
            <a:ext cx="1367680" cy="2324216"/>
          </a:xfrm>
          <a:prstGeom prst="rect">
            <a:avLst/>
          </a:prstGeom>
        </p:spPr>
      </p:pic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BCB712CE-2995-6A3A-66B7-B5BC0E4A9510}"/>
              </a:ext>
            </a:extLst>
          </p:cNvPr>
          <p:cNvSpPr txBox="1"/>
          <p:nvPr/>
        </p:nvSpPr>
        <p:spPr>
          <a:xfrm>
            <a:off x="4948570" y="6791428"/>
            <a:ext cx="16196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dirty="0"/>
              <a:t>20230427-cell</a:t>
            </a:r>
          </a:p>
        </p:txBody>
      </p:sp>
      <p:cxnSp>
        <p:nvCxnSpPr>
          <p:cNvPr id="102" name="直線接點 101">
            <a:extLst>
              <a:ext uri="{FF2B5EF4-FFF2-40B4-BE49-F238E27FC236}">
                <a16:creationId xmlns:a16="http://schemas.microsoft.com/office/drawing/2014/main" id="{E79823A0-F7CD-2A65-CADC-AA3268B38605}"/>
              </a:ext>
            </a:extLst>
          </p:cNvPr>
          <p:cNvCxnSpPr/>
          <p:nvPr/>
        </p:nvCxnSpPr>
        <p:spPr>
          <a:xfrm flipH="1">
            <a:off x="4639664" y="523238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6EFAC681-6FB0-D964-14F2-389CEACB10C5}"/>
              </a:ext>
            </a:extLst>
          </p:cNvPr>
          <p:cNvSpPr txBox="1"/>
          <p:nvPr/>
        </p:nvSpPr>
        <p:spPr>
          <a:xfrm>
            <a:off x="4345744" y="508426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直線接點 103">
            <a:extLst>
              <a:ext uri="{FF2B5EF4-FFF2-40B4-BE49-F238E27FC236}">
                <a16:creationId xmlns:a16="http://schemas.microsoft.com/office/drawing/2014/main" id="{04337FCB-B91A-9F74-6B03-C80C4A390598}"/>
              </a:ext>
            </a:extLst>
          </p:cNvPr>
          <p:cNvCxnSpPr/>
          <p:nvPr/>
        </p:nvCxnSpPr>
        <p:spPr>
          <a:xfrm flipH="1">
            <a:off x="4630334" y="504095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E8A57AEE-4F1D-F64A-BCBE-4FFD70BD4911}"/>
              </a:ext>
            </a:extLst>
          </p:cNvPr>
          <p:cNvSpPr txBox="1"/>
          <p:nvPr/>
        </p:nvSpPr>
        <p:spPr>
          <a:xfrm>
            <a:off x="4281607" y="4921775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6" name="直線接點 105">
            <a:extLst>
              <a:ext uri="{FF2B5EF4-FFF2-40B4-BE49-F238E27FC236}">
                <a16:creationId xmlns:a16="http://schemas.microsoft.com/office/drawing/2014/main" id="{DA7BB50B-0E08-85CF-9CFF-7333DD7A431E}"/>
              </a:ext>
            </a:extLst>
          </p:cNvPr>
          <p:cNvCxnSpPr/>
          <p:nvPr/>
        </p:nvCxnSpPr>
        <p:spPr>
          <a:xfrm flipH="1">
            <a:off x="4642382" y="478164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2EF854BB-0D09-0FED-287D-9422A6DEB1BC}"/>
              </a:ext>
            </a:extLst>
          </p:cNvPr>
          <p:cNvSpPr txBox="1"/>
          <p:nvPr/>
        </p:nvSpPr>
        <p:spPr>
          <a:xfrm>
            <a:off x="4291170" y="4676422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直線接點 107">
            <a:extLst>
              <a:ext uri="{FF2B5EF4-FFF2-40B4-BE49-F238E27FC236}">
                <a16:creationId xmlns:a16="http://schemas.microsoft.com/office/drawing/2014/main" id="{8793176B-8E57-485C-2183-939EE2267348}"/>
              </a:ext>
            </a:extLst>
          </p:cNvPr>
          <p:cNvCxnSpPr/>
          <p:nvPr/>
        </p:nvCxnSpPr>
        <p:spPr>
          <a:xfrm flipH="1">
            <a:off x="4650649" y="461265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081F3BA5-A251-2790-9F0B-17D22577F844}"/>
              </a:ext>
            </a:extLst>
          </p:cNvPr>
          <p:cNvSpPr txBox="1"/>
          <p:nvPr/>
        </p:nvSpPr>
        <p:spPr>
          <a:xfrm>
            <a:off x="4297606" y="4477634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0" name="直線接點 109">
            <a:extLst>
              <a:ext uri="{FF2B5EF4-FFF2-40B4-BE49-F238E27FC236}">
                <a16:creationId xmlns:a16="http://schemas.microsoft.com/office/drawing/2014/main" id="{FFC89395-AEF1-C9F0-0114-5345EA0F8977}"/>
              </a:ext>
            </a:extLst>
          </p:cNvPr>
          <p:cNvCxnSpPr/>
          <p:nvPr/>
        </p:nvCxnSpPr>
        <p:spPr>
          <a:xfrm flipH="1">
            <a:off x="4648766" y="55111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字方塊 110">
            <a:extLst>
              <a:ext uri="{FF2B5EF4-FFF2-40B4-BE49-F238E27FC236}">
                <a16:creationId xmlns:a16="http://schemas.microsoft.com/office/drawing/2014/main" id="{0BD57C33-5F6B-686F-B143-EE94F80C84DE}"/>
              </a:ext>
            </a:extLst>
          </p:cNvPr>
          <p:cNvSpPr txBox="1"/>
          <p:nvPr/>
        </p:nvSpPr>
        <p:spPr>
          <a:xfrm>
            <a:off x="4354844" y="538223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2" name="直線接點 111">
            <a:extLst>
              <a:ext uri="{FF2B5EF4-FFF2-40B4-BE49-F238E27FC236}">
                <a16:creationId xmlns:a16="http://schemas.microsoft.com/office/drawing/2014/main" id="{136EED93-48AA-472C-489C-F10437D6E373}"/>
              </a:ext>
            </a:extLst>
          </p:cNvPr>
          <p:cNvCxnSpPr/>
          <p:nvPr/>
        </p:nvCxnSpPr>
        <p:spPr>
          <a:xfrm flipH="1">
            <a:off x="4640380" y="58539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A9278A0F-B5AB-4F4E-C946-2159352C0F37}"/>
              </a:ext>
            </a:extLst>
          </p:cNvPr>
          <p:cNvSpPr txBox="1"/>
          <p:nvPr/>
        </p:nvSpPr>
        <p:spPr>
          <a:xfrm>
            <a:off x="4346460" y="572501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直線接點 113">
            <a:extLst>
              <a:ext uri="{FF2B5EF4-FFF2-40B4-BE49-F238E27FC236}">
                <a16:creationId xmlns:a16="http://schemas.microsoft.com/office/drawing/2014/main" id="{40E22B06-B29A-7EE8-39C5-2F230CEA742F}"/>
              </a:ext>
            </a:extLst>
          </p:cNvPr>
          <p:cNvCxnSpPr/>
          <p:nvPr/>
        </p:nvCxnSpPr>
        <p:spPr>
          <a:xfrm flipH="1">
            <a:off x="4630334" y="616888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文字方塊 114">
            <a:extLst>
              <a:ext uri="{FF2B5EF4-FFF2-40B4-BE49-F238E27FC236}">
                <a16:creationId xmlns:a16="http://schemas.microsoft.com/office/drawing/2014/main" id="{3458B399-40D5-62B6-6628-232A497ACACF}"/>
              </a:ext>
            </a:extLst>
          </p:cNvPr>
          <p:cNvSpPr txBox="1"/>
          <p:nvPr/>
        </p:nvSpPr>
        <p:spPr>
          <a:xfrm>
            <a:off x="4336414" y="605345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6" name="直線接點 115">
            <a:extLst>
              <a:ext uri="{FF2B5EF4-FFF2-40B4-BE49-F238E27FC236}">
                <a16:creationId xmlns:a16="http://schemas.microsoft.com/office/drawing/2014/main" id="{E961A419-1B32-EDB5-EA50-5AEE0EE849DB}"/>
              </a:ext>
            </a:extLst>
          </p:cNvPr>
          <p:cNvCxnSpPr/>
          <p:nvPr/>
        </p:nvCxnSpPr>
        <p:spPr>
          <a:xfrm flipH="1">
            <a:off x="4648766" y="647315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字方塊 116">
            <a:extLst>
              <a:ext uri="{FF2B5EF4-FFF2-40B4-BE49-F238E27FC236}">
                <a16:creationId xmlns:a16="http://schemas.microsoft.com/office/drawing/2014/main" id="{91075105-ECAE-84B7-0A98-FE9128BA8280}"/>
              </a:ext>
            </a:extLst>
          </p:cNvPr>
          <p:cNvSpPr txBox="1"/>
          <p:nvPr/>
        </p:nvSpPr>
        <p:spPr>
          <a:xfrm>
            <a:off x="4354844" y="635771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8" name="圖片 117" descr="一張含有 黑與白, 螢幕擷取畫面, 黑色, 白色 的圖片&#10;&#10;AI 產生的內容可能不正確。">
            <a:extLst>
              <a:ext uri="{FF2B5EF4-FFF2-40B4-BE49-F238E27FC236}">
                <a16:creationId xmlns:a16="http://schemas.microsoft.com/office/drawing/2014/main" id="{B75F4063-87BC-6CE4-227C-08CAFD3C9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775" y="4477634"/>
            <a:ext cx="1367680" cy="2133600"/>
          </a:xfrm>
          <a:prstGeom prst="rect">
            <a:avLst/>
          </a:prstGeom>
        </p:spPr>
      </p:pic>
      <p:graphicFrame>
        <p:nvGraphicFramePr>
          <p:cNvPr id="119" name="表格 118">
            <a:extLst>
              <a:ext uri="{FF2B5EF4-FFF2-40B4-BE49-F238E27FC236}">
                <a16:creationId xmlns:a16="http://schemas.microsoft.com/office/drawing/2014/main" id="{A5407E94-EBCA-985D-A2B4-A6C461003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656076"/>
              </p:ext>
            </p:extLst>
          </p:nvPr>
        </p:nvGraphicFramePr>
        <p:xfrm>
          <a:off x="3680032" y="503630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0" name="表格 119">
            <a:extLst>
              <a:ext uri="{FF2B5EF4-FFF2-40B4-BE49-F238E27FC236}">
                <a16:creationId xmlns:a16="http://schemas.microsoft.com/office/drawing/2014/main" id="{89C1AA83-3B44-F913-EAC8-AA803192B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547700"/>
              </p:ext>
            </p:extLst>
          </p:nvPr>
        </p:nvGraphicFramePr>
        <p:xfrm>
          <a:off x="3665490" y="4022162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1" name="矩形 120">
            <a:extLst>
              <a:ext uri="{FF2B5EF4-FFF2-40B4-BE49-F238E27FC236}">
                <a16:creationId xmlns:a16="http://schemas.microsoft.com/office/drawing/2014/main" id="{F4096820-2AD0-1CE9-31F9-A24E3FA1344F}"/>
              </a:ext>
            </a:extLst>
          </p:cNvPr>
          <p:cNvSpPr/>
          <p:nvPr/>
        </p:nvSpPr>
        <p:spPr>
          <a:xfrm>
            <a:off x="4762407" y="1634336"/>
            <a:ext cx="1164098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4FFE45A0-F21C-19F2-324E-6EF4ED9525B1}"/>
              </a:ext>
            </a:extLst>
          </p:cNvPr>
          <p:cNvSpPr/>
          <p:nvPr/>
        </p:nvSpPr>
        <p:spPr>
          <a:xfrm>
            <a:off x="4768337" y="5150584"/>
            <a:ext cx="1143626" cy="3188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文字方塊 122">
            <a:extLst>
              <a:ext uri="{FF2B5EF4-FFF2-40B4-BE49-F238E27FC236}">
                <a16:creationId xmlns:a16="http://schemas.microsoft.com/office/drawing/2014/main" id="{C4A2D20B-A810-31EC-B143-2EA61D540C2B}"/>
              </a:ext>
            </a:extLst>
          </p:cNvPr>
          <p:cNvSpPr txBox="1"/>
          <p:nvPr/>
        </p:nvSpPr>
        <p:spPr>
          <a:xfrm>
            <a:off x="3507325" y="5174525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文字方塊 123">
            <a:extLst>
              <a:ext uri="{FF2B5EF4-FFF2-40B4-BE49-F238E27FC236}">
                <a16:creationId xmlns:a16="http://schemas.microsoft.com/office/drawing/2014/main" id="{F47C5663-815D-057E-E275-B2C109B33205}"/>
              </a:ext>
            </a:extLst>
          </p:cNvPr>
          <p:cNvSpPr txBox="1"/>
          <p:nvPr/>
        </p:nvSpPr>
        <p:spPr>
          <a:xfrm>
            <a:off x="3481754" y="1672020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pNF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5" name="直線接點 124">
            <a:extLst>
              <a:ext uri="{FF2B5EF4-FFF2-40B4-BE49-F238E27FC236}">
                <a16:creationId xmlns:a16="http://schemas.microsoft.com/office/drawing/2014/main" id="{61E97D47-77F9-148A-DC87-0C9B5E8EA481}"/>
              </a:ext>
            </a:extLst>
          </p:cNvPr>
          <p:cNvCxnSpPr/>
          <p:nvPr/>
        </p:nvCxnSpPr>
        <p:spPr>
          <a:xfrm flipH="1">
            <a:off x="7375232" y="146415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文字方塊 125">
            <a:extLst>
              <a:ext uri="{FF2B5EF4-FFF2-40B4-BE49-F238E27FC236}">
                <a16:creationId xmlns:a16="http://schemas.microsoft.com/office/drawing/2014/main" id="{FC021C1D-9AD3-5417-24FB-C532662E9AB6}"/>
              </a:ext>
            </a:extLst>
          </p:cNvPr>
          <p:cNvSpPr txBox="1"/>
          <p:nvPr/>
        </p:nvSpPr>
        <p:spPr>
          <a:xfrm>
            <a:off x="7081312" y="131603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直線接點 126">
            <a:extLst>
              <a:ext uri="{FF2B5EF4-FFF2-40B4-BE49-F238E27FC236}">
                <a16:creationId xmlns:a16="http://schemas.microsoft.com/office/drawing/2014/main" id="{04F140E6-D845-1626-D37E-28B438031F0C}"/>
              </a:ext>
            </a:extLst>
          </p:cNvPr>
          <p:cNvCxnSpPr/>
          <p:nvPr/>
        </p:nvCxnSpPr>
        <p:spPr>
          <a:xfrm flipH="1">
            <a:off x="7365902" y="12727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字方塊 127">
            <a:extLst>
              <a:ext uri="{FF2B5EF4-FFF2-40B4-BE49-F238E27FC236}">
                <a16:creationId xmlns:a16="http://schemas.microsoft.com/office/drawing/2014/main" id="{728D9F72-0983-CDE8-2EE0-73CE35F190C5}"/>
              </a:ext>
            </a:extLst>
          </p:cNvPr>
          <p:cNvSpPr txBox="1"/>
          <p:nvPr/>
        </p:nvSpPr>
        <p:spPr>
          <a:xfrm>
            <a:off x="7017175" y="1153545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9" name="直線接點 128">
            <a:extLst>
              <a:ext uri="{FF2B5EF4-FFF2-40B4-BE49-F238E27FC236}">
                <a16:creationId xmlns:a16="http://schemas.microsoft.com/office/drawing/2014/main" id="{288D9FD9-BE63-0AC2-2180-837110094FF9}"/>
              </a:ext>
            </a:extLst>
          </p:cNvPr>
          <p:cNvCxnSpPr/>
          <p:nvPr/>
        </p:nvCxnSpPr>
        <p:spPr>
          <a:xfrm flipH="1">
            <a:off x="7377950" y="101341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字方塊 129">
            <a:extLst>
              <a:ext uri="{FF2B5EF4-FFF2-40B4-BE49-F238E27FC236}">
                <a16:creationId xmlns:a16="http://schemas.microsoft.com/office/drawing/2014/main" id="{D9A71ED9-BB15-4674-1E6B-0654A254F973}"/>
              </a:ext>
            </a:extLst>
          </p:cNvPr>
          <p:cNvSpPr txBox="1"/>
          <p:nvPr/>
        </p:nvSpPr>
        <p:spPr>
          <a:xfrm>
            <a:off x="7026738" y="908192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1" name="直線接點 130">
            <a:extLst>
              <a:ext uri="{FF2B5EF4-FFF2-40B4-BE49-F238E27FC236}">
                <a16:creationId xmlns:a16="http://schemas.microsoft.com/office/drawing/2014/main" id="{CADC0E63-96FF-023C-771D-84C7340341B9}"/>
              </a:ext>
            </a:extLst>
          </p:cNvPr>
          <p:cNvCxnSpPr/>
          <p:nvPr/>
        </p:nvCxnSpPr>
        <p:spPr>
          <a:xfrm flipH="1">
            <a:off x="7386217" y="8444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字方塊 131">
            <a:extLst>
              <a:ext uri="{FF2B5EF4-FFF2-40B4-BE49-F238E27FC236}">
                <a16:creationId xmlns:a16="http://schemas.microsoft.com/office/drawing/2014/main" id="{F5ACB911-792C-D3F9-9AED-DB33219666C3}"/>
              </a:ext>
            </a:extLst>
          </p:cNvPr>
          <p:cNvSpPr txBox="1"/>
          <p:nvPr/>
        </p:nvSpPr>
        <p:spPr>
          <a:xfrm>
            <a:off x="7033174" y="709404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3" name="直線接點 132">
            <a:extLst>
              <a:ext uri="{FF2B5EF4-FFF2-40B4-BE49-F238E27FC236}">
                <a16:creationId xmlns:a16="http://schemas.microsoft.com/office/drawing/2014/main" id="{5FFD2CA8-9FB2-E858-C914-E61A58D50FE2}"/>
              </a:ext>
            </a:extLst>
          </p:cNvPr>
          <p:cNvCxnSpPr/>
          <p:nvPr/>
        </p:nvCxnSpPr>
        <p:spPr>
          <a:xfrm flipH="1">
            <a:off x="7384334" y="174289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字方塊 133">
            <a:extLst>
              <a:ext uri="{FF2B5EF4-FFF2-40B4-BE49-F238E27FC236}">
                <a16:creationId xmlns:a16="http://schemas.microsoft.com/office/drawing/2014/main" id="{64350440-B0AE-A32E-B5D0-C6B41DE75EBC}"/>
              </a:ext>
            </a:extLst>
          </p:cNvPr>
          <p:cNvSpPr txBox="1"/>
          <p:nvPr/>
        </p:nvSpPr>
        <p:spPr>
          <a:xfrm>
            <a:off x="7090412" y="161400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5" name="直線接點 134">
            <a:extLst>
              <a:ext uri="{FF2B5EF4-FFF2-40B4-BE49-F238E27FC236}">
                <a16:creationId xmlns:a16="http://schemas.microsoft.com/office/drawing/2014/main" id="{69C1878B-1602-F26F-AB3B-7DD6968FB7B5}"/>
              </a:ext>
            </a:extLst>
          </p:cNvPr>
          <p:cNvCxnSpPr/>
          <p:nvPr/>
        </p:nvCxnSpPr>
        <p:spPr>
          <a:xfrm flipH="1">
            <a:off x="7375948" y="208568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文字方塊 135">
            <a:extLst>
              <a:ext uri="{FF2B5EF4-FFF2-40B4-BE49-F238E27FC236}">
                <a16:creationId xmlns:a16="http://schemas.microsoft.com/office/drawing/2014/main" id="{48F184BF-E37A-48B2-D484-7928EAE68E20}"/>
              </a:ext>
            </a:extLst>
          </p:cNvPr>
          <p:cNvSpPr txBox="1"/>
          <p:nvPr/>
        </p:nvSpPr>
        <p:spPr>
          <a:xfrm>
            <a:off x="7082028" y="195678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7" name="直線接點 136">
            <a:extLst>
              <a:ext uri="{FF2B5EF4-FFF2-40B4-BE49-F238E27FC236}">
                <a16:creationId xmlns:a16="http://schemas.microsoft.com/office/drawing/2014/main" id="{D72552F3-1656-CA77-9609-C41022ECB7D2}"/>
              </a:ext>
            </a:extLst>
          </p:cNvPr>
          <p:cNvCxnSpPr/>
          <p:nvPr/>
        </p:nvCxnSpPr>
        <p:spPr>
          <a:xfrm flipH="1">
            <a:off x="7365902" y="240065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字方塊 137">
            <a:extLst>
              <a:ext uri="{FF2B5EF4-FFF2-40B4-BE49-F238E27FC236}">
                <a16:creationId xmlns:a16="http://schemas.microsoft.com/office/drawing/2014/main" id="{72010451-51C2-1ABE-AA38-A7E267B0B2F8}"/>
              </a:ext>
            </a:extLst>
          </p:cNvPr>
          <p:cNvSpPr txBox="1"/>
          <p:nvPr/>
        </p:nvSpPr>
        <p:spPr>
          <a:xfrm>
            <a:off x="7071982" y="228522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9" name="直線接點 138">
            <a:extLst>
              <a:ext uri="{FF2B5EF4-FFF2-40B4-BE49-F238E27FC236}">
                <a16:creationId xmlns:a16="http://schemas.microsoft.com/office/drawing/2014/main" id="{CFCCFCF9-9CCE-E303-6AAD-C47B48FB26EE}"/>
              </a:ext>
            </a:extLst>
          </p:cNvPr>
          <p:cNvCxnSpPr/>
          <p:nvPr/>
        </p:nvCxnSpPr>
        <p:spPr>
          <a:xfrm flipH="1">
            <a:off x="7384334" y="27049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文字方塊 139">
            <a:extLst>
              <a:ext uri="{FF2B5EF4-FFF2-40B4-BE49-F238E27FC236}">
                <a16:creationId xmlns:a16="http://schemas.microsoft.com/office/drawing/2014/main" id="{80281322-5949-62F8-453F-58C55F16A0D2}"/>
              </a:ext>
            </a:extLst>
          </p:cNvPr>
          <p:cNvSpPr txBox="1"/>
          <p:nvPr/>
        </p:nvSpPr>
        <p:spPr>
          <a:xfrm>
            <a:off x="7090412" y="258948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圖片 140" descr="一張含有 文字, 黑與白, 黑白攝影, 黑色 的圖片&#10;&#10;AI 產生的內容可能不正確。">
            <a:extLst>
              <a:ext uri="{FF2B5EF4-FFF2-40B4-BE49-F238E27FC236}">
                <a16:creationId xmlns:a16="http://schemas.microsoft.com/office/drawing/2014/main" id="{32B8B1C0-460B-5BB0-A59F-74A75D7C9B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0581" y="624099"/>
            <a:ext cx="1435100" cy="2362200"/>
          </a:xfrm>
          <a:prstGeom prst="rect">
            <a:avLst/>
          </a:prstGeom>
        </p:spPr>
      </p:pic>
      <p:sp>
        <p:nvSpPr>
          <p:cNvPr id="142" name="矩形 141">
            <a:extLst>
              <a:ext uri="{FF2B5EF4-FFF2-40B4-BE49-F238E27FC236}">
                <a16:creationId xmlns:a16="http://schemas.microsoft.com/office/drawing/2014/main" id="{EB1EEFAB-2C2F-8AC2-EE19-2060E4EF6038}"/>
              </a:ext>
            </a:extLst>
          </p:cNvPr>
          <p:cNvSpPr/>
          <p:nvPr/>
        </p:nvSpPr>
        <p:spPr>
          <a:xfrm>
            <a:off x="7552575" y="1277645"/>
            <a:ext cx="1423106" cy="3412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3" name="表格 142">
            <a:extLst>
              <a:ext uri="{FF2B5EF4-FFF2-40B4-BE49-F238E27FC236}">
                <a16:creationId xmlns:a16="http://schemas.microsoft.com/office/drawing/2014/main" id="{E5B14E02-1CCA-DDFA-9F1D-45D300844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021581"/>
              </p:ext>
            </p:extLst>
          </p:nvPr>
        </p:nvGraphicFramePr>
        <p:xfrm>
          <a:off x="6442454" y="207702"/>
          <a:ext cx="2422150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3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0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60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32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44" name="直線接點 143">
            <a:extLst>
              <a:ext uri="{FF2B5EF4-FFF2-40B4-BE49-F238E27FC236}">
                <a16:creationId xmlns:a16="http://schemas.microsoft.com/office/drawing/2014/main" id="{9A6DACBA-3A9E-23FC-4556-EE79B354DF90}"/>
              </a:ext>
            </a:extLst>
          </p:cNvPr>
          <p:cNvCxnSpPr/>
          <p:nvPr/>
        </p:nvCxnSpPr>
        <p:spPr>
          <a:xfrm flipH="1">
            <a:off x="7369793" y="50618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文字方塊 144">
            <a:extLst>
              <a:ext uri="{FF2B5EF4-FFF2-40B4-BE49-F238E27FC236}">
                <a16:creationId xmlns:a16="http://schemas.microsoft.com/office/drawing/2014/main" id="{F1E54292-46D3-B640-38BD-44ACB4C8B34D}"/>
              </a:ext>
            </a:extLst>
          </p:cNvPr>
          <p:cNvSpPr txBox="1"/>
          <p:nvPr/>
        </p:nvSpPr>
        <p:spPr>
          <a:xfrm>
            <a:off x="7075873" y="491368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6" name="直線接點 145">
            <a:extLst>
              <a:ext uri="{FF2B5EF4-FFF2-40B4-BE49-F238E27FC236}">
                <a16:creationId xmlns:a16="http://schemas.microsoft.com/office/drawing/2014/main" id="{298501C3-DB93-C1C0-267F-5CE9171C0369}"/>
              </a:ext>
            </a:extLst>
          </p:cNvPr>
          <p:cNvCxnSpPr/>
          <p:nvPr/>
        </p:nvCxnSpPr>
        <p:spPr>
          <a:xfrm flipH="1">
            <a:off x="7360463" y="487037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文字方塊 146">
            <a:extLst>
              <a:ext uri="{FF2B5EF4-FFF2-40B4-BE49-F238E27FC236}">
                <a16:creationId xmlns:a16="http://schemas.microsoft.com/office/drawing/2014/main" id="{459D3132-B75F-D77B-6D3E-4E0772484D8C}"/>
              </a:ext>
            </a:extLst>
          </p:cNvPr>
          <p:cNvSpPr txBox="1"/>
          <p:nvPr/>
        </p:nvSpPr>
        <p:spPr>
          <a:xfrm>
            <a:off x="7011736" y="4751194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8" name="直線接點 147">
            <a:extLst>
              <a:ext uri="{FF2B5EF4-FFF2-40B4-BE49-F238E27FC236}">
                <a16:creationId xmlns:a16="http://schemas.microsoft.com/office/drawing/2014/main" id="{1D5491CF-FCF6-EE32-63B2-8F969BB4A0A8}"/>
              </a:ext>
            </a:extLst>
          </p:cNvPr>
          <p:cNvCxnSpPr/>
          <p:nvPr/>
        </p:nvCxnSpPr>
        <p:spPr>
          <a:xfrm flipH="1">
            <a:off x="7372511" y="461106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文字方塊 148">
            <a:extLst>
              <a:ext uri="{FF2B5EF4-FFF2-40B4-BE49-F238E27FC236}">
                <a16:creationId xmlns:a16="http://schemas.microsoft.com/office/drawing/2014/main" id="{683B2550-54B1-EE06-F3F4-A8BEB53F329D}"/>
              </a:ext>
            </a:extLst>
          </p:cNvPr>
          <p:cNvSpPr txBox="1"/>
          <p:nvPr/>
        </p:nvSpPr>
        <p:spPr>
          <a:xfrm>
            <a:off x="7021299" y="450584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0" name="直線接點 149">
            <a:extLst>
              <a:ext uri="{FF2B5EF4-FFF2-40B4-BE49-F238E27FC236}">
                <a16:creationId xmlns:a16="http://schemas.microsoft.com/office/drawing/2014/main" id="{4CB056AC-011D-8C7A-33CC-38FD7912162A}"/>
              </a:ext>
            </a:extLst>
          </p:cNvPr>
          <p:cNvCxnSpPr/>
          <p:nvPr/>
        </p:nvCxnSpPr>
        <p:spPr>
          <a:xfrm flipH="1">
            <a:off x="7380778" y="44420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文字方塊 150">
            <a:extLst>
              <a:ext uri="{FF2B5EF4-FFF2-40B4-BE49-F238E27FC236}">
                <a16:creationId xmlns:a16="http://schemas.microsoft.com/office/drawing/2014/main" id="{30171420-2063-DF43-9C0C-515A24FE1C5F}"/>
              </a:ext>
            </a:extLst>
          </p:cNvPr>
          <p:cNvSpPr txBox="1"/>
          <p:nvPr/>
        </p:nvSpPr>
        <p:spPr>
          <a:xfrm>
            <a:off x="7027735" y="430705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2" name="直線接點 151">
            <a:extLst>
              <a:ext uri="{FF2B5EF4-FFF2-40B4-BE49-F238E27FC236}">
                <a16:creationId xmlns:a16="http://schemas.microsoft.com/office/drawing/2014/main" id="{96706E6E-8E8A-002D-B264-8AF2AAB815FF}"/>
              </a:ext>
            </a:extLst>
          </p:cNvPr>
          <p:cNvCxnSpPr/>
          <p:nvPr/>
        </p:nvCxnSpPr>
        <p:spPr>
          <a:xfrm flipH="1">
            <a:off x="7378895" y="534054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文字方塊 152">
            <a:extLst>
              <a:ext uri="{FF2B5EF4-FFF2-40B4-BE49-F238E27FC236}">
                <a16:creationId xmlns:a16="http://schemas.microsoft.com/office/drawing/2014/main" id="{E9398590-E5B5-30EB-C8A2-C1B37DC87298}"/>
              </a:ext>
            </a:extLst>
          </p:cNvPr>
          <p:cNvSpPr txBox="1"/>
          <p:nvPr/>
        </p:nvSpPr>
        <p:spPr>
          <a:xfrm>
            <a:off x="7084973" y="521164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4" name="直線接點 153">
            <a:extLst>
              <a:ext uri="{FF2B5EF4-FFF2-40B4-BE49-F238E27FC236}">
                <a16:creationId xmlns:a16="http://schemas.microsoft.com/office/drawing/2014/main" id="{56BE574E-CFE3-AA31-42A5-74B688032218}"/>
              </a:ext>
            </a:extLst>
          </p:cNvPr>
          <p:cNvCxnSpPr/>
          <p:nvPr/>
        </p:nvCxnSpPr>
        <p:spPr>
          <a:xfrm flipH="1">
            <a:off x="7370509" y="568333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文字方塊 154">
            <a:extLst>
              <a:ext uri="{FF2B5EF4-FFF2-40B4-BE49-F238E27FC236}">
                <a16:creationId xmlns:a16="http://schemas.microsoft.com/office/drawing/2014/main" id="{55D85CA6-F269-43DB-5EAD-B66D10C18DCE}"/>
              </a:ext>
            </a:extLst>
          </p:cNvPr>
          <p:cNvSpPr txBox="1"/>
          <p:nvPr/>
        </p:nvSpPr>
        <p:spPr>
          <a:xfrm>
            <a:off x="7076589" y="555443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6" name="直線接點 155">
            <a:extLst>
              <a:ext uri="{FF2B5EF4-FFF2-40B4-BE49-F238E27FC236}">
                <a16:creationId xmlns:a16="http://schemas.microsoft.com/office/drawing/2014/main" id="{2B90AFF9-66FF-289B-1BCD-B7FA5C747E0D}"/>
              </a:ext>
            </a:extLst>
          </p:cNvPr>
          <p:cNvCxnSpPr/>
          <p:nvPr/>
        </p:nvCxnSpPr>
        <p:spPr>
          <a:xfrm flipH="1">
            <a:off x="7360463" y="599830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文字方塊 156">
            <a:extLst>
              <a:ext uri="{FF2B5EF4-FFF2-40B4-BE49-F238E27FC236}">
                <a16:creationId xmlns:a16="http://schemas.microsoft.com/office/drawing/2014/main" id="{C17F3942-8842-4649-0948-C76DB73AE093}"/>
              </a:ext>
            </a:extLst>
          </p:cNvPr>
          <p:cNvSpPr txBox="1"/>
          <p:nvPr/>
        </p:nvSpPr>
        <p:spPr>
          <a:xfrm>
            <a:off x="7066543" y="588287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8" name="直線接點 157">
            <a:extLst>
              <a:ext uri="{FF2B5EF4-FFF2-40B4-BE49-F238E27FC236}">
                <a16:creationId xmlns:a16="http://schemas.microsoft.com/office/drawing/2014/main" id="{983976BF-A966-7B71-C70D-2BEC3A93178C}"/>
              </a:ext>
            </a:extLst>
          </p:cNvPr>
          <p:cNvCxnSpPr/>
          <p:nvPr/>
        </p:nvCxnSpPr>
        <p:spPr>
          <a:xfrm flipH="1">
            <a:off x="7378895" y="63025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字方塊 158">
            <a:extLst>
              <a:ext uri="{FF2B5EF4-FFF2-40B4-BE49-F238E27FC236}">
                <a16:creationId xmlns:a16="http://schemas.microsoft.com/office/drawing/2014/main" id="{3CF390CB-8E4E-812B-F655-99B5771F1C2C}"/>
              </a:ext>
            </a:extLst>
          </p:cNvPr>
          <p:cNvSpPr txBox="1"/>
          <p:nvPr/>
        </p:nvSpPr>
        <p:spPr>
          <a:xfrm>
            <a:off x="7084973" y="618713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0" name="圖片 159">
            <a:extLst>
              <a:ext uri="{FF2B5EF4-FFF2-40B4-BE49-F238E27FC236}">
                <a16:creationId xmlns:a16="http://schemas.microsoft.com/office/drawing/2014/main" id="{89A716B8-34F3-D62C-1A3C-F4F77E30C3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2442" y="4269420"/>
            <a:ext cx="1447800" cy="2133600"/>
          </a:xfrm>
          <a:prstGeom prst="rect">
            <a:avLst/>
          </a:prstGeom>
        </p:spPr>
      </p:pic>
      <p:sp>
        <p:nvSpPr>
          <p:cNvPr id="161" name="矩形 160">
            <a:extLst>
              <a:ext uri="{FF2B5EF4-FFF2-40B4-BE49-F238E27FC236}">
                <a16:creationId xmlns:a16="http://schemas.microsoft.com/office/drawing/2014/main" id="{6B5C1066-D0DA-5E18-8949-D101D619FE61}"/>
              </a:ext>
            </a:extLst>
          </p:cNvPr>
          <p:cNvSpPr/>
          <p:nvPr/>
        </p:nvSpPr>
        <p:spPr>
          <a:xfrm>
            <a:off x="7547136" y="4934288"/>
            <a:ext cx="1423106" cy="3412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2" name="表格 161">
            <a:extLst>
              <a:ext uri="{FF2B5EF4-FFF2-40B4-BE49-F238E27FC236}">
                <a16:creationId xmlns:a16="http://schemas.microsoft.com/office/drawing/2014/main" id="{49534944-F9E4-D1C8-2598-4F9BD2B3F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2716"/>
              </p:ext>
            </p:extLst>
          </p:nvPr>
        </p:nvGraphicFramePr>
        <p:xfrm>
          <a:off x="6447370" y="3832373"/>
          <a:ext cx="2422150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3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0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60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32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4" name="文字方塊 163">
            <a:extLst>
              <a:ext uri="{FF2B5EF4-FFF2-40B4-BE49-F238E27FC236}">
                <a16:creationId xmlns:a16="http://schemas.microsoft.com/office/drawing/2014/main" id="{DEF22551-BF19-6BEE-A63E-13605378C3AB}"/>
              </a:ext>
            </a:extLst>
          </p:cNvPr>
          <p:cNvSpPr txBox="1"/>
          <p:nvPr/>
        </p:nvSpPr>
        <p:spPr>
          <a:xfrm>
            <a:off x="6272848" y="5028911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文字方塊 164">
            <a:extLst>
              <a:ext uri="{FF2B5EF4-FFF2-40B4-BE49-F238E27FC236}">
                <a16:creationId xmlns:a16="http://schemas.microsoft.com/office/drawing/2014/main" id="{0623DEB8-8131-69AB-EB72-394F0A1AEFF7}"/>
              </a:ext>
            </a:extLst>
          </p:cNvPr>
          <p:cNvSpPr txBox="1"/>
          <p:nvPr/>
        </p:nvSpPr>
        <p:spPr>
          <a:xfrm>
            <a:off x="6267409" y="1367265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pNF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文字方塊 2">
            <a:extLst>
              <a:ext uri="{FF2B5EF4-FFF2-40B4-BE49-F238E27FC236}">
                <a16:creationId xmlns:a16="http://schemas.microsoft.com/office/drawing/2014/main" id="{ACD2CFB4-C3C2-F893-2B80-707D22373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7-1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39BC97C-9B41-C67C-0DF6-5DFE454D43DC}"/>
              </a:ext>
            </a:extLst>
          </p:cNvPr>
          <p:cNvSpPr txBox="1"/>
          <p:nvPr/>
        </p:nvSpPr>
        <p:spPr>
          <a:xfrm>
            <a:off x="-3508" y="216939"/>
            <a:ext cx="67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942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1BD2514C-3A3C-838D-90CC-423B06B8C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7-2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EF9ACD49-2D4A-E57F-D251-6453FEB370C2}"/>
              </a:ext>
            </a:extLst>
          </p:cNvPr>
          <p:cNvCxnSpPr/>
          <p:nvPr/>
        </p:nvCxnSpPr>
        <p:spPr>
          <a:xfrm flipH="1">
            <a:off x="1131955" y="130964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6CBB6317-1290-6AAF-980B-FA1377277EB6}"/>
              </a:ext>
            </a:extLst>
          </p:cNvPr>
          <p:cNvSpPr txBox="1"/>
          <p:nvPr/>
        </p:nvSpPr>
        <p:spPr>
          <a:xfrm>
            <a:off x="838035" y="118002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CC1138DD-E197-C4B1-0EA2-D950DFB44B6B}"/>
              </a:ext>
            </a:extLst>
          </p:cNvPr>
          <p:cNvCxnSpPr/>
          <p:nvPr/>
        </p:nvCxnSpPr>
        <p:spPr>
          <a:xfrm flipH="1">
            <a:off x="1122625" y="12070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B9EC0C22-12B4-FF0B-320B-64E847D9C217}"/>
              </a:ext>
            </a:extLst>
          </p:cNvPr>
          <p:cNvSpPr txBox="1"/>
          <p:nvPr/>
        </p:nvSpPr>
        <p:spPr>
          <a:xfrm>
            <a:off x="782755" y="1068511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49934B5F-305E-4C87-9444-D8FA4F33B174}"/>
              </a:ext>
            </a:extLst>
          </p:cNvPr>
          <p:cNvCxnSpPr/>
          <p:nvPr/>
        </p:nvCxnSpPr>
        <p:spPr>
          <a:xfrm flipH="1">
            <a:off x="1129097" y="111227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3B5F9A5-381F-27B7-3BA8-9248F853D4DE}"/>
              </a:ext>
            </a:extLst>
          </p:cNvPr>
          <p:cNvSpPr txBox="1"/>
          <p:nvPr/>
        </p:nvSpPr>
        <p:spPr>
          <a:xfrm>
            <a:off x="778209" y="973771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BF4B5BD4-9D1B-D282-D161-BE1AD758E395}"/>
              </a:ext>
            </a:extLst>
          </p:cNvPr>
          <p:cNvCxnSpPr/>
          <p:nvPr/>
        </p:nvCxnSpPr>
        <p:spPr>
          <a:xfrm flipH="1">
            <a:off x="1131365" y="104495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DCC6D392-3B2B-F523-72FA-BA4B1AAC5386}"/>
              </a:ext>
            </a:extLst>
          </p:cNvPr>
          <p:cNvCxnSpPr/>
          <p:nvPr/>
        </p:nvCxnSpPr>
        <p:spPr>
          <a:xfrm flipH="1">
            <a:off x="1141057" y="144646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B0E39972-BB00-D2D4-599D-4DDD0A93BB2D}"/>
              </a:ext>
            </a:extLst>
          </p:cNvPr>
          <p:cNvSpPr txBox="1"/>
          <p:nvPr/>
        </p:nvSpPr>
        <p:spPr>
          <a:xfrm>
            <a:off x="847135" y="131684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36E71203-F8E6-C212-C917-D1434BCB07B6}"/>
              </a:ext>
            </a:extLst>
          </p:cNvPr>
          <p:cNvCxnSpPr/>
          <p:nvPr/>
        </p:nvCxnSpPr>
        <p:spPr>
          <a:xfrm flipH="1">
            <a:off x="1132671" y="160081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489DE41-A740-BD45-4D23-08CC82947C18}"/>
              </a:ext>
            </a:extLst>
          </p:cNvPr>
          <p:cNvSpPr txBox="1"/>
          <p:nvPr/>
        </p:nvSpPr>
        <p:spPr>
          <a:xfrm>
            <a:off x="838751" y="147119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504D5D4A-0EEB-9EBD-58F4-F5C867EB3AA8}"/>
              </a:ext>
            </a:extLst>
          </p:cNvPr>
          <p:cNvCxnSpPr/>
          <p:nvPr/>
        </p:nvCxnSpPr>
        <p:spPr>
          <a:xfrm flipH="1">
            <a:off x="1122625" y="181969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5B3E581-23C9-4E65-2B70-61E030D7F1CE}"/>
              </a:ext>
            </a:extLst>
          </p:cNvPr>
          <p:cNvSpPr txBox="1"/>
          <p:nvPr/>
        </p:nvSpPr>
        <p:spPr>
          <a:xfrm>
            <a:off x="828705" y="168119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DB4E95BE-0621-2BF6-1950-7CB537E323F9}"/>
              </a:ext>
            </a:extLst>
          </p:cNvPr>
          <p:cNvCxnSpPr/>
          <p:nvPr/>
        </p:nvCxnSpPr>
        <p:spPr>
          <a:xfrm flipH="1">
            <a:off x="1141057" y="20303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BB6A2C87-02C8-3605-D193-9ED03B3189F8}"/>
              </a:ext>
            </a:extLst>
          </p:cNvPr>
          <p:cNvSpPr txBox="1"/>
          <p:nvPr/>
        </p:nvSpPr>
        <p:spPr>
          <a:xfrm>
            <a:off x="847135" y="189189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6AE7D1D1-0081-2AA9-FE5C-79E319264511}"/>
              </a:ext>
            </a:extLst>
          </p:cNvPr>
          <p:cNvCxnSpPr/>
          <p:nvPr/>
        </p:nvCxnSpPr>
        <p:spPr>
          <a:xfrm flipH="1">
            <a:off x="1164390" y="249854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48CD58B1-4E19-A9E2-C927-35770228C5DA}"/>
              </a:ext>
            </a:extLst>
          </p:cNvPr>
          <p:cNvSpPr txBox="1"/>
          <p:nvPr/>
        </p:nvSpPr>
        <p:spPr>
          <a:xfrm>
            <a:off x="870470" y="236004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0BE7F1C-E56B-77B9-68EA-1566AC5B7670}"/>
              </a:ext>
            </a:extLst>
          </p:cNvPr>
          <p:cNvSpPr txBox="1"/>
          <p:nvPr/>
        </p:nvSpPr>
        <p:spPr>
          <a:xfrm>
            <a:off x="785639" y="886419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圖片 23" descr="一張含有 白色 的圖片&#10;&#10;AI 產生的內容可能不正確。">
            <a:extLst>
              <a:ext uri="{FF2B5EF4-FFF2-40B4-BE49-F238E27FC236}">
                <a16:creationId xmlns:a16="http://schemas.microsoft.com/office/drawing/2014/main" id="{3E1259D7-70CA-C118-D3A2-D2B4AB3DE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636" y="1015595"/>
            <a:ext cx="2105784" cy="1752600"/>
          </a:xfrm>
          <a:prstGeom prst="rect">
            <a:avLst/>
          </a:prstGeom>
        </p:spPr>
      </p:pic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482303A9-D889-F8F4-3EF0-B1A4C0E74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016378"/>
              </p:ext>
            </p:extLst>
          </p:nvPr>
        </p:nvGraphicFramePr>
        <p:xfrm>
          <a:off x="163182" y="504790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id="{0AF8F1F9-A2D8-D757-CA25-E9D1C8DF3BCD}"/>
              </a:ext>
            </a:extLst>
          </p:cNvPr>
          <p:cNvSpPr/>
          <p:nvPr/>
        </p:nvSpPr>
        <p:spPr>
          <a:xfrm>
            <a:off x="1273438" y="1635496"/>
            <a:ext cx="1164098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AF7D80F1-2668-5ABB-F81D-665692F34A4B}"/>
              </a:ext>
            </a:extLst>
          </p:cNvPr>
          <p:cNvCxnSpPr/>
          <p:nvPr/>
        </p:nvCxnSpPr>
        <p:spPr>
          <a:xfrm flipH="1">
            <a:off x="1133813" y="49300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240BE2A-CC9E-9D3B-CCF8-2FF590C68808}"/>
              </a:ext>
            </a:extLst>
          </p:cNvPr>
          <p:cNvSpPr txBox="1"/>
          <p:nvPr/>
        </p:nvSpPr>
        <p:spPr>
          <a:xfrm>
            <a:off x="839893" y="480044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01F2886E-3055-C6D0-02CE-A94AD04B7056}"/>
              </a:ext>
            </a:extLst>
          </p:cNvPr>
          <p:cNvCxnSpPr/>
          <p:nvPr/>
        </p:nvCxnSpPr>
        <p:spPr>
          <a:xfrm flipH="1">
            <a:off x="1124483" y="482743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7C21EF85-F674-13CF-1DD5-BB5FD554C7DE}"/>
              </a:ext>
            </a:extLst>
          </p:cNvPr>
          <p:cNvSpPr txBox="1"/>
          <p:nvPr/>
        </p:nvSpPr>
        <p:spPr>
          <a:xfrm>
            <a:off x="784613" y="4688935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07E0621F-7D20-BA18-54BE-21BD80B7F225}"/>
              </a:ext>
            </a:extLst>
          </p:cNvPr>
          <p:cNvCxnSpPr/>
          <p:nvPr/>
        </p:nvCxnSpPr>
        <p:spPr>
          <a:xfrm flipH="1">
            <a:off x="1130955" y="47326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F1A1055B-BC8C-97D5-582A-E48A49571A51}"/>
              </a:ext>
            </a:extLst>
          </p:cNvPr>
          <p:cNvSpPr txBox="1"/>
          <p:nvPr/>
        </p:nvSpPr>
        <p:spPr>
          <a:xfrm>
            <a:off x="780067" y="4594195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50BB1D95-15C9-C210-6A7D-72CC7CF4A3BC}"/>
              </a:ext>
            </a:extLst>
          </p:cNvPr>
          <p:cNvCxnSpPr/>
          <p:nvPr/>
        </p:nvCxnSpPr>
        <p:spPr>
          <a:xfrm flipH="1">
            <a:off x="1133223" y="465980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5F0338CC-7DD6-AE8C-3E3D-68E10EED9169}"/>
              </a:ext>
            </a:extLst>
          </p:cNvPr>
          <p:cNvCxnSpPr/>
          <p:nvPr/>
        </p:nvCxnSpPr>
        <p:spPr>
          <a:xfrm flipH="1">
            <a:off x="1142915" y="506688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D7D08903-6470-EFB0-5202-79EE89553AC9}"/>
              </a:ext>
            </a:extLst>
          </p:cNvPr>
          <p:cNvSpPr txBox="1"/>
          <p:nvPr/>
        </p:nvSpPr>
        <p:spPr>
          <a:xfrm>
            <a:off x="848993" y="493726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E42797CE-4676-0A2C-E132-98A5C25356C0}"/>
              </a:ext>
            </a:extLst>
          </p:cNvPr>
          <p:cNvCxnSpPr/>
          <p:nvPr/>
        </p:nvCxnSpPr>
        <p:spPr>
          <a:xfrm flipH="1">
            <a:off x="1134529" y="52212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6DCCE09D-F0FE-8D7B-C0FA-7617D03EAAB0}"/>
              </a:ext>
            </a:extLst>
          </p:cNvPr>
          <p:cNvSpPr txBox="1"/>
          <p:nvPr/>
        </p:nvSpPr>
        <p:spPr>
          <a:xfrm>
            <a:off x="840609" y="509161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51DD9CDD-8C8F-1D39-B2FD-EF0ABB4A48E3}"/>
              </a:ext>
            </a:extLst>
          </p:cNvPr>
          <p:cNvCxnSpPr/>
          <p:nvPr/>
        </p:nvCxnSpPr>
        <p:spPr>
          <a:xfrm flipH="1">
            <a:off x="1124483" y="544011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D1361112-95D2-A2A9-B000-377FD62EA13F}"/>
              </a:ext>
            </a:extLst>
          </p:cNvPr>
          <p:cNvSpPr txBox="1"/>
          <p:nvPr/>
        </p:nvSpPr>
        <p:spPr>
          <a:xfrm>
            <a:off x="830563" y="530161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CA22E8A1-D7AE-8845-7434-2E3EEA821EE4}"/>
              </a:ext>
            </a:extLst>
          </p:cNvPr>
          <p:cNvCxnSpPr/>
          <p:nvPr/>
        </p:nvCxnSpPr>
        <p:spPr>
          <a:xfrm flipH="1">
            <a:off x="1142915" y="565081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8AE827C4-E0B1-705F-4EE4-EF4D8E74F9A0}"/>
              </a:ext>
            </a:extLst>
          </p:cNvPr>
          <p:cNvSpPr txBox="1"/>
          <p:nvPr/>
        </p:nvSpPr>
        <p:spPr>
          <a:xfrm>
            <a:off x="848993" y="551231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6AF7AF05-036E-DA7C-F681-7C60B4D3938B}"/>
              </a:ext>
            </a:extLst>
          </p:cNvPr>
          <p:cNvCxnSpPr/>
          <p:nvPr/>
        </p:nvCxnSpPr>
        <p:spPr>
          <a:xfrm flipH="1">
            <a:off x="1166248" y="606320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F0A45188-0F70-FC65-CF22-91CFF7697ACA}"/>
              </a:ext>
            </a:extLst>
          </p:cNvPr>
          <p:cNvSpPr txBox="1"/>
          <p:nvPr/>
        </p:nvSpPr>
        <p:spPr>
          <a:xfrm>
            <a:off x="872328" y="592470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6D358F57-0518-BDB7-8D7D-6CA5BB8A88C0}"/>
              </a:ext>
            </a:extLst>
          </p:cNvPr>
          <p:cNvSpPr txBox="1"/>
          <p:nvPr/>
        </p:nvSpPr>
        <p:spPr>
          <a:xfrm>
            <a:off x="785639" y="4498292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" name="圖片 44" descr="一張含有 螢幕擷取畫面, 白色, 黑色, 黑與白 的圖片&#10;&#10;AI 產生的內容可能不正確。">
            <a:extLst>
              <a:ext uri="{FF2B5EF4-FFF2-40B4-BE49-F238E27FC236}">
                <a16:creationId xmlns:a16="http://schemas.microsoft.com/office/drawing/2014/main" id="{6525E275-D29C-F221-BEAE-942F1CD6A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238" y="4622075"/>
            <a:ext cx="2023577" cy="1612900"/>
          </a:xfrm>
          <a:prstGeom prst="rect">
            <a:avLst/>
          </a:prstGeom>
        </p:spPr>
      </p:pic>
      <p:graphicFrame>
        <p:nvGraphicFramePr>
          <p:cNvPr id="46" name="表格 45">
            <a:extLst>
              <a:ext uri="{FF2B5EF4-FFF2-40B4-BE49-F238E27FC236}">
                <a16:creationId xmlns:a16="http://schemas.microsoft.com/office/drawing/2014/main" id="{D6830EE9-1322-CECF-28E0-00A822B3C7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621025"/>
              </p:ext>
            </p:extLst>
          </p:nvPr>
        </p:nvGraphicFramePr>
        <p:xfrm>
          <a:off x="204070" y="4141940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矩形 46">
            <a:extLst>
              <a:ext uri="{FF2B5EF4-FFF2-40B4-BE49-F238E27FC236}">
                <a16:creationId xmlns:a16="http://schemas.microsoft.com/office/drawing/2014/main" id="{17D7628A-3920-FC75-2B74-F6C83B4A6035}"/>
              </a:ext>
            </a:extLst>
          </p:cNvPr>
          <p:cNvSpPr/>
          <p:nvPr/>
        </p:nvSpPr>
        <p:spPr>
          <a:xfrm>
            <a:off x="1293155" y="5018711"/>
            <a:ext cx="1164098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BFCFBB69-D3A7-7A15-AFE6-A52F9BB5E4A0}"/>
              </a:ext>
            </a:extLst>
          </p:cNvPr>
          <p:cNvSpPr txBox="1"/>
          <p:nvPr/>
        </p:nvSpPr>
        <p:spPr>
          <a:xfrm>
            <a:off x="174107" y="1629116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9180317E-5A5D-A4B5-3900-EC793D187229}"/>
              </a:ext>
            </a:extLst>
          </p:cNvPr>
          <p:cNvSpPr txBox="1"/>
          <p:nvPr/>
        </p:nvSpPr>
        <p:spPr>
          <a:xfrm>
            <a:off x="211464" y="5038976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A64FE244-6F5C-4708-E7C3-8C0CB8B76A2F}"/>
              </a:ext>
            </a:extLst>
          </p:cNvPr>
          <p:cNvCxnSpPr/>
          <p:nvPr/>
        </p:nvCxnSpPr>
        <p:spPr>
          <a:xfrm flipH="1">
            <a:off x="4248097" y="10999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F8B212FF-585B-065F-A623-B4256FFBC5A9}"/>
              </a:ext>
            </a:extLst>
          </p:cNvPr>
          <p:cNvSpPr txBox="1"/>
          <p:nvPr/>
        </p:nvSpPr>
        <p:spPr>
          <a:xfrm>
            <a:off x="3954177" y="97029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C141FB25-B812-D9A3-C053-98CAEC373F38}"/>
              </a:ext>
            </a:extLst>
          </p:cNvPr>
          <p:cNvCxnSpPr/>
          <p:nvPr/>
        </p:nvCxnSpPr>
        <p:spPr>
          <a:xfrm flipH="1">
            <a:off x="4238767" y="9972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DF670EF8-4525-A5B2-BDE4-B624577EC518}"/>
              </a:ext>
            </a:extLst>
          </p:cNvPr>
          <p:cNvSpPr txBox="1"/>
          <p:nvPr/>
        </p:nvSpPr>
        <p:spPr>
          <a:xfrm>
            <a:off x="3898897" y="858780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3AABE2C8-1785-5980-E172-A51D4BF5453B}"/>
              </a:ext>
            </a:extLst>
          </p:cNvPr>
          <p:cNvCxnSpPr/>
          <p:nvPr/>
        </p:nvCxnSpPr>
        <p:spPr>
          <a:xfrm flipH="1">
            <a:off x="4245239" y="90254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F7F05E1C-D576-AD87-9007-0A65AFFC5BB8}"/>
              </a:ext>
            </a:extLst>
          </p:cNvPr>
          <p:cNvSpPr txBox="1"/>
          <p:nvPr/>
        </p:nvSpPr>
        <p:spPr>
          <a:xfrm>
            <a:off x="3894351" y="764040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74FA235A-531B-1966-62FE-58F84A005A85}"/>
              </a:ext>
            </a:extLst>
          </p:cNvPr>
          <p:cNvCxnSpPr/>
          <p:nvPr/>
        </p:nvCxnSpPr>
        <p:spPr>
          <a:xfrm flipH="1">
            <a:off x="4247507" y="83522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9F444410-B12C-1437-F2B4-5303DD278AC1}"/>
              </a:ext>
            </a:extLst>
          </p:cNvPr>
          <p:cNvCxnSpPr/>
          <p:nvPr/>
        </p:nvCxnSpPr>
        <p:spPr>
          <a:xfrm flipH="1">
            <a:off x="4257199" y="12367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3C034A06-1054-A521-BD71-F0F6F00CDDAF}"/>
              </a:ext>
            </a:extLst>
          </p:cNvPr>
          <p:cNvSpPr txBox="1"/>
          <p:nvPr/>
        </p:nvSpPr>
        <p:spPr>
          <a:xfrm>
            <a:off x="3963277" y="110711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5F0B5FD1-0781-D83B-B28E-B2EAF2EDCA95}"/>
              </a:ext>
            </a:extLst>
          </p:cNvPr>
          <p:cNvCxnSpPr/>
          <p:nvPr/>
        </p:nvCxnSpPr>
        <p:spPr>
          <a:xfrm flipH="1">
            <a:off x="4248813" y="139108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2771541E-C1DF-8E20-7CB3-A6A9826BBE39}"/>
              </a:ext>
            </a:extLst>
          </p:cNvPr>
          <p:cNvSpPr txBox="1"/>
          <p:nvPr/>
        </p:nvSpPr>
        <p:spPr>
          <a:xfrm>
            <a:off x="3954893" y="126146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DCB9EC02-461D-7943-681E-D75A2584A069}"/>
              </a:ext>
            </a:extLst>
          </p:cNvPr>
          <p:cNvCxnSpPr/>
          <p:nvPr/>
        </p:nvCxnSpPr>
        <p:spPr>
          <a:xfrm flipH="1">
            <a:off x="4238767" y="160995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008E6B4F-2698-8DC0-170E-5BDAD20AC9C5}"/>
              </a:ext>
            </a:extLst>
          </p:cNvPr>
          <p:cNvSpPr txBox="1"/>
          <p:nvPr/>
        </p:nvSpPr>
        <p:spPr>
          <a:xfrm>
            <a:off x="3944847" y="147146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EE912138-F37D-D4B0-6B2B-2BE3667ACF98}"/>
              </a:ext>
            </a:extLst>
          </p:cNvPr>
          <p:cNvCxnSpPr/>
          <p:nvPr/>
        </p:nvCxnSpPr>
        <p:spPr>
          <a:xfrm flipH="1">
            <a:off x="4257199" y="182066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832D1AF5-68BA-3EFA-4407-9F32A5B3A20C}"/>
              </a:ext>
            </a:extLst>
          </p:cNvPr>
          <p:cNvSpPr txBox="1"/>
          <p:nvPr/>
        </p:nvSpPr>
        <p:spPr>
          <a:xfrm>
            <a:off x="3963277" y="168216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F10511AE-9931-EE5C-B033-0717EDB47A43}"/>
              </a:ext>
            </a:extLst>
          </p:cNvPr>
          <p:cNvCxnSpPr/>
          <p:nvPr/>
        </p:nvCxnSpPr>
        <p:spPr>
          <a:xfrm flipH="1">
            <a:off x="4280532" y="228881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897C1232-07C2-C1B2-B934-DBE53AEADD1A}"/>
              </a:ext>
            </a:extLst>
          </p:cNvPr>
          <p:cNvSpPr txBox="1"/>
          <p:nvPr/>
        </p:nvSpPr>
        <p:spPr>
          <a:xfrm>
            <a:off x="3986612" y="215031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3AAB6068-B5E8-3DE0-88EF-9285789F7408}"/>
              </a:ext>
            </a:extLst>
          </p:cNvPr>
          <p:cNvSpPr txBox="1"/>
          <p:nvPr/>
        </p:nvSpPr>
        <p:spPr>
          <a:xfrm>
            <a:off x="3901781" y="676688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圖片 70" descr="一張含有 單色, 黑與白, 黑白攝影, 黑色 的圖片&#10;&#10;AI 產生的內容可能不正確。">
            <a:extLst>
              <a:ext uri="{FF2B5EF4-FFF2-40B4-BE49-F238E27FC236}">
                <a16:creationId xmlns:a16="http://schemas.microsoft.com/office/drawing/2014/main" id="{2EF18847-29B5-1FD5-4023-2CE826FFCB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581" y="782375"/>
            <a:ext cx="1724712" cy="1866900"/>
          </a:xfrm>
          <a:prstGeom prst="rect">
            <a:avLst/>
          </a:prstGeom>
        </p:spPr>
      </p:pic>
      <p:sp>
        <p:nvSpPr>
          <p:cNvPr id="72" name="矩形 71">
            <a:extLst>
              <a:ext uri="{FF2B5EF4-FFF2-40B4-BE49-F238E27FC236}">
                <a16:creationId xmlns:a16="http://schemas.microsoft.com/office/drawing/2014/main" id="{86349B97-49C8-CC9A-115F-91C442FD8D1A}"/>
              </a:ext>
            </a:extLst>
          </p:cNvPr>
          <p:cNvSpPr/>
          <p:nvPr/>
        </p:nvSpPr>
        <p:spPr>
          <a:xfrm>
            <a:off x="4385198" y="1472200"/>
            <a:ext cx="1147991" cy="2081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D0396017-DD3B-4555-5DBE-E951094EA680}"/>
              </a:ext>
            </a:extLst>
          </p:cNvPr>
          <p:cNvCxnSpPr/>
          <p:nvPr/>
        </p:nvCxnSpPr>
        <p:spPr>
          <a:xfrm flipH="1">
            <a:off x="4255529" y="469245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5172B645-6B95-0B71-A726-CB9CA8BBE6AA}"/>
              </a:ext>
            </a:extLst>
          </p:cNvPr>
          <p:cNvSpPr txBox="1"/>
          <p:nvPr/>
        </p:nvSpPr>
        <p:spPr>
          <a:xfrm>
            <a:off x="3961609" y="456282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94D2BA95-3142-A656-862F-0FE06D3C45AF}"/>
              </a:ext>
            </a:extLst>
          </p:cNvPr>
          <p:cNvCxnSpPr/>
          <p:nvPr/>
        </p:nvCxnSpPr>
        <p:spPr>
          <a:xfrm flipH="1">
            <a:off x="4246199" y="45898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EDEA8C07-01E9-B23A-6350-A1EFCEE40EA8}"/>
              </a:ext>
            </a:extLst>
          </p:cNvPr>
          <p:cNvSpPr txBox="1"/>
          <p:nvPr/>
        </p:nvSpPr>
        <p:spPr>
          <a:xfrm>
            <a:off x="3906329" y="4451316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A8550F88-DF42-0A49-A807-D25BAFF27578}"/>
              </a:ext>
            </a:extLst>
          </p:cNvPr>
          <p:cNvCxnSpPr/>
          <p:nvPr/>
        </p:nvCxnSpPr>
        <p:spPr>
          <a:xfrm flipH="1">
            <a:off x="4252671" y="449507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3022DC9F-E180-E031-2801-5603D8111131}"/>
              </a:ext>
            </a:extLst>
          </p:cNvPr>
          <p:cNvSpPr txBox="1"/>
          <p:nvPr/>
        </p:nvSpPr>
        <p:spPr>
          <a:xfrm>
            <a:off x="3901783" y="4356576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直線接點 78">
            <a:extLst>
              <a:ext uri="{FF2B5EF4-FFF2-40B4-BE49-F238E27FC236}">
                <a16:creationId xmlns:a16="http://schemas.microsoft.com/office/drawing/2014/main" id="{30D0D17F-E1F8-BCDD-65C9-0BDDEC0ABC65}"/>
              </a:ext>
            </a:extLst>
          </p:cNvPr>
          <p:cNvCxnSpPr/>
          <p:nvPr/>
        </p:nvCxnSpPr>
        <p:spPr>
          <a:xfrm flipH="1">
            <a:off x="4254939" y="442776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3FFDD95C-C1D3-AE93-018E-991DD773B73D}"/>
              </a:ext>
            </a:extLst>
          </p:cNvPr>
          <p:cNvCxnSpPr/>
          <p:nvPr/>
        </p:nvCxnSpPr>
        <p:spPr>
          <a:xfrm flipH="1">
            <a:off x="4264631" y="482926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A751E8C9-AB8C-E276-A35D-87D04A5EA3F5}"/>
              </a:ext>
            </a:extLst>
          </p:cNvPr>
          <p:cNvSpPr txBox="1"/>
          <p:nvPr/>
        </p:nvSpPr>
        <p:spPr>
          <a:xfrm>
            <a:off x="3970709" y="469964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8E7AB103-3F5B-7D83-1799-B4ED90E1A31C}"/>
              </a:ext>
            </a:extLst>
          </p:cNvPr>
          <p:cNvCxnSpPr/>
          <p:nvPr/>
        </p:nvCxnSpPr>
        <p:spPr>
          <a:xfrm flipH="1">
            <a:off x="4256245" y="498361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0B4CB3BE-2D24-9F64-4F7B-3ADFD1F977F5}"/>
              </a:ext>
            </a:extLst>
          </p:cNvPr>
          <p:cNvSpPr txBox="1"/>
          <p:nvPr/>
        </p:nvSpPr>
        <p:spPr>
          <a:xfrm>
            <a:off x="3962325" y="485399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45FE450A-84E0-7B5E-4A20-5DAE8C8BF2ED}"/>
              </a:ext>
            </a:extLst>
          </p:cNvPr>
          <p:cNvCxnSpPr/>
          <p:nvPr/>
        </p:nvCxnSpPr>
        <p:spPr>
          <a:xfrm flipH="1">
            <a:off x="4246199" y="52024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A4D985D-E753-6183-B68C-2A59224FD266}"/>
              </a:ext>
            </a:extLst>
          </p:cNvPr>
          <p:cNvSpPr txBox="1"/>
          <p:nvPr/>
        </p:nvSpPr>
        <p:spPr>
          <a:xfrm>
            <a:off x="3952279" y="506399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92044371-7868-0FB7-39E4-A87102EF8B19}"/>
              </a:ext>
            </a:extLst>
          </p:cNvPr>
          <p:cNvCxnSpPr/>
          <p:nvPr/>
        </p:nvCxnSpPr>
        <p:spPr>
          <a:xfrm flipH="1">
            <a:off x="4264631" y="54132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C0363350-59C6-0A3C-C7DA-98426DCFE537}"/>
              </a:ext>
            </a:extLst>
          </p:cNvPr>
          <p:cNvSpPr txBox="1"/>
          <p:nvPr/>
        </p:nvSpPr>
        <p:spPr>
          <a:xfrm>
            <a:off x="3970709" y="527470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直線接點 87">
            <a:extLst>
              <a:ext uri="{FF2B5EF4-FFF2-40B4-BE49-F238E27FC236}">
                <a16:creationId xmlns:a16="http://schemas.microsoft.com/office/drawing/2014/main" id="{FD69497D-8134-9B18-DAE6-59C8040172EA}"/>
              </a:ext>
            </a:extLst>
          </p:cNvPr>
          <p:cNvCxnSpPr/>
          <p:nvPr/>
        </p:nvCxnSpPr>
        <p:spPr>
          <a:xfrm flipH="1">
            <a:off x="4287964" y="588135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9E41B45A-7E77-0B3B-F562-857654799D0F}"/>
              </a:ext>
            </a:extLst>
          </p:cNvPr>
          <p:cNvSpPr txBox="1"/>
          <p:nvPr/>
        </p:nvSpPr>
        <p:spPr>
          <a:xfrm>
            <a:off x="3994044" y="574285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145BA7A1-4C21-C857-4317-BA77576160D5}"/>
              </a:ext>
            </a:extLst>
          </p:cNvPr>
          <p:cNvSpPr txBox="1"/>
          <p:nvPr/>
        </p:nvSpPr>
        <p:spPr>
          <a:xfrm>
            <a:off x="3909213" y="4269224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1" name="圖片 90" descr="一張含有 黑與白, 黑色, 螢幕擷取畫面, 白色 的圖片&#10;&#10;AI 產生的內容可能不正確。">
            <a:extLst>
              <a:ext uri="{FF2B5EF4-FFF2-40B4-BE49-F238E27FC236}">
                <a16:creationId xmlns:a16="http://schemas.microsoft.com/office/drawing/2014/main" id="{493C4913-45B1-9B9E-5EF5-9FC2A699CF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727" y="4345424"/>
            <a:ext cx="1782322" cy="1676400"/>
          </a:xfrm>
          <a:prstGeom prst="rect">
            <a:avLst/>
          </a:prstGeom>
        </p:spPr>
      </p:pic>
      <p:sp>
        <p:nvSpPr>
          <p:cNvPr id="92" name="矩形 91">
            <a:extLst>
              <a:ext uri="{FF2B5EF4-FFF2-40B4-BE49-F238E27FC236}">
                <a16:creationId xmlns:a16="http://schemas.microsoft.com/office/drawing/2014/main" id="{179C0214-8FC8-5C79-3826-EC7748E3E8CF}"/>
              </a:ext>
            </a:extLst>
          </p:cNvPr>
          <p:cNvSpPr/>
          <p:nvPr/>
        </p:nvSpPr>
        <p:spPr>
          <a:xfrm>
            <a:off x="4392630" y="4802517"/>
            <a:ext cx="1210857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3" name="表格 92">
            <a:extLst>
              <a:ext uri="{FF2B5EF4-FFF2-40B4-BE49-F238E27FC236}">
                <a16:creationId xmlns:a16="http://schemas.microsoft.com/office/drawing/2014/main" id="{91174D7C-0766-1DAE-A44E-1F613B9C1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705505"/>
              </p:ext>
            </p:extLst>
          </p:nvPr>
        </p:nvGraphicFramePr>
        <p:xfrm>
          <a:off x="3314636" y="3932208"/>
          <a:ext cx="224647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4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4" name="文字方塊 93">
            <a:extLst>
              <a:ext uri="{FF2B5EF4-FFF2-40B4-BE49-F238E27FC236}">
                <a16:creationId xmlns:a16="http://schemas.microsoft.com/office/drawing/2014/main" id="{78FC6374-C022-83A4-4452-47263C826E9C}"/>
              </a:ext>
            </a:extLst>
          </p:cNvPr>
          <p:cNvSpPr txBox="1"/>
          <p:nvPr/>
        </p:nvSpPr>
        <p:spPr>
          <a:xfrm>
            <a:off x="3286363" y="1492864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A37A720F-A698-16FB-FD67-353A8699BF49}"/>
              </a:ext>
            </a:extLst>
          </p:cNvPr>
          <p:cNvSpPr txBox="1"/>
          <p:nvPr/>
        </p:nvSpPr>
        <p:spPr>
          <a:xfrm>
            <a:off x="3286695" y="4837246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793233E6-0867-C0F3-95E3-F55F2716E042}"/>
              </a:ext>
            </a:extLst>
          </p:cNvPr>
          <p:cNvCxnSpPr/>
          <p:nvPr/>
        </p:nvCxnSpPr>
        <p:spPr>
          <a:xfrm flipH="1">
            <a:off x="7418570" y="106537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7EA8886F-8652-D653-0F8B-9ED552931776}"/>
              </a:ext>
            </a:extLst>
          </p:cNvPr>
          <p:cNvSpPr txBox="1"/>
          <p:nvPr/>
        </p:nvSpPr>
        <p:spPr>
          <a:xfrm>
            <a:off x="7124650" y="93574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線接點 97">
            <a:extLst>
              <a:ext uri="{FF2B5EF4-FFF2-40B4-BE49-F238E27FC236}">
                <a16:creationId xmlns:a16="http://schemas.microsoft.com/office/drawing/2014/main" id="{FE436E30-E717-31FC-2699-5A556213D355}"/>
              </a:ext>
            </a:extLst>
          </p:cNvPr>
          <p:cNvCxnSpPr/>
          <p:nvPr/>
        </p:nvCxnSpPr>
        <p:spPr>
          <a:xfrm flipH="1">
            <a:off x="7409240" y="96273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EB57B554-C449-0057-ADDF-5A58D2499477}"/>
              </a:ext>
            </a:extLst>
          </p:cNvPr>
          <p:cNvSpPr txBox="1"/>
          <p:nvPr/>
        </p:nvSpPr>
        <p:spPr>
          <a:xfrm>
            <a:off x="7069370" y="824236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直線接點 99">
            <a:extLst>
              <a:ext uri="{FF2B5EF4-FFF2-40B4-BE49-F238E27FC236}">
                <a16:creationId xmlns:a16="http://schemas.microsoft.com/office/drawing/2014/main" id="{BD7071F0-410F-126E-A82E-7F16B9BC05C7}"/>
              </a:ext>
            </a:extLst>
          </p:cNvPr>
          <p:cNvCxnSpPr/>
          <p:nvPr/>
        </p:nvCxnSpPr>
        <p:spPr>
          <a:xfrm flipH="1">
            <a:off x="7415712" y="86799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57550109-22CF-B326-FBF9-F4F02877F001}"/>
              </a:ext>
            </a:extLst>
          </p:cNvPr>
          <p:cNvSpPr txBox="1"/>
          <p:nvPr/>
        </p:nvSpPr>
        <p:spPr>
          <a:xfrm>
            <a:off x="7064824" y="729496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直線接點 101">
            <a:extLst>
              <a:ext uri="{FF2B5EF4-FFF2-40B4-BE49-F238E27FC236}">
                <a16:creationId xmlns:a16="http://schemas.microsoft.com/office/drawing/2014/main" id="{4B2D84FC-377F-3267-AF26-7EF2A32F95C9}"/>
              </a:ext>
            </a:extLst>
          </p:cNvPr>
          <p:cNvCxnSpPr/>
          <p:nvPr/>
        </p:nvCxnSpPr>
        <p:spPr>
          <a:xfrm flipH="1">
            <a:off x="7417980" y="80068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接點 102">
            <a:extLst>
              <a:ext uri="{FF2B5EF4-FFF2-40B4-BE49-F238E27FC236}">
                <a16:creationId xmlns:a16="http://schemas.microsoft.com/office/drawing/2014/main" id="{2AB8D29F-8D61-047C-1336-DE4CCEBEE6E9}"/>
              </a:ext>
            </a:extLst>
          </p:cNvPr>
          <p:cNvCxnSpPr/>
          <p:nvPr/>
        </p:nvCxnSpPr>
        <p:spPr>
          <a:xfrm flipH="1">
            <a:off x="7427672" y="12021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39466E11-D48F-4B44-CBF3-13DE31A8BACA}"/>
              </a:ext>
            </a:extLst>
          </p:cNvPr>
          <p:cNvSpPr txBox="1"/>
          <p:nvPr/>
        </p:nvSpPr>
        <p:spPr>
          <a:xfrm>
            <a:off x="7133750" y="107256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直線接點 104">
            <a:extLst>
              <a:ext uri="{FF2B5EF4-FFF2-40B4-BE49-F238E27FC236}">
                <a16:creationId xmlns:a16="http://schemas.microsoft.com/office/drawing/2014/main" id="{90734378-9F6C-6648-893D-86339CF693C9}"/>
              </a:ext>
            </a:extLst>
          </p:cNvPr>
          <p:cNvCxnSpPr/>
          <p:nvPr/>
        </p:nvCxnSpPr>
        <p:spPr>
          <a:xfrm flipH="1">
            <a:off x="7419286" y="135653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32190DC5-85C1-9C1B-7E9F-CF76C22CEC5A}"/>
              </a:ext>
            </a:extLst>
          </p:cNvPr>
          <p:cNvSpPr txBox="1"/>
          <p:nvPr/>
        </p:nvSpPr>
        <p:spPr>
          <a:xfrm>
            <a:off x="7125366" y="122691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7" name="直線接點 106">
            <a:extLst>
              <a:ext uri="{FF2B5EF4-FFF2-40B4-BE49-F238E27FC236}">
                <a16:creationId xmlns:a16="http://schemas.microsoft.com/office/drawing/2014/main" id="{A440236A-E7EC-161B-5AD1-9268629BCC10}"/>
              </a:ext>
            </a:extLst>
          </p:cNvPr>
          <p:cNvCxnSpPr/>
          <p:nvPr/>
        </p:nvCxnSpPr>
        <p:spPr>
          <a:xfrm flipH="1">
            <a:off x="7409240" y="15754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161D9D9D-7EBF-526E-90F7-542EA8DA64EF}"/>
              </a:ext>
            </a:extLst>
          </p:cNvPr>
          <p:cNvSpPr txBox="1"/>
          <p:nvPr/>
        </p:nvSpPr>
        <p:spPr>
          <a:xfrm>
            <a:off x="7115320" y="143691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id="{F7C00ADB-25BC-175E-314B-166FA1825E86}"/>
              </a:ext>
            </a:extLst>
          </p:cNvPr>
          <p:cNvCxnSpPr/>
          <p:nvPr/>
        </p:nvCxnSpPr>
        <p:spPr>
          <a:xfrm flipH="1">
            <a:off x="7427672" y="178612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字方塊 109">
            <a:extLst>
              <a:ext uri="{FF2B5EF4-FFF2-40B4-BE49-F238E27FC236}">
                <a16:creationId xmlns:a16="http://schemas.microsoft.com/office/drawing/2014/main" id="{D8CD2635-BC31-973B-6ABB-4CE07275DA59}"/>
              </a:ext>
            </a:extLst>
          </p:cNvPr>
          <p:cNvSpPr txBox="1"/>
          <p:nvPr/>
        </p:nvSpPr>
        <p:spPr>
          <a:xfrm>
            <a:off x="7133750" y="164762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1" name="直線接點 110">
            <a:extLst>
              <a:ext uri="{FF2B5EF4-FFF2-40B4-BE49-F238E27FC236}">
                <a16:creationId xmlns:a16="http://schemas.microsoft.com/office/drawing/2014/main" id="{636A2E62-32D9-28B7-13E9-C00BC97C2506}"/>
              </a:ext>
            </a:extLst>
          </p:cNvPr>
          <p:cNvCxnSpPr/>
          <p:nvPr/>
        </p:nvCxnSpPr>
        <p:spPr>
          <a:xfrm flipH="1">
            <a:off x="7451005" y="22542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6A207726-1D1B-7DE5-4E93-B95537A842B4}"/>
              </a:ext>
            </a:extLst>
          </p:cNvPr>
          <p:cNvSpPr txBox="1"/>
          <p:nvPr/>
        </p:nvSpPr>
        <p:spPr>
          <a:xfrm>
            <a:off x="7157085" y="211577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6537520A-B482-A794-4696-518EFD1574E8}"/>
              </a:ext>
            </a:extLst>
          </p:cNvPr>
          <p:cNvSpPr txBox="1"/>
          <p:nvPr/>
        </p:nvSpPr>
        <p:spPr>
          <a:xfrm>
            <a:off x="7072254" y="642144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4" name="圖片 113" descr="一張含有 螢幕擷取畫面, 白色, 黑色 的圖片&#10;&#10;AI 產生的內容可能不正確。">
            <a:extLst>
              <a:ext uri="{FF2B5EF4-FFF2-40B4-BE49-F238E27FC236}">
                <a16:creationId xmlns:a16="http://schemas.microsoft.com/office/drawing/2014/main" id="{21C78A6F-CC3D-2513-244F-BE275449E5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1530" y="734141"/>
            <a:ext cx="1524000" cy="1892300"/>
          </a:xfrm>
          <a:prstGeom prst="rect">
            <a:avLst/>
          </a:prstGeom>
        </p:spPr>
      </p:pic>
      <p:sp>
        <p:nvSpPr>
          <p:cNvPr id="115" name="矩形 114">
            <a:extLst>
              <a:ext uri="{FF2B5EF4-FFF2-40B4-BE49-F238E27FC236}">
                <a16:creationId xmlns:a16="http://schemas.microsoft.com/office/drawing/2014/main" id="{DE1CDD06-C55C-2A9A-46D7-F26AC9DCB9BE}"/>
              </a:ext>
            </a:extLst>
          </p:cNvPr>
          <p:cNvSpPr/>
          <p:nvPr/>
        </p:nvSpPr>
        <p:spPr>
          <a:xfrm>
            <a:off x="7574523" y="1367665"/>
            <a:ext cx="1402122" cy="2188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6" name="表格 115">
            <a:extLst>
              <a:ext uri="{FF2B5EF4-FFF2-40B4-BE49-F238E27FC236}">
                <a16:creationId xmlns:a16="http://schemas.microsoft.com/office/drawing/2014/main" id="{96634FE0-7420-2866-7DAC-3EC3BA084F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374572"/>
              </p:ext>
            </p:extLst>
          </p:nvPr>
        </p:nvGraphicFramePr>
        <p:xfrm>
          <a:off x="6431311" y="307616"/>
          <a:ext cx="2476510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56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0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66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17" name="直線接點 116">
            <a:extLst>
              <a:ext uri="{FF2B5EF4-FFF2-40B4-BE49-F238E27FC236}">
                <a16:creationId xmlns:a16="http://schemas.microsoft.com/office/drawing/2014/main" id="{C486F449-EB14-BE1F-9DFE-B9E993689356}"/>
              </a:ext>
            </a:extLst>
          </p:cNvPr>
          <p:cNvCxnSpPr/>
          <p:nvPr/>
        </p:nvCxnSpPr>
        <p:spPr>
          <a:xfrm flipH="1">
            <a:off x="7405163" y="465654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文字方塊 117">
            <a:extLst>
              <a:ext uri="{FF2B5EF4-FFF2-40B4-BE49-F238E27FC236}">
                <a16:creationId xmlns:a16="http://schemas.microsoft.com/office/drawing/2014/main" id="{D7B770C7-5266-0117-E45A-498BD7DE3650}"/>
              </a:ext>
            </a:extLst>
          </p:cNvPr>
          <p:cNvSpPr txBox="1"/>
          <p:nvPr/>
        </p:nvSpPr>
        <p:spPr>
          <a:xfrm>
            <a:off x="7111243" y="452692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9" name="直線接點 118">
            <a:extLst>
              <a:ext uri="{FF2B5EF4-FFF2-40B4-BE49-F238E27FC236}">
                <a16:creationId xmlns:a16="http://schemas.microsoft.com/office/drawing/2014/main" id="{60086951-1034-AB3B-9929-6CB0199EB0E3}"/>
              </a:ext>
            </a:extLst>
          </p:cNvPr>
          <p:cNvCxnSpPr/>
          <p:nvPr/>
        </p:nvCxnSpPr>
        <p:spPr>
          <a:xfrm flipH="1">
            <a:off x="7395833" y="455391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字方塊 119">
            <a:extLst>
              <a:ext uri="{FF2B5EF4-FFF2-40B4-BE49-F238E27FC236}">
                <a16:creationId xmlns:a16="http://schemas.microsoft.com/office/drawing/2014/main" id="{0D8D727E-1567-C131-23EA-5CC204A5122A}"/>
              </a:ext>
            </a:extLst>
          </p:cNvPr>
          <p:cNvSpPr txBox="1"/>
          <p:nvPr/>
        </p:nvSpPr>
        <p:spPr>
          <a:xfrm>
            <a:off x="7055963" y="4415414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1" name="直線接點 120">
            <a:extLst>
              <a:ext uri="{FF2B5EF4-FFF2-40B4-BE49-F238E27FC236}">
                <a16:creationId xmlns:a16="http://schemas.microsoft.com/office/drawing/2014/main" id="{B6F2497B-AEDF-F731-851D-E02DE75490E7}"/>
              </a:ext>
            </a:extLst>
          </p:cNvPr>
          <p:cNvCxnSpPr/>
          <p:nvPr/>
        </p:nvCxnSpPr>
        <p:spPr>
          <a:xfrm flipH="1">
            <a:off x="7402305" y="44591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>
            <a:extLst>
              <a:ext uri="{FF2B5EF4-FFF2-40B4-BE49-F238E27FC236}">
                <a16:creationId xmlns:a16="http://schemas.microsoft.com/office/drawing/2014/main" id="{6BDB7D49-41A6-A571-60FE-DB8CA04E6153}"/>
              </a:ext>
            </a:extLst>
          </p:cNvPr>
          <p:cNvSpPr txBox="1"/>
          <p:nvPr/>
        </p:nvSpPr>
        <p:spPr>
          <a:xfrm>
            <a:off x="7051417" y="4320674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3" name="直線接點 122">
            <a:extLst>
              <a:ext uri="{FF2B5EF4-FFF2-40B4-BE49-F238E27FC236}">
                <a16:creationId xmlns:a16="http://schemas.microsoft.com/office/drawing/2014/main" id="{9854F096-981C-9402-A11A-79952720179F}"/>
              </a:ext>
            </a:extLst>
          </p:cNvPr>
          <p:cNvCxnSpPr/>
          <p:nvPr/>
        </p:nvCxnSpPr>
        <p:spPr>
          <a:xfrm flipH="1">
            <a:off x="7404573" y="439186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接點 123">
            <a:extLst>
              <a:ext uri="{FF2B5EF4-FFF2-40B4-BE49-F238E27FC236}">
                <a16:creationId xmlns:a16="http://schemas.microsoft.com/office/drawing/2014/main" id="{4F9C8D17-5B02-3BA2-1AC0-A013B63B7442}"/>
              </a:ext>
            </a:extLst>
          </p:cNvPr>
          <p:cNvCxnSpPr/>
          <p:nvPr/>
        </p:nvCxnSpPr>
        <p:spPr>
          <a:xfrm flipH="1">
            <a:off x="7414265" y="479336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字方塊 124">
            <a:extLst>
              <a:ext uri="{FF2B5EF4-FFF2-40B4-BE49-F238E27FC236}">
                <a16:creationId xmlns:a16="http://schemas.microsoft.com/office/drawing/2014/main" id="{7BF5A537-D5AE-F39F-F237-4D1BF29A02CF}"/>
              </a:ext>
            </a:extLst>
          </p:cNvPr>
          <p:cNvSpPr txBox="1"/>
          <p:nvPr/>
        </p:nvSpPr>
        <p:spPr>
          <a:xfrm>
            <a:off x="7120343" y="466374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直線接點 125">
            <a:extLst>
              <a:ext uri="{FF2B5EF4-FFF2-40B4-BE49-F238E27FC236}">
                <a16:creationId xmlns:a16="http://schemas.microsoft.com/office/drawing/2014/main" id="{316346F4-0A06-9C6A-753B-E0B4303B3882}"/>
              </a:ext>
            </a:extLst>
          </p:cNvPr>
          <p:cNvCxnSpPr/>
          <p:nvPr/>
        </p:nvCxnSpPr>
        <p:spPr>
          <a:xfrm flipH="1">
            <a:off x="7405879" y="494771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A7F9C487-6F38-72AC-CCE8-9199ADE4CB43}"/>
              </a:ext>
            </a:extLst>
          </p:cNvPr>
          <p:cNvSpPr txBox="1"/>
          <p:nvPr/>
        </p:nvSpPr>
        <p:spPr>
          <a:xfrm>
            <a:off x="7111959" y="481809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8" name="直線接點 127">
            <a:extLst>
              <a:ext uri="{FF2B5EF4-FFF2-40B4-BE49-F238E27FC236}">
                <a16:creationId xmlns:a16="http://schemas.microsoft.com/office/drawing/2014/main" id="{3B9B0B36-C2F7-07D7-521F-2538633C0789}"/>
              </a:ext>
            </a:extLst>
          </p:cNvPr>
          <p:cNvCxnSpPr/>
          <p:nvPr/>
        </p:nvCxnSpPr>
        <p:spPr>
          <a:xfrm flipH="1">
            <a:off x="7395833" y="516659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文字方塊 128">
            <a:extLst>
              <a:ext uri="{FF2B5EF4-FFF2-40B4-BE49-F238E27FC236}">
                <a16:creationId xmlns:a16="http://schemas.microsoft.com/office/drawing/2014/main" id="{94E4E20A-FB51-D578-9677-95CF057AF7AF}"/>
              </a:ext>
            </a:extLst>
          </p:cNvPr>
          <p:cNvSpPr txBox="1"/>
          <p:nvPr/>
        </p:nvSpPr>
        <p:spPr>
          <a:xfrm>
            <a:off x="7101913" y="502809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0" name="直線接點 129">
            <a:extLst>
              <a:ext uri="{FF2B5EF4-FFF2-40B4-BE49-F238E27FC236}">
                <a16:creationId xmlns:a16="http://schemas.microsoft.com/office/drawing/2014/main" id="{AE4B8033-D625-CDFE-E8F1-3C6FDD1A28CA}"/>
              </a:ext>
            </a:extLst>
          </p:cNvPr>
          <p:cNvCxnSpPr/>
          <p:nvPr/>
        </p:nvCxnSpPr>
        <p:spPr>
          <a:xfrm flipH="1">
            <a:off x="7414265" y="537729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字方塊 130">
            <a:extLst>
              <a:ext uri="{FF2B5EF4-FFF2-40B4-BE49-F238E27FC236}">
                <a16:creationId xmlns:a16="http://schemas.microsoft.com/office/drawing/2014/main" id="{A0C48E1D-1889-4D70-333F-53E2128C9497}"/>
              </a:ext>
            </a:extLst>
          </p:cNvPr>
          <p:cNvSpPr txBox="1"/>
          <p:nvPr/>
        </p:nvSpPr>
        <p:spPr>
          <a:xfrm>
            <a:off x="7120343" y="523879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2" name="直線接點 131">
            <a:extLst>
              <a:ext uri="{FF2B5EF4-FFF2-40B4-BE49-F238E27FC236}">
                <a16:creationId xmlns:a16="http://schemas.microsoft.com/office/drawing/2014/main" id="{58CE58BE-B05B-04BE-6DA6-030962A4B310}"/>
              </a:ext>
            </a:extLst>
          </p:cNvPr>
          <p:cNvCxnSpPr/>
          <p:nvPr/>
        </p:nvCxnSpPr>
        <p:spPr>
          <a:xfrm flipH="1">
            <a:off x="7437598" y="584544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文字方塊 132">
            <a:extLst>
              <a:ext uri="{FF2B5EF4-FFF2-40B4-BE49-F238E27FC236}">
                <a16:creationId xmlns:a16="http://schemas.microsoft.com/office/drawing/2014/main" id="{3A02B641-2D2D-3C2A-68FB-57C968BC5FC2}"/>
              </a:ext>
            </a:extLst>
          </p:cNvPr>
          <p:cNvSpPr txBox="1"/>
          <p:nvPr/>
        </p:nvSpPr>
        <p:spPr>
          <a:xfrm>
            <a:off x="7143678" y="570694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文字方塊 133">
            <a:extLst>
              <a:ext uri="{FF2B5EF4-FFF2-40B4-BE49-F238E27FC236}">
                <a16:creationId xmlns:a16="http://schemas.microsoft.com/office/drawing/2014/main" id="{D2E127B9-E697-DCF9-CA72-B47AA3A4AF0A}"/>
              </a:ext>
            </a:extLst>
          </p:cNvPr>
          <p:cNvSpPr txBox="1"/>
          <p:nvPr/>
        </p:nvSpPr>
        <p:spPr>
          <a:xfrm>
            <a:off x="7058847" y="4233322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5" name="圖片 134" descr="一張含有 螢幕擷取畫面, 黑色, 白色, Rectangle 的圖片&#10;&#10;AI 產生的內容可能不正確。">
            <a:extLst>
              <a:ext uri="{FF2B5EF4-FFF2-40B4-BE49-F238E27FC236}">
                <a16:creationId xmlns:a16="http://schemas.microsoft.com/office/drawing/2014/main" id="{11020B1E-4B1C-6F45-2E9A-8654A3F14E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4122" y="4325425"/>
            <a:ext cx="1435100" cy="1676400"/>
          </a:xfrm>
          <a:prstGeom prst="rect">
            <a:avLst/>
          </a:prstGeom>
        </p:spPr>
      </p:pic>
      <p:sp>
        <p:nvSpPr>
          <p:cNvPr id="136" name="矩形 135">
            <a:extLst>
              <a:ext uri="{FF2B5EF4-FFF2-40B4-BE49-F238E27FC236}">
                <a16:creationId xmlns:a16="http://schemas.microsoft.com/office/drawing/2014/main" id="{60857C63-01EE-796E-B144-BBC828BAC0A1}"/>
              </a:ext>
            </a:extLst>
          </p:cNvPr>
          <p:cNvSpPr/>
          <p:nvPr/>
        </p:nvSpPr>
        <p:spPr>
          <a:xfrm>
            <a:off x="7552179" y="4685057"/>
            <a:ext cx="1402122" cy="351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7" name="表格 136">
            <a:extLst>
              <a:ext uri="{FF2B5EF4-FFF2-40B4-BE49-F238E27FC236}">
                <a16:creationId xmlns:a16="http://schemas.microsoft.com/office/drawing/2014/main" id="{AE3C7C5F-BF0B-7A3C-2961-EAEF7E28C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15207"/>
              </p:ext>
            </p:extLst>
          </p:nvPr>
        </p:nvGraphicFramePr>
        <p:xfrm>
          <a:off x="6377234" y="3902008"/>
          <a:ext cx="2476510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56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0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66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9" name="文字方塊 138">
            <a:extLst>
              <a:ext uri="{FF2B5EF4-FFF2-40B4-BE49-F238E27FC236}">
                <a16:creationId xmlns:a16="http://schemas.microsoft.com/office/drawing/2014/main" id="{37D2DC48-4CD4-D02E-554B-05B35B94C5A0}"/>
              </a:ext>
            </a:extLst>
          </p:cNvPr>
          <p:cNvSpPr txBox="1"/>
          <p:nvPr/>
        </p:nvSpPr>
        <p:spPr>
          <a:xfrm>
            <a:off x="6448130" y="1443497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文字方塊 139">
            <a:extLst>
              <a:ext uri="{FF2B5EF4-FFF2-40B4-BE49-F238E27FC236}">
                <a16:creationId xmlns:a16="http://schemas.microsoft.com/office/drawing/2014/main" id="{BBD69556-90F0-9B53-9A16-3D2F92520F0B}"/>
              </a:ext>
            </a:extLst>
          </p:cNvPr>
          <p:cNvSpPr txBox="1"/>
          <p:nvPr/>
        </p:nvSpPr>
        <p:spPr>
          <a:xfrm>
            <a:off x="6448462" y="4787879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58E963A-F062-BBF1-3516-0FB6EA804054}"/>
              </a:ext>
            </a:extLst>
          </p:cNvPr>
          <p:cNvSpPr txBox="1"/>
          <p:nvPr/>
        </p:nvSpPr>
        <p:spPr>
          <a:xfrm>
            <a:off x="-3508" y="216939"/>
            <a:ext cx="67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901545F-5BAC-78A9-2369-BEB063F4E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834402"/>
              </p:ext>
            </p:extLst>
          </p:nvPr>
        </p:nvGraphicFramePr>
        <p:xfrm>
          <a:off x="3154376" y="354037"/>
          <a:ext cx="2378813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10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7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0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406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9735355E-D32F-63E6-7A05-CD2363AD1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9-1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9981442-5831-5B75-ADF8-FF57E756492B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49D00384-3194-F1A4-4E25-3EDD0B537097}"/>
              </a:ext>
            </a:extLst>
          </p:cNvPr>
          <p:cNvCxnSpPr/>
          <p:nvPr/>
        </p:nvCxnSpPr>
        <p:spPr>
          <a:xfrm flipH="1">
            <a:off x="1325466" y="15443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03ABA1F7-55F5-16F3-75DE-5BB9B9E5A70C}"/>
              </a:ext>
            </a:extLst>
          </p:cNvPr>
          <p:cNvSpPr txBox="1"/>
          <p:nvPr/>
        </p:nvSpPr>
        <p:spPr>
          <a:xfrm>
            <a:off x="1031546" y="139620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0C2F69DC-FB86-96E0-908A-408AA4FB8ADF}"/>
              </a:ext>
            </a:extLst>
          </p:cNvPr>
          <p:cNvCxnSpPr/>
          <p:nvPr/>
        </p:nvCxnSpPr>
        <p:spPr>
          <a:xfrm flipH="1">
            <a:off x="1316136" y="135289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C8510BFC-C285-C068-4939-F45895F714DF}"/>
              </a:ext>
            </a:extLst>
          </p:cNvPr>
          <p:cNvSpPr txBox="1"/>
          <p:nvPr/>
        </p:nvSpPr>
        <p:spPr>
          <a:xfrm>
            <a:off x="967409" y="1233710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672A545E-75A3-1DCE-AAF6-AF48FB66BFFF}"/>
              </a:ext>
            </a:extLst>
          </p:cNvPr>
          <p:cNvCxnSpPr/>
          <p:nvPr/>
        </p:nvCxnSpPr>
        <p:spPr>
          <a:xfrm flipH="1">
            <a:off x="1328184" y="109357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1E84850-8A46-DBF4-5B13-72DD2EC0736D}"/>
              </a:ext>
            </a:extLst>
          </p:cNvPr>
          <p:cNvSpPr txBox="1"/>
          <p:nvPr/>
        </p:nvSpPr>
        <p:spPr>
          <a:xfrm>
            <a:off x="976972" y="988357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F0DBF7FB-0611-027A-B3F3-B1F8B0BA1199}"/>
              </a:ext>
            </a:extLst>
          </p:cNvPr>
          <p:cNvCxnSpPr/>
          <p:nvPr/>
        </p:nvCxnSpPr>
        <p:spPr>
          <a:xfrm flipH="1">
            <a:off x="1336451" y="92459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0C7F2CFD-72C1-F091-0460-62BA7B2923DA}"/>
              </a:ext>
            </a:extLst>
          </p:cNvPr>
          <p:cNvSpPr txBox="1"/>
          <p:nvPr/>
        </p:nvSpPr>
        <p:spPr>
          <a:xfrm>
            <a:off x="983408" y="78956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98A3DC78-65FA-1565-0E99-9ACF30142925}"/>
              </a:ext>
            </a:extLst>
          </p:cNvPr>
          <p:cNvCxnSpPr/>
          <p:nvPr/>
        </p:nvCxnSpPr>
        <p:spPr>
          <a:xfrm flipH="1">
            <a:off x="1334568" y="182306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50B589A-940F-3666-FC34-3B5075B37F67}"/>
              </a:ext>
            </a:extLst>
          </p:cNvPr>
          <p:cNvSpPr txBox="1"/>
          <p:nvPr/>
        </p:nvSpPr>
        <p:spPr>
          <a:xfrm>
            <a:off x="1040646" y="169416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5A44CCD1-BF9D-D6DA-1FBE-4FB70D4FE894}"/>
              </a:ext>
            </a:extLst>
          </p:cNvPr>
          <p:cNvCxnSpPr/>
          <p:nvPr/>
        </p:nvCxnSpPr>
        <p:spPr>
          <a:xfrm flipH="1">
            <a:off x="1326182" y="216584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C8AD83B8-6F98-54C9-B307-3D5766830F30}"/>
              </a:ext>
            </a:extLst>
          </p:cNvPr>
          <p:cNvSpPr txBox="1"/>
          <p:nvPr/>
        </p:nvSpPr>
        <p:spPr>
          <a:xfrm>
            <a:off x="1032262" y="203694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F33DA965-2466-40B0-B24E-B5E8A7C643DA}"/>
              </a:ext>
            </a:extLst>
          </p:cNvPr>
          <p:cNvCxnSpPr/>
          <p:nvPr/>
        </p:nvCxnSpPr>
        <p:spPr>
          <a:xfrm flipH="1">
            <a:off x="1316136" y="244179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605AC10D-B34F-83FB-193A-48AD5B663929}"/>
              </a:ext>
            </a:extLst>
          </p:cNvPr>
          <p:cNvSpPr txBox="1"/>
          <p:nvPr/>
        </p:nvSpPr>
        <p:spPr>
          <a:xfrm>
            <a:off x="1022216" y="232635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圖片 19" descr="一張含有 水, 黑與白, 黑色, 白色 的圖片&#10;&#10;AI 產生的內容可能不正確。">
            <a:extLst>
              <a:ext uri="{FF2B5EF4-FFF2-40B4-BE49-F238E27FC236}">
                <a16:creationId xmlns:a16="http://schemas.microsoft.com/office/drawing/2014/main" id="{CB7AC45C-3E13-ECF0-A00E-946854430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426" y="828467"/>
            <a:ext cx="1219200" cy="19431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9B8AD293-DD8F-5E27-7C7B-35A55CCA723B}"/>
              </a:ext>
            </a:extLst>
          </p:cNvPr>
          <p:cNvSpPr/>
          <p:nvPr/>
        </p:nvSpPr>
        <p:spPr>
          <a:xfrm>
            <a:off x="1456096" y="1408742"/>
            <a:ext cx="1188354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461FFD53-CAD3-E0AA-63F0-08A539A96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40670"/>
              </p:ext>
            </p:extLst>
          </p:nvPr>
        </p:nvGraphicFramePr>
        <p:xfrm>
          <a:off x="261481" y="416909"/>
          <a:ext cx="240788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2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0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49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3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FCE7A3F3-F7E1-3FFC-F7C0-EC701260F864}"/>
              </a:ext>
            </a:extLst>
          </p:cNvPr>
          <p:cNvCxnSpPr/>
          <p:nvPr/>
        </p:nvCxnSpPr>
        <p:spPr>
          <a:xfrm flipH="1">
            <a:off x="1330384" y="50200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EB6D06B8-F47E-8EFA-F6FA-8966DDA38768}"/>
              </a:ext>
            </a:extLst>
          </p:cNvPr>
          <p:cNvSpPr txBox="1"/>
          <p:nvPr/>
        </p:nvSpPr>
        <p:spPr>
          <a:xfrm>
            <a:off x="1036464" y="487191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3457CAE7-0B75-4B56-AF3B-94380C001BF9}"/>
              </a:ext>
            </a:extLst>
          </p:cNvPr>
          <p:cNvCxnSpPr/>
          <p:nvPr/>
        </p:nvCxnSpPr>
        <p:spPr>
          <a:xfrm flipH="1">
            <a:off x="1321054" y="48286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4E94AEE0-67B3-2C0A-1ABF-1DCAF625686F}"/>
              </a:ext>
            </a:extLst>
          </p:cNvPr>
          <p:cNvSpPr txBox="1"/>
          <p:nvPr/>
        </p:nvSpPr>
        <p:spPr>
          <a:xfrm>
            <a:off x="972327" y="4709419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ED1A8807-3EEE-94BB-6D9C-25A3C50D0457}"/>
              </a:ext>
            </a:extLst>
          </p:cNvPr>
          <p:cNvCxnSpPr/>
          <p:nvPr/>
        </p:nvCxnSpPr>
        <p:spPr>
          <a:xfrm flipH="1">
            <a:off x="1333102" y="456928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3301C0C4-85FC-8FAE-D211-8FF245B59464}"/>
              </a:ext>
            </a:extLst>
          </p:cNvPr>
          <p:cNvSpPr txBox="1"/>
          <p:nvPr/>
        </p:nvSpPr>
        <p:spPr>
          <a:xfrm>
            <a:off x="981890" y="4464066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6A8207E5-A02B-55B0-A4BB-6D5456BABCE9}"/>
              </a:ext>
            </a:extLst>
          </p:cNvPr>
          <p:cNvCxnSpPr/>
          <p:nvPr/>
        </p:nvCxnSpPr>
        <p:spPr>
          <a:xfrm flipH="1">
            <a:off x="1341369" y="44002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A14DC861-61A0-F0E8-4E2E-DF35E168BD85}"/>
              </a:ext>
            </a:extLst>
          </p:cNvPr>
          <p:cNvSpPr txBox="1"/>
          <p:nvPr/>
        </p:nvSpPr>
        <p:spPr>
          <a:xfrm>
            <a:off x="988326" y="4265278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C26C40FD-8B88-9FA7-7DB6-6DA11DB5DC04}"/>
              </a:ext>
            </a:extLst>
          </p:cNvPr>
          <p:cNvCxnSpPr/>
          <p:nvPr/>
        </p:nvCxnSpPr>
        <p:spPr>
          <a:xfrm flipH="1">
            <a:off x="1339486" y="52987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E56739BF-D907-AFC5-D984-66EE74A8CBCD}"/>
              </a:ext>
            </a:extLst>
          </p:cNvPr>
          <p:cNvSpPr txBox="1"/>
          <p:nvPr/>
        </p:nvSpPr>
        <p:spPr>
          <a:xfrm>
            <a:off x="1045564" y="516987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793D2ACD-5E3D-5A75-DAC1-C8B334DF031A}"/>
              </a:ext>
            </a:extLst>
          </p:cNvPr>
          <p:cNvCxnSpPr/>
          <p:nvPr/>
        </p:nvCxnSpPr>
        <p:spPr>
          <a:xfrm flipH="1">
            <a:off x="1331100" y="56415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030233D3-EBF3-93C6-A93A-E80AC94803DD}"/>
              </a:ext>
            </a:extLst>
          </p:cNvPr>
          <p:cNvSpPr txBox="1"/>
          <p:nvPr/>
        </p:nvSpPr>
        <p:spPr>
          <a:xfrm>
            <a:off x="1037180" y="551265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3C2BDDEA-203C-52E2-7A33-FC1FAFDC5C31}"/>
              </a:ext>
            </a:extLst>
          </p:cNvPr>
          <p:cNvCxnSpPr/>
          <p:nvPr/>
        </p:nvCxnSpPr>
        <p:spPr>
          <a:xfrm flipH="1">
            <a:off x="1321054" y="59175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C97965F2-9359-48D3-31ED-F2BB9BDDFF28}"/>
              </a:ext>
            </a:extLst>
          </p:cNvPr>
          <p:cNvSpPr txBox="1"/>
          <p:nvPr/>
        </p:nvSpPr>
        <p:spPr>
          <a:xfrm>
            <a:off x="1027134" y="5802063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圖片 36" descr="一張含有 寫生, 黑與白, 黑色, 單色 的圖片&#10;&#10;AI 產生的內容可能不正確。">
            <a:extLst>
              <a:ext uri="{FF2B5EF4-FFF2-40B4-BE49-F238E27FC236}">
                <a16:creationId xmlns:a16="http://schemas.microsoft.com/office/drawing/2014/main" id="{68B153BF-4786-7F60-48C7-2A9617D0F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228" y="4217952"/>
            <a:ext cx="1257300" cy="1879600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65DAD2B8-D91F-BC2D-7BF4-A6A5B1AD8DB7}"/>
              </a:ext>
            </a:extLst>
          </p:cNvPr>
          <p:cNvSpPr/>
          <p:nvPr/>
        </p:nvSpPr>
        <p:spPr>
          <a:xfrm>
            <a:off x="1465426" y="4850436"/>
            <a:ext cx="1272049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9" name="表格 38">
            <a:extLst>
              <a:ext uri="{FF2B5EF4-FFF2-40B4-BE49-F238E27FC236}">
                <a16:creationId xmlns:a16="http://schemas.microsoft.com/office/drawing/2014/main" id="{0AD63240-6024-FDCC-5D3B-22F34E3B5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74610"/>
              </p:ext>
            </p:extLst>
          </p:nvPr>
        </p:nvGraphicFramePr>
        <p:xfrm>
          <a:off x="332996" y="3820151"/>
          <a:ext cx="240788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2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0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49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3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2" name="文字方塊 41">
            <a:extLst>
              <a:ext uri="{FF2B5EF4-FFF2-40B4-BE49-F238E27FC236}">
                <a16:creationId xmlns:a16="http://schemas.microsoft.com/office/drawing/2014/main" id="{7F75B93F-2ABB-AB80-FAD8-F9AE322BFC67}"/>
              </a:ext>
            </a:extLst>
          </p:cNvPr>
          <p:cNvSpPr txBox="1"/>
          <p:nvPr/>
        </p:nvSpPr>
        <p:spPr>
          <a:xfrm>
            <a:off x="289107" y="1511932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E1E5AB24-3524-CFA6-4AA2-F67C75FDECC4}"/>
              </a:ext>
            </a:extLst>
          </p:cNvPr>
          <p:cNvSpPr txBox="1"/>
          <p:nvPr/>
        </p:nvSpPr>
        <p:spPr>
          <a:xfrm>
            <a:off x="56354" y="4916951"/>
            <a:ext cx="1083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B1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直線接點 44">
            <a:extLst>
              <a:ext uri="{FF2B5EF4-FFF2-40B4-BE49-F238E27FC236}">
                <a16:creationId xmlns:a16="http://schemas.microsoft.com/office/drawing/2014/main" id="{E42F8A6E-522E-AF37-FA42-42356554AC17}"/>
              </a:ext>
            </a:extLst>
          </p:cNvPr>
          <p:cNvCxnSpPr/>
          <p:nvPr/>
        </p:nvCxnSpPr>
        <p:spPr>
          <a:xfrm flipH="1">
            <a:off x="4127822" y="157887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EAE853A6-4DDE-626D-6CDA-715E8C901DD0}"/>
              </a:ext>
            </a:extLst>
          </p:cNvPr>
          <p:cNvSpPr txBox="1"/>
          <p:nvPr/>
        </p:nvSpPr>
        <p:spPr>
          <a:xfrm>
            <a:off x="3833902" y="143076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53995086-3896-01BB-292D-B4C0751ACCAB}"/>
              </a:ext>
            </a:extLst>
          </p:cNvPr>
          <p:cNvCxnSpPr/>
          <p:nvPr/>
        </p:nvCxnSpPr>
        <p:spPr>
          <a:xfrm flipH="1">
            <a:off x="4118492" y="138745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3567510-5EE0-9993-39E9-1FD6ACACFDF0}"/>
              </a:ext>
            </a:extLst>
          </p:cNvPr>
          <p:cNvSpPr txBox="1"/>
          <p:nvPr/>
        </p:nvSpPr>
        <p:spPr>
          <a:xfrm>
            <a:off x="3769765" y="1268272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直線接點 48">
            <a:extLst>
              <a:ext uri="{FF2B5EF4-FFF2-40B4-BE49-F238E27FC236}">
                <a16:creationId xmlns:a16="http://schemas.microsoft.com/office/drawing/2014/main" id="{033EFD77-53EF-70E4-8A93-DDB4CB2D8D8B}"/>
              </a:ext>
            </a:extLst>
          </p:cNvPr>
          <p:cNvCxnSpPr/>
          <p:nvPr/>
        </p:nvCxnSpPr>
        <p:spPr>
          <a:xfrm flipH="1">
            <a:off x="4130540" y="11281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59C29C4F-8A00-8538-B75D-8DDA88A1723B}"/>
              </a:ext>
            </a:extLst>
          </p:cNvPr>
          <p:cNvSpPr txBox="1"/>
          <p:nvPr/>
        </p:nvSpPr>
        <p:spPr>
          <a:xfrm>
            <a:off x="3779328" y="102291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61B1F0B1-8D69-8123-1CC4-A3AB03C62881}"/>
              </a:ext>
            </a:extLst>
          </p:cNvPr>
          <p:cNvCxnSpPr/>
          <p:nvPr/>
        </p:nvCxnSpPr>
        <p:spPr>
          <a:xfrm flipH="1">
            <a:off x="4138807" y="9591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539F69BD-0D9E-ADC5-DB88-AE98C23B1030}"/>
              </a:ext>
            </a:extLst>
          </p:cNvPr>
          <p:cNvSpPr txBox="1"/>
          <p:nvPr/>
        </p:nvSpPr>
        <p:spPr>
          <a:xfrm>
            <a:off x="3785764" y="82413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6900BE2F-007B-9BEA-D63D-3712AD17C180}"/>
              </a:ext>
            </a:extLst>
          </p:cNvPr>
          <p:cNvCxnSpPr/>
          <p:nvPr/>
        </p:nvCxnSpPr>
        <p:spPr>
          <a:xfrm flipH="1">
            <a:off x="4136924" y="185762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6AFD13CC-7723-792E-6885-1DB77238DC92}"/>
              </a:ext>
            </a:extLst>
          </p:cNvPr>
          <p:cNvSpPr txBox="1"/>
          <p:nvPr/>
        </p:nvSpPr>
        <p:spPr>
          <a:xfrm>
            <a:off x="3843002" y="172872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7C923F72-EBEF-76AE-40B5-96071BFE8AAD}"/>
              </a:ext>
            </a:extLst>
          </p:cNvPr>
          <p:cNvCxnSpPr/>
          <p:nvPr/>
        </p:nvCxnSpPr>
        <p:spPr>
          <a:xfrm flipH="1">
            <a:off x="4128538" y="220040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3D0B2DE1-2D5D-9324-F22E-4FD4F0DC2A4C}"/>
              </a:ext>
            </a:extLst>
          </p:cNvPr>
          <p:cNvSpPr txBox="1"/>
          <p:nvPr/>
        </p:nvSpPr>
        <p:spPr>
          <a:xfrm>
            <a:off x="3834618" y="207150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422C4E2D-FD90-B765-BB58-1A0471BFE828}"/>
              </a:ext>
            </a:extLst>
          </p:cNvPr>
          <p:cNvCxnSpPr/>
          <p:nvPr/>
        </p:nvCxnSpPr>
        <p:spPr>
          <a:xfrm flipH="1">
            <a:off x="4118492" y="247635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D910D445-179F-EEFA-A8F1-ABA0F32779A8}"/>
              </a:ext>
            </a:extLst>
          </p:cNvPr>
          <p:cNvSpPr txBox="1"/>
          <p:nvPr/>
        </p:nvSpPr>
        <p:spPr>
          <a:xfrm>
            <a:off x="3824572" y="236091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9" name="表格 58">
            <a:extLst>
              <a:ext uri="{FF2B5EF4-FFF2-40B4-BE49-F238E27FC236}">
                <a16:creationId xmlns:a16="http://schemas.microsoft.com/office/drawing/2014/main" id="{C7E62466-561D-F51A-D2EF-1F034445D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672324"/>
              </p:ext>
            </p:extLst>
          </p:nvPr>
        </p:nvGraphicFramePr>
        <p:xfrm>
          <a:off x="3148483" y="497853"/>
          <a:ext cx="250854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7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3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3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26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86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文字方塊 59">
            <a:extLst>
              <a:ext uri="{FF2B5EF4-FFF2-40B4-BE49-F238E27FC236}">
                <a16:creationId xmlns:a16="http://schemas.microsoft.com/office/drawing/2014/main" id="{B651BF81-7724-6C62-74BF-42C20FA05E2B}"/>
              </a:ext>
            </a:extLst>
          </p:cNvPr>
          <p:cNvSpPr txBox="1"/>
          <p:nvPr/>
        </p:nvSpPr>
        <p:spPr>
          <a:xfrm>
            <a:off x="3022459" y="1588358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9EBA37FC-08C2-1A68-7E72-C97776C18B97}"/>
              </a:ext>
            </a:extLst>
          </p:cNvPr>
          <p:cNvSpPr txBox="1"/>
          <p:nvPr/>
        </p:nvSpPr>
        <p:spPr>
          <a:xfrm>
            <a:off x="2963290" y="5029406"/>
            <a:ext cx="1083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B1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853C3883-1351-D931-E231-37AAB310E433}"/>
              </a:ext>
            </a:extLst>
          </p:cNvPr>
          <p:cNvCxnSpPr/>
          <p:nvPr/>
        </p:nvCxnSpPr>
        <p:spPr>
          <a:xfrm flipH="1">
            <a:off x="4135252" y="50487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96F30607-7636-00A1-AC5B-9CB72BCA0078}"/>
              </a:ext>
            </a:extLst>
          </p:cNvPr>
          <p:cNvSpPr txBox="1"/>
          <p:nvPr/>
        </p:nvSpPr>
        <p:spPr>
          <a:xfrm>
            <a:off x="3841332" y="490065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D7EBC4A3-6F85-1FAA-4FB9-94666B66DAED}"/>
              </a:ext>
            </a:extLst>
          </p:cNvPr>
          <p:cNvCxnSpPr/>
          <p:nvPr/>
        </p:nvCxnSpPr>
        <p:spPr>
          <a:xfrm flipH="1">
            <a:off x="4125922" y="485733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B03D86D9-213D-C04A-A139-CB4C180923B8}"/>
              </a:ext>
            </a:extLst>
          </p:cNvPr>
          <p:cNvSpPr txBox="1"/>
          <p:nvPr/>
        </p:nvSpPr>
        <p:spPr>
          <a:xfrm>
            <a:off x="3777195" y="4738156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0A12F193-A23A-80AF-ADF0-C6B1C9A45F75}"/>
              </a:ext>
            </a:extLst>
          </p:cNvPr>
          <p:cNvCxnSpPr/>
          <p:nvPr/>
        </p:nvCxnSpPr>
        <p:spPr>
          <a:xfrm flipH="1">
            <a:off x="4137970" y="45980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487666D1-066E-C25A-73F2-D492A2AD74BD}"/>
              </a:ext>
            </a:extLst>
          </p:cNvPr>
          <p:cNvSpPr txBox="1"/>
          <p:nvPr/>
        </p:nvSpPr>
        <p:spPr>
          <a:xfrm>
            <a:off x="3786758" y="4492803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A2C12E36-845E-C02F-7EB2-221870BD78E4}"/>
              </a:ext>
            </a:extLst>
          </p:cNvPr>
          <p:cNvCxnSpPr/>
          <p:nvPr/>
        </p:nvCxnSpPr>
        <p:spPr>
          <a:xfrm flipH="1">
            <a:off x="4146237" y="442903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96170EAF-EC9F-1256-C7DD-ABD741A0B454}"/>
              </a:ext>
            </a:extLst>
          </p:cNvPr>
          <p:cNvSpPr txBox="1"/>
          <p:nvPr/>
        </p:nvSpPr>
        <p:spPr>
          <a:xfrm>
            <a:off x="3793194" y="4294015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6C18906D-AD1A-E729-0AB5-B95175E8F61A}"/>
              </a:ext>
            </a:extLst>
          </p:cNvPr>
          <p:cNvCxnSpPr/>
          <p:nvPr/>
        </p:nvCxnSpPr>
        <p:spPr>
          <a:xfrm flipH="1">
            <a:off x="4144354" y="532750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632FBDEC-2A73-FFEB-D509-10CB95B8F115}"/>
              </a:ext>
            </a:extLst>
          </p:cNvPr>
          <p:cNvSpPr txBox="1"/>
          <p:nvPr/>
        </p:nvSpPr>
        <p:spPr>
          <a:xfrm>
            <a:off x="3850432" y="519861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直線接點 71">
            <a:extLst>
              <a:ext uri="{FF2B5EF4-FFF2-40B4-BE49-F238E27FC236}">
                <a16:creationId xmlns:a16="http://schemas.microsoft.com/office/drawing/2014/main" id="{401EBEB5-A100-F243-B2AE-4E0B8427A557}"/>
              </a:ext>
            </a:extLst>
          </p:cNvPr>
          <p:cNvCxnSpPr/>
          <p:nvPr/>
        </p:nvCxnSpPr>
        <p:spPr>
          <a:xfrm flipH="1">
            <a:off x="4135968" y="567029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1CF34518-C242-954E-5F8C-D12ED89FF1A0}"/>
              </a:ext>
            </a:extLst>
          </p:cNvPr>
          <p:cNvSpPr txBox="1"/>
          <p:nvPr/>
        </p:nvSpPr>
        <p:spPr>
          <a:xfrm>
            <a:off x="3842048" y="554139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00EB70F4-87BA-B969-4FA0-4F992A097279}"/>
              </a:ext>
            </a:extLst>
          </p:cNvPr>
          <p:cNvCxnSpPr/>
          <p:nvPr/>
        </p:nvCxnSpPr>
        <p:spPr>
          <a:xfrm flipH="1">
            <a:off x="4125922" y="59462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A5417523-A6EF-BBE6-E720-F412C0639C56}"/>
              </a:ext>
            </a:extLst>
          </p:cNvPr>
          <p:cNvSpPr txBox="1"/>
          <p:nvPr/>
        </p:nvSpPr>
        <p:spPr>
          <a:xfrm>
            <a:off x="3832002" y="583080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6" name="圖片 75" descr="一張含有 寫生, 黑色, 黑與白, 白色 的圖片&#10;&#10;AI 產生的內容可能不正確。">
            <a:extLst>
              <a:ext uri="{FF2B5EF4-FFF2-40B4-BE49-F238E27FC236}">
                <a16:creationId xmlns:a16="http://schemas.microsoft.com/office/drawing/2014/main" id="{11CF33D9-45F1-82C1-EC23-AABEBD0B9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767" y="4344691"/>
            <a:ext cx="1358900" cy="1854200"/>
          </a:xfrm>
          <a:prstGeom prst="rect">
            <a:avLst/>
          </a:prstGeom>
        </p:spPr>
      </p:pic>
      <p:pic>
        <p:nvPicPr>
          <p:cNvPr id="77" name="圖片 76" descr="一張含有 黑與白, 黑白攝影, 單色, 黑色 的圖片&#10;&#10;AI 產生的內容可能不正確。">
            <a:extLst>
              <a:ext uri="{FF2B5EF4-FFF2-40B4-BE49-F238E27FC236}">
                <a16:creationId xmlns:a16="http://schemas.microsoft.com/office/drawing/2014/main" id="{28ED10B1-6F4F-92C6-ED68-3F637AEEA8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1879" y="924590"/>
            <a:ext cx="1384300" cy="1930400"/>
          </a:xfrm>
          <a:prstGeom prst="rect">
            <a:avLst/>
          </a:prstGeom>
        </p:spPr>
      </p:pic>
      <p:sp>
        <p:nvSpPr>
          <p:cNvPr id="78" name="矩形 77">
            <a:extLst>
              <a:ext uri="{FF2B5EF4-FFF2-40B4-BE49-F238E27FC236}">
                <a16:creationId xmlns:a16="http://schemas.microsoft.com/office/drawing/2014/main" id="{FFD31062-BD5E-F359-4116-1FE200B13D3A}"/>
              </a:ext>
            </a:extLst>
          </p:cNvPr>
          <p:cNvSpPr/>
          <p:nvPr/>
        </p:nvSpPr>
        <p:spPr>
          <a:xfrm>
            <a:off x="4315007" y="1540682"/>
            <a:ext cx="1353170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F973C820-3CCC-0B8E-45BC-E516A0A4ABFB}"/>
              </a:ext>
            </a:extLst>
          </p:cNvPr>
          <p:cNvSpPr/>
          <p:nvPr/>
        </p:nvSpPr>
        <p:spPr>
          <a:xfrm>
            <a:off x="4265095" y="4932732"/>
            <a:ext cx="1353170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0" name="表格 79">
            <a:extLst>
              <a:ext uri="{FF2B5EF4-FFF2-40B4-BE49-F238E27FC236}">
                <a16:creationId xmlns:a16="http://schemas.microsoft.com/office/drawing/2014/main" id="{D4C86F0D-013E-A8F9-8DB2-239C72F94D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956205"/>
              </p:ext>
            </p:extLst>
          </p:nvPr>
        </p:nvGraphicFramePr>
        <p:xfrm>
          <a:off x="3091635" y="3907118"/>
          <a:ext cx="250854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7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3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3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26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86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A66201A3-239D-537E-10A7-E265157B9EA2}"/>
              </a:ext>
            </a:extLst>
          </p:cNvPr>
          <p:cNvCxnSpPr/>
          <p:nvPr/>
        </p:nvCxnSpPr>
        <p:spPr>
          <a:xfrm flipH="1">
            <a:off x="6909405" y="142394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850C8052-FD92-BE3E-6B98-792B53862548}"/>
              </a:ext>
            </a:extLst>
          </p:cNvPr>
          <p:cNvSpPr txBox="1"/>
          <p:nvPr/>
        </p:nvSpPr>
        <p:spPr>
          <a:xfrm>
            <a:off x="6615485" y="127582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8207E301-D68E-5866-3F54-53642DB216F9}"/>
              </a:ext>
            </a:extLst>
          </p:cNvPr>
          <p:cNvCxnSpPr/>
          <p:nvPr/>
        </p:nvCxnSpPr>
        <p:spPr>
          <a:xfrm flipH="1">
            <a:off x="6900075" y="12325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C09643ED-336A-3066-2D19-2BEFC2D4D35F}"/>
              </a:ext>
            </a:extLst>
          </p:cNvPr>
          <p:cNvSpPr txBox="1"/>
          <p:nvPr/>
        </p:nvSpPr>
        <p:spPr>
          <a:xfrm>
            <a:off x="6551348" y="1113335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線接點 85">
            <a:extLst>
              <a:ext uri="{FF2B5EF4-FFF2-40B4-BE49-F238E27FC236}">
                <a16:creationId xmlns:a16="http://schemas.microsoft.com/office/drawing/2014/main" id="{B849D128-19AA-1DD6-46DD-06895BBBDFFA}"/>
              </a:ext>
            </a:extLst>
          </p:cNvPr>
          <p:cNvCxnSpPr/>
          <p:nvPr/>
        </p:nvCxnSpPr>
        <p:spPr>
          <a:xfrm flipH="1">
            <a:off x="6912123" y="97320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86735E43-1361-C05B-60C5-E3AB397949DB}"/>
              </a:ext>
            </a:extLst>
          </p:cNvPr>
          <p:cNvSpPr txBox="1"/>
          <p:nvPr/>
        </p:nvSpPr>
        <p:spPr>
          <a:xfrm>
            <a:off x="6560911" y="867982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直線接點 87">
            <a:extLst>
              <a:ext uri="{FF2B5EF4-FFF2-40B4-BE49-F238E27FC236}">
                <a16:creationId xmlns:a16="http://schemas.microsoft.com/office/drawing/2014/main" id="{BF65166D-5D44-FFAA-8584-866468861430}"/>
              </a:ext>
            </a:extLst>
          </p:cNvPr>
          <p:cNvCxnSpPr/>
          <p:nvPr/>
        </p:nvCxnSpPr>
        <p:spPr>
          <a:xfrm flipH="1">
            <a:off x="6920390" y="8042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C7541904-598D-A298-FD86-5822C48F1E75}"/>
              </a:ext>
            </a:extLst>
          </p:cNvPr>
          <p:cNvSpPr txBox="1"/>
          <p:nvPr/>
        </p:nvSpPr>
        <p:spPr>
          <a:xfrm>
            <a:off x="6567347" y="669194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直線接點 89">
            <a:extLst>
              <a:ext uri="{FF2B5EF4-FFF2-40B4-BE49-F238E27FC236}">
                <a16:creationId xmlns:a16="http://schemas.microsoft.com/office/drawing/2014/main" id="{130F3145-5FB7-9BB5-E33C-9DABFDF5F46D}"/>
              </a:ext>
            </a:extLst>
          </p:cNvPr>
          <p:cNvCxnSpPr/>
          <p:nvPr/>
        </p:nvCxnSpPr>
        <p:spPr>
          <a:xfrm flipH="1">
            <a:off x="6918507" y="170268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91E19500-FF8A-2146-A081-D745F81EF448}"/>
              </a:ext>
            </a:extLst>
          </p:cNvPr>
          <p:cNvSpPr txBox="1"/>
          <p:nvPr/>
        </p:nvSpPr>
        <p:spPr>
          <a:xfrm>
            <a:off x="6624585" y="157379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直線接點 91">
            <a:extLst>
              <a:ext uri="{FF2B5EF4-FFF2-40B4-BE49-F238E27FC236}">
                <a16:creationId xmlns:a16="http://schemas.microsoft.com/office/drawing/2014/main" id="{4DB1A5EA-02D1-B9DC-5FEC-AE33E67C6804}"/>
              </a:ext>
            </a:extLst>
          </p:cNvPr>
          <p:cNvCxnSpPr/>
          <p:nvPr/>
        </p:nvCxnSpPr>
        <p:spPr>
          <a:xfrm flipH="1">
            <a:off x="6910121" y="20454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DAFAE380-166A-FBD2-2AA3-5D5ED43A3A3D}"/>
              </a:ext>
            </a:extLst>
          </p:cNvPr>
          <p:cNvSpPr txBox="1"/>
          <p:nvPr/>
        </p:nvSpPr>
        <p:spPr>
          <a:xfrm>
            <a:off x="6616201" y="191657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4" name="直線接點 93">
            <a:extLst>
              <a:ext uri="{FF2B5EF4-FFF2-40B4-BE49-F238E27FC236}">
                <a16:creationId xmlns:a16="http://schemas.microsoft.com/office/drawing/2014/main" id="{CEB8599E-4F75-6C63-1CB3-37F85C079477}"/>
              </a:ext>
            </a:extLst>
          </p:cNvPr>
          <p:cNvCxnSpPr/>
          <p:nvPr/>
        </p:nvCxnSpPr>
        <p:spPr>
          <a:xfrm flipH="1">
            <a:off x="6900075" y="23214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BDD1AD1E-23B9-FB25-C1A6-27BEFC71DEBA}"/>
              </a:ext>
            </a:extLst>
          </p:cNvPr>
          <p:cNvSpPr txBox="1"/>
          <p:nvPr/>
        </p:nvSpPr>
        <p:spPr>
          <a:xfrm>
            <a:off x="6606155" y="220597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1335964E-7F63-3D87-C336-2B462AF53CF0}"/>
              </a:ext>
            </a:extLst>
          </p:cNvPr>
          <p:cNvCxnSpPr/>
          <p:nvPr/>
        </p:nvCxnSpPr>
        <p:spPr>
          <a:xfrm flipH="1">
            <a:off x="6863936" y="48862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63D1EC1C-A336-69AD-1F58-01CE820D791F}"/>
              </a:ext>
            </a:extLst>
          </p:cNvPr>
          <p:cNvSpPr txBox="1"/>
          <p:nvPr/>
        </p:nvSpPr>
        <p:spPr>
          <a:xfrm>
            <a:off x="6570016" y="473815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線接點 97">
            <a:extLst>
              <a:ext uri="{FF2B5EF4-FFF2-40B4-BE49-F238E27FC236}">
                <a16:creationId xmlns:a16="http://schemas.microsoft.com/office/drawing/2014/main" id="{CEE727B0-F2DB-B335-5346-7A6178FB57ED}"/>
              </a:ext>
            </a:extLst>
          </p:cNvPr>
          <p:cNvCxnSpPr/>
          <p:nvPr/>
        </p:nvCxnSpPr>
        <p:spPr>
          <a:xfrm flipH="1">
            <a:off x="6854606" y="469484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AE355801-6AE1-D6E0-EA51-2537CC78F796}"/>
              </a:ext>
            </a:extLst>
          </p:cNvPr>
          <p:cNvSpPr txBox="1"/>
          <p:nvPr/>
        </p:nvSpPr>
        <p:spPr>
          <a:xfrm>
            <a:off x="6505879" y="4575662"/>
            <a:ext cx="478800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直線接點 99">
            <a:extLst>
              <a:ext uri="{FF2B5EF4-FFF2-40B4-BE49-F238E27FC236}">
                <a16:creationId xmlns:a16="http://schemas.microsoft.com/office/drawing/2014/main" id="{0B6DBA3D-4A74-6086-1AFB-402111632775}"/>
              </a:ext>
            </a:extLst>
          </p:cNvPr>
          <p:cNvCxnSpPr/>
          <p:nvPr/>
        </p:nvCxnSpPr>
        <p:spPr>
          <a:xfrm flipH="1">
            <a:off x="6866654" y="44355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BCCEE205-91BB-9C29-4551-6F3C74CB8559}"/>
              </a:ext>
            </a:extLst>
          </p:cNvPr>
          <p:cNvSpPr txBox="1"/>
          <p:nvPr/>
        </p:nvSpPr>
        <p:spPr>
          <a:xfrm>
            <a:off x="6515442" y="4330309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直線接點 101">
            <a:extLst>
              <a:ext uri="{FF2B5EF4-FFF2-40B4-BE49-F238E27FC236}">
                <a16:creationId xmlns:a16="http://schemas.microsoft.com/office/drawing/2014/main" id="{EEC911CB-EF99-11D4-E1E6-10BE65D98DBC}"/>
              </a:ext>
            </a:extLst>
          </p:cNvPr>
          <p:cNvCxnSpPr/>
          <p:nvPr/>
        </p:nvCxnSpPr>
        <p:spPr>
          <a:xfrm flipH="1">
            <a:off x="6874921" y="426654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8AD59C16-4457-AA32-1F56-A5262537BFB4}"/>
              </a:ext>
            </a:extLst>
          </p:cNvPr>
          <p:cNvSpPr txBox="1"/>
          <p:nvPr/>
        </p:nvSpPr>
        <p:spPr>
          <a:xfrm>
            <a:off x="6521878" y="4131521"/>
            <a:ext cx="486568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直線接點 103">
            <a:extLst>
              <a:ext uri="{FF2B5EF4-FFF2-40B4-BE49-F238E27FC236}">
                <a16:creationId xmlns:a16="http://schemas.microsoft.com/office/drawing/2014/main" id="{548A0150-452C-E2B6-6FFD-F8EF12EB74CD}"/>
              </a:ext>
            </a:extLst>
          </p:cNvPr>
          <p:cNvCxnSpPr/>
          <p:nvPr/>
        </p:nvCxnSpPr>
        <p:spPr>
          <a:xfrm flipH="1">
            <a:off x="6873038" y="51650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D05038AF-F006-8F8D-F469-52E6CB0E91E6}"/>
              </a:ext>
            </a:extLst>
          </p:cNvPr>
          <p:cNvSpPr txBox="1"/>
          <p:nvPr/>
        </p:nvSpPr>
        <p:spPr>
          <a:xfrm>
            <a:off x="6579116" y="503611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6" name="直線接點 105">
            <a:extLst>
              <a:ext uri="{FF2B5EF4-FFF2-40B4-BE49-F238E27FC236}">
                <a16:creationId xmlns:a16="http://schemas.microsoft.com/office/drawing/2014/main" id="{F192FAD5-8393-9308-0CFD-AD23554972C8}"/>
              </a:ext>
            </a:extLst>
          </p:cNvPr>
          <p:cNvCxnSpPr/>
          <p:nvPr/>
        </p:nvCxnSpPr>
        <p:spPr>
          <a:xfrm flipH="1">
            <a:off x="6864652" y="55077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50FA8CED-49F4-8B76-F3A8-6F9E1DCB9BD6}"/>
              </a:ext>
            </a:extLst>
          </p:cNvPr>
          <p:cNvSpPr txBox="1"/>
          <p:nvPr/>
        </p:nvSpPr>
        <p:spPr>
          <a:xfrm>
            <a:off x="6570732" y="537889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直線接點 107">
            <a:extLst>
              <a:ext uri="{FF2B5EF4-FFF2-40B4-BE49-F238E27FC236}">
                <a16:creationId xmlns:a16="http://schemas.microsoft.com/office/drawing/2014/main" id="{E73EE917-52CB-DF44-9119-9D7D378EB26A}"/>
              </a:ext>
            </a:extLst>
          </p:cNvPr>
          <p:cNvCxnSpPr/>
          <p:nvPr/>
        </p:nvCxnSpPr>
        <p:spPr>
          <a:xfrm flipH="1">
            <a:off x="6854606" y="578374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3477D5C4-1F49-DC6C-C461-44A92670F7A0}"/>
              </a:ext>
            </a:extLst>
          </p:cNvPr>
          <p:cNvSpPr txBox="1"/>
          <p:nvPr/>
        </p:nvSpPr>
        <p:spPr>
          <a:xfrm>
            <a:off x="6560686" y="566830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0" name="圖片 109" descr="一張含有 白色 的圖片&#10;&#10;AI 產生的內容可能不正確。">
            <a:extLst>
              <a:ext uri="{FF2B5EF4-FFF2-40B4-BE49-F238E27FC236}">
                <a16:creationId xmlns:a16="http://schemas.microsoft.com/office/drawing/2014/main" id="{8E8B85D9-E713-C6FF-DE13-7FCBE65AA9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3366" y="736228"/>
            <a:ext cx="2019300" cy="1930400"/>
          </a:xfrm>
          <a:prstGeom prst="rect">
            <a:avLst/>
          </a:prstGeom>
        </p:spPr>
      </p:pic>
      <p:sp>
        <p:nvSpPr>
          <p:cNvPr id="111" name="矩形 110">
            <a:extLst>
              <a:ext uri="{FF2B5EF4-FFF2-40B4-BE49-F238E27FC236}">
                <a16:creationId xmlns:a16="http://schemas.microsoft.com/office/drawing/2014/main" id="{8267719F-B4DB-7B35-FF12-00ED679AAAF8}"/>
              </a:ext>
            </a:extLst>
          </p:cNvPr>
          <p:cNvSpPr/>
          <p:nvPr/>
        </p:nvSpPr>
        <p:spPr>
          <a:xfrm>
            <a:off x="7074109" y="1373033"/>
            <a:ext cx="1392342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圖片 111" descr="一張含有 螢幕擷取畫面, 白色, 黑色, 黑與白 的圖片&#10;&#10;AI 產生的內容可能不正確。">
            <a:extLst>
              <a:ext uri="{FF2B5EF4-FFF2-40B4-BE49-F238E27FC236}">
                <a16:creationId xmlns:a16="http://schemas.microsoft.com/office/drawing/2014/main" id="{7B36B655-23AA-0327-5B8A-35E09C46BC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7546" y="4177270"/>
            <a:ext cx="2070100" cy="1866900"/>
          </a:xfrm>
          <a:prstGeom prst="rect">
            <a:avLst/>
          </a:prstGeom>
        </p:spPr>
      </p:pic>
      <p:sp>
        <p:nvSpPr>
          <p:cNvPr id="113" name="矩形 112">
            <a:extLst>
              <a:ext uri="{FF2B5EF4-FFF2-40B4-BE49-F238E27FC236}">
                <a16:creationId xmlns:a16="http://schemas.microsoft.com/office/drawing/2014/main" id="{8A8CEA03-48C4-FF8A-897A-10C67B36E438}"/>
              </a:ext>
            </a:extLst>
          </p:cNvPr>
          <p:cNvSpPr/>
          <p:nvPr/>
        </p:nvSpPr>
        <p:spPr>
          <a:xfrm>
            <a:off x="7061792" y="4777795"/>
            <a:ext cx="1353170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4" name="表格 113">
            <a:extLst>
              <a:ext uri="{FF2B5EF4-FFF2-40B4-BE49-F238E27FC236}">
                <a16:creationId xmlns:a16="http://schemas.microsoft.com/office/drawing/2014/main" id="{7B28707F-3847-11E8-C7F2-26943B599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508225"/>
              </p:ext>
            </p:extLst>
          </p:nvPr>
        </p:nvGraphicFramePr>
        <p:xfrm>
          <a:off x="5829654" y="309588"/>
          <a:ext cx="2536385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84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4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5" name="表格 114">
            <a:extLst>
              <a:ext uri="{FF2B5EF4-FFF2-40B4-BE49-F238E27FC236}">
                <a16:creationId xmlns:a16="http://schemas.microsoft.com/office/drawing/2014/main" id="{334A3635-F20C-F19D-EF9D-A52EA49A6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03490"/>
              </p:ext>
            </p:extLst>
          </p:nvPr>
        </p:nvGraphicFramePr>
        <p:xfrm>
          <a:off x="5803035" y="3756638"/>
          <a:ext cx="2508542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71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3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3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26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86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6" name="文字方塊 115">
            <a:extLst>
              <a:ext uri="{FF2B5EF4-FFF2-40B4-BE49-F238E27FC236}">
                <a16:creationId xmlns:a16="http://schemas.microsoft.com/office/drawing/2014/main" id="{9F26FF15-5702-43F5-8E65-52D0A5D9AF71}"/>
              </a:ext>
            </a:extLst>
          </p:cNvPr>
          <p:cNvSpPr txBox="1"/>
          <p:nvPr/>
        </p:nvSpPr>
        <p:spPr>
          <a:xfrm>
            <a:off x="5882374" y="1409501"/>
            <a:ext cx="96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 - </a:t>
            </a:r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字方塊 116">
            <a:extLst>
              <a:ext uri="{FF2B5EF4-FFF2-40B4-BE49-F238E27FC236}">
                <a16:creationId xmlns:a16="http://schemas.microsoft.com/office/drawing/2014/main" id="{E6DAF571-2146-B3FF-8516-92BC0BC559B8}"/>
              </a:ext>
            </a:extLst>
          </p:cNvPr>
          <p:cNvSpPr txBox="1"/>
          <p:nvPr/>
        </p:nvSpPr>
        <p:spPr>
          <a:xfrm>
            <a:off x="5770197" y="4837288"/>
            <a:ext cx="1083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Lamin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B1 (65)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533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629DCED7-78D4-D940-24DB-945EDB598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9-2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898D357-3D3A-E84C-94D9-BC373226BF63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F82E0B33-CBEC-2B57-BC2F-08A32FB54CC5}"/>
              </a:ext>
            </a:extLst>
          </p:cNvPr>
          <p:cNvCxnSpPr/>
          <p:nvPr/>
        </p:nvCxnSpPr>
        <p:spPr>
          <a:xfrm flipH="1">
            <a:off x="879387" y="126904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>
            <a:extLst>
              <a:ext uri="{FF2B5EF4-FFF2-40B4-BE49-F238E27FC236}">
                <a16:creationId xmlns:a16="http://schemas.microsoft.com/office/drawing/2014/main" id="{C7F03DF3-5CDF-8D21-8586-783CDCDCF525}"/>
              </a:ext>
            </a:extLst>
          </p:cNvPr>
          <p:cNvSpPr txBox="1"/>
          <p:nvPr/>
        </p:nvSpPr>
        <p:spPr>
          <a:xfrm>
            <a:off x="585467" y="112093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A64BC51F-5B8C-CF2C-680C-060B708002D4}"/>
              </a:ext>
            </a:extLst>
          </p:cNvPr>
          <p:cNvCxnSpPr/>
          <p:nvPr/>
        </p:nvCxnSpPr>
        <p:spPr>
          <a:xfrm flipH="1">
            <a:off x="888489" y="161661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A123403-765C-E3B7-A139-AD2DEEADC2B1}"/>
              </a:ext>
            </a:extLst>
          </p:cNvPr>
          <p:cNvSpPr txBox="1"/>
          <p:nvPr/>
        </p:nvSpPr>
        <p:spPr>
          <a:xfrm>
            <a:off x="594567" y="148771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346DF579-933A-0F7C-BCD5-5AF9EDE3E15D}"/>
              </a:ext>
            </a:extLst>
          </p:cNvPr>
          <p:cNvCxnSpPr/>
          <p:nvPr/>
        </p:nvCxnSpPr>
        <p:spPr>
          <a:xfrm flipH="1">
            <a:off x="880103" y="20577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2EB74F9-3574-2DE4-D477-FBE43F9EC0E2}"/>
              </a:ext>
            </a:extLst>
          </p:cNvPr>
          <p:cNvSpPr txBox="1"/>
          <p:nvPr/>
        </p:nvSpPr>
        <p:spPr>
          <a:xfrm>
            <a:off x="586183" y="192882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06698811-9245-4E41-3642-305D2421ADDF}"/>
              </a:ext>
            </a:extLst>
          </p:cNvPr>
          <p:cNvCxnSpPr/>
          <p:nvPr/>
        </p:nvCxnSpPr>
        <p:spPr>
          <a:xfrm flipH="1">
            <a:off x="870057" y="253031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D4F7F864-6872-9A29-3BF3-ADDE01CEAE49}"/>
              </a:ext>
            </a:extLst>
          </p:cNvPr>
          <p:cNvSpPr txBox="1"/>
          <p:nvPr/>
        </p:nvSpPr>
        <p:spPr>
          <a:xfrm>
            <a:off x="576137" y="241487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圖片 14" descr="一張含有 螢幕擷取畫面, 黑色, 白色, 黑與白 的圖片&#10;&#10;AI 產生的內容可能不正確。">
            <a:extLst>
              <a:ext uri="{FF2B5EF4-FFF2-40B4-BE49-F238E27FC236}">
                <a16:creationId xmlns:a16="http://schemas.microsoft.com/office/drawing/2014/main" id="{2FB7E166-CE5E-E7D0-905C-70BC81591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63" y="1088511"/>
            <a:ext cx="1397000" cy="1689100"/>
          </a:xfrm>
          <a:prstGeom prst="rect">
            <a:avLst/>
          </a:prstGeom>
        </p:spPr>
      </p:pic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B3A31DF9-FC22-8CB2-475F-6C0689B1EEE7}"/>
              </a:ext>
            </a:extLst>
          </p:cNvPr>
          <p:cNvCxnSpPr/>
          <p:nvPr/>
        </p:nvCxnSpPr>
        <p:spPr>
          <a:xfrm flipH="1">
            <a:off x="884304" y="435146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3FAD868-1E5C-999C-FA17-3E2F26CAF0FF}"/>
              </a:ext>
            </a:extLst>
          </p:cNvPr>
          <p:cNvSpPr txBox="1"/>
          <p:nvPr/>
        </p:nvSpPr>
        <p:spPr>
          <a:xfrm>
            <a:off x="590384" y="420335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5B344387-A4B4-BD6E-A1CF-75B1342307CF}"/>
              </a:ext>
            </a:extLst>
          </p:cNvPr>
          <p:cNvCxnSpPr/>
          <p:nvPr/>
        </p:nvCxnSpPr>
        <p:spPr>
          <a:xfrm flipH="1">
            <a:off x="893406" y="469903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EC1C814F-CE43-54A9-B1C3-558E54DE5057}"/>
              </a:ext>
            </a:extLst>
          </p:cNvPr>
          <p:cNvSpPr txBox="1"/>
          <p:nvPr/>
        </p:nvSpPr>
        <p:spPr>
          <a:xfrm>
            <a:off x="599484" y="457013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2D1B8AA6-56C7-0F26-80C8-7FC6D6ADAE37}"/>
              </a:ext>
            </a:extLst>
          </p:cNvPr>
          <p:cNvCxnSpPr/>
          <p:nvPr/>
        </p:nvCxnSpPr>
        <p:spPr>
          <a:xfrm flipH="1">
            <a:off x="885020" y="514013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51B57E25-085D-36E8-C7C1-B369E7154540}"/>
              </a:ext>
            </a:extLst>
          </p:cNvPr>
          <p:cNvSpPr txBox="1"/>
          <p:nvPr/>
        </p:nvSpPr>
        <p:spPr>
          <a:xfrm>
            <a:off x="591100" y="501123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2F092851-68FB-8382-A1E3-9378034303BF}"/>
              </a:ext>
            </a:extLst>
          </p:cNvPr>
          <p:cNvCxnSpPr/>
          <p:nvPr/>
        </p:nvCxnSpPr>
        <p:spPr>
          <a:xfrm flipH="1">
            <a:off x="874974" y="56127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B6E62AD6-775B-BE77-F1E5-32F3733EA68F}"/>
              </a:ext>
            </a:extLst>
          </p:cNvPr>
          <p:cNvSpPr txBox="1"/>
          <p:nvPr/>
        </p:nvSpPr>
        <p:spPr>
          <a:xfrm>
            <a:off x="581054" y="549729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圖片 23" descr="一張含有 黑色, 螢幕擷取畫面, 黑與白, 單色 的圖片&#10;&#10;AI 產生的內容可能不正確。">
            <a:extLst>
              <a:ext uri="{FF2B5EF4-FFF2-40B4-BE49-F238E27FC236}">
                <a16:creationId xmlns:a16="http://schemas.microsoft.com/office/drawing/2014/main" id="{A187D043-2CEB-CDE0-8053-F33DDEC00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618" y="4080389"/>
            <a:ext cx="1422400" cy="168910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F7902401-2C66-009F-D31B-8CD45C44EECC}"/>
              </a:ext>
            </a:extLst>
          </p:cNvPr>
          <p:cNvSpPr/>
          <p:nvPr/>
        </p:nvSpPr>
        <p:spPr>
          <a:xfrm>
            <a:off x="1053952" y="4888639"/>
            <a:ext cx="1392342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6ADE7F58-4E25-D6A2-7411-E09BADFC0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475847"/>
              </p:ext>
            </p:extLst>
          </p:nvPr>
        </p:nvGraphicFramePr>
        <p:xfrm>
          <a:off x="-126522" y="3656255"/>
          <a:ext cx="2536385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84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4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矩形 26">
            <a:extLst>
              <a:ext uri="{FF2B5EF4-FFF2-40B4-BE49-F238E27FC236}">
                <a16:creationId xmlns:a16="http://schemas.microsoft.com/office/drawing/2014/main" id="{2518F484-8A77-FD4D-A1E7-4B9F55E34B28}"/>
              </a:ext>
            </a:extLst>
          </p:cNvPr>
          <p:cNvSpPr/>
          <p:nvPr/>
        </p:nvSpPr>
        <p:spPr>
          <a:xfrm>
            <a:off x="1022909" y="2276527"/>
            <a:ext cx="1392342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214DD645-3FDD-CB79-1CB0-E6578985A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312923"/>
              </p:ext>
            </p:extLst>
          </p:nvPr>
        </p:nvGraphicFramePr>
        <p:xfrm>
          <a:off x="-176834" y="670692"/>
          <a:ext cx="2536385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84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4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" name="文字方塊 28">
            <a:extLst>
              <a:ext uri="{FF2B5EF4-FFF2-40B4-BE49-F238E27FC236}">
                <a16:creationId xmlns:a16="http://schemas.microsoft.com/office/drawing/2014/main" id="{6439CE73-4B0D-5E4B-A62F-CC256FFAE338}"/>
              </a:ext>
            </a:extLst>
          </p:cNvPr>
          <p:cNvSpPr txBox="1"/>
          <p:nvPr/>
        </p:nvSpPr>
        <p:spPr>
          <a:xfrm>
            <a:off x="30282" y="2282990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506530FE-4182-9E06-73B9-7F3E35E7DA56}"/>
              </a:ext>
            </a:extLst>
          </p:cNvPr>
          <p:cNvSpPr txBox="1"/>
          <p:nvPr/>
        </p:nvSpPr>
        <p:spPr>
          <a:xfrm>
            <a:off x="-37947" y="4927018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493EB3A5-2E32-4E19-6042-3046CFE15929}"/>
              </a:ext>
            </a:extLst>
          </p:cNvPr>
          <p:cNvCxnSpPr/>
          <p:nvPr/>
        </p:nvCxnSpPr>
        <p:spPr>
          <a:xfrm flipH="1">
            <a:off x="3835903" y="126904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872FB140-3E9C-81DA-1075-83F18057118D}"/>
              </a:ext>
            </a:extLst>
          </p:cNvPr>
          <p:cNvSpPr txBox="1"/>
          <p:nvPr/>
        </p:nvSpPr>
        <p:spPr>
          <a:xfrm>
            <a:off x="3541983" y="112093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7B3062EE-AB77-FF05-73B7-126205873C81}"/>
              </a:ext>
            </a:extLst>
          </p:cNvPr>
          <p:cNvCxnSpPr/>
          <p:nvPr/>
        </p:nvCxnSpPr>
        <p:spPr>
          <a:xfrm flipH="1">
            <a:off x="3845005" y="161661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F8EA3793-BEDC-C637-E118-5744BEFF5F8A}"/>
              </a:ext>
            </a:extLst>
          </p:cNvPr>
          <p:cNvSpPr txBox="1"/>
          <p:nvPr/>
        </p:nvSpPr>
        <p:spPr>
          <a:xfrm>
            <a:off x="3551083" y="1487719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72AEC267-213B-D286-F40E-F5A8996447BB}"/>
              </a:ext>
            </a:extLst>
          </p:cNvPr>
          <p:cNvCxnSpPr/>
          <p:nvPr/>
        </p:nvCxnSpPr>
        <p:spPr>
          <a:xfrm flipH="1">
            <a:off x="3836619" y="20577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6D5D3691-140D-1953-6F57-2B880615CE88}"/>
              </a:ext>
            </a:extLst>
          </p:cNvPr>
          <p:cNvSpPr txBox="1"/>
          <p:nvPr/>
        </p:nvSpPr>
        <p:spPr>
          <a:xfrm>
            <a:off x="3542699" y="192882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8FE0C89C-D960-198F-22C6-7520C8CCB2C5}"/>
              </a:ext>
            </a:extLst>
          </p:cNvPr>
          <p:cNvCxnSpPr/>
          <p:nvPr/>
        </p:nvCxnSpPr>
        <p:spPr>
          <a:xfrm flipH="1">
            <a:off x="3826573" y="253031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A3721CD9-4448-AF63-0166-12BF0C75250F}"/>
              </a:ext>
            </a:extLst>
          </p:cNvPr>
          <p:cNvSpPr txBox="1"/>
          <p:nvPr/>
        </p:nvSpPr>
        <p:spPr>
          <a:xfrm>
            <a:off x="3532653" y="2414874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3516741E-8747-1A4F-FF59-6BC52FF3F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05279"/>
              </p:ext>
            </p:extLst>
          </p:nvPr>
        </p:nvGraphicFramePr>
        <p:xfrm>
          <a:off x="2816818" y="675504"/>
          <a:ext cx="2536385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84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4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68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6A4D12F9-E2A6-E73D-1FB4-FBBFB1F22DCA}"/>
              </a:ext>
            </a:extLst>
          </p:cNvPr>
          <p:cNvCxnSpPr/>
          <p:nvPr/>
        </p:nvCxnSpPr>
        <p:spPr>
          <a:xfrm flipH="1">
            <a:off x="3817474" y="42285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7662D9F2-11D5-5F2F-F8EA-CC9A1BB0DFE6}"/>
              </a:ext>
            </a:extLst>
          </p:cNvPr>
          <p:cNvSpPr txBox="1"/>
          <p:nvPr/>
        </p:nvSpPr>
        <p:spPr>
          <a:xfrm>
            <a:off x="3523554" y="408039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B3099C5C-C95D-C962-402C-A119417FBF7C}"/>
              </a:ext>
            </a:extLst>
          </p:cNvPr>
          <p:cNvCxnSpPr/>
          <p:nvPr/>
        </p:nvCxnSpPr>
        <p:spPr>
          <a:xfrm flipH="1">
            <a:off x="3826576" y="457607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AA041509-76C6-C60F-89F5-376322C17EF7}"/>
              </a:ext>
            </a:extLst>
          </p:cNvPr>
          <p:cNvSpPr txBox="1"/>
          <p:nvPr/>
        </p:nvSpPr>
        <p:spPr>
          <a:xfrm>
            <a:off x="3532654" y="444717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直線接點 44">
            <a:extLst>
              <a:ext uri="{FF2B5EF4-FFF2-40B4-BE49-F238E27FC236}">
                <a16:creationId xmlns:a16="http://schemas.microsoft.com/office/drawing/2014/main" id="{42CC8E3C-F897-8AC0-13A4-1148AD172695}"/>
              </a:ext>
            </a:extLst>
          </p:cNvPr>
          <p:cNvCxnSpPr/>
          <p:nvPr/>
        </p:nvCxnSpPr>
        <p:spPr>
          <a:xfrm flipH="1">
            <a:off x="3818190" y="501717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408C9337-699E-48DE-5A64-05C0D2EB1E94}"/>
              </a:ext>
            </a:extLst>
          </p:cNvPr>
          <p:cNvSpPr txBox="1"/>
          <p:nvPr/>
        </p:nvSpPr>
        <p:spPr>
          <a:xfrm>
            <a:off x="3524270" y="4888276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690A49BA-A6AC-6A10-4A10-4B6633662500}"/>
              </a:ext>
            </a:extLst>
          </p:cNvPr>
          <p:cNvCxnSpPr/>
          <p:nvPr/>
        </p:nvCxnSpPr>
        <p:spPr>
          <a:xfrm flipH="1">
            <a:off x="3808144" y="548976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D4D0FF8B-C3F2-F73B-8975-543AC761DB39}"/>
              </a:ext>
            </a:extLst>
          </p:cNvPr>
          <p:cNvSpPr txBox="1"/>
          <p:nvPr/>
        </p:nvSpPr>
        <p:spPr>
          <a:xfrm>
            <a:off x="3514224" y="537433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圖片 49" descr="一張含有 螢幕擷取畫面, 黑色, 黑與白, 正方形 的圖片&#10;&#10;AI 產生的內容可能不正確。">
            <a:extLst>
              <a:ext uri="{FF2B5EF4-FFF2-40B4-BE49-F238E27FC236}">
                <a16:creationId xmlns:a16="http://schemas.microsoft.com/office/drawing/2014/main" id="{7CAE9827-BBAD-6C90-4D2F-52D89131E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4965" y="1123738"/>
            <a:ext cx="1765300" cy="1663700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73DEB201-556B-E233-49A2-3D582D58002D}"/>
              </a:ext>
            </a:extLst>
          </p:cNvPr>
          <p:cNvSpPr/>
          <p:nvPr/>
        </p:nvSpPr>
        <p:spPr>
          <a:xfrm>
            <a:off x="4000189" y="2277424"/>
            <a:ext cx="1392342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圖片 51" descr="一張含有 螢幕擷取畫面, 黑與白, 黑色 的圖片&#10;&#10;AI 產生的內容可能不正確。">
            <a:extLst>
              <a:ext uri="{FF2B5EF4-FFF2-40B4-BE49-F238E27FC236}">
                <a16:creationId xmlns:a16="http://schemas.microsoft.com/office/drawing/2014/main" id="{324E6C57-A19C-2991-2B1C-FF9CBA947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1630" y="4080390"/>
            <a:ext cx="1765300" cy="1663700"/>
          </a:xfrm>
          <a:prstGeom prst="rect">
            <a:avLst/>
          </a:prstGeom>
        </p:spPr>
      </p:pic>
      <p:sp>
        <p:nvSpPr>
          <p:cNvPr id="53" name="矩形 52">
            <a:extLst>
              <a:ext uri="{FF2B5EF4-FFF2-40B4-BE49-F238E27FC236}">
                <a16:creationId xmlns:a16="http://schemas.microsoft.com/office/drawing/2014/main" id="{8CE6F161-DA54-C376-0298-CE525D4ED999}"/>
              </a:ext>
            </a:extLst>
          </p:cNvPr>
          <p:cNvSpPr/>
          <p:nvPr/>
        </p:nvSpPr>
        <p:spPr>
          <a:xfrm>
            <a:off x="3961630" y="4724186"/>
            <a:ext cx="1392342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4" name="表格 53">
            <a:extLst>
              <a:ext uri="{FF2B5EF4-FFF2-40B4-BE49-F238E27FC236}">
                <a16:creationId xmlns:a16="http://schemas.microsoft.com/office/drawing/2014/main" id="{EBBA965E-3F8D-F237-A560-9543049E0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420455"/>
              </p:ext>
            </p:extLst>
          </p:nvPr>
        </p:nvGraphicFramePr>
        <p:xfrm>
          <a:off x="2761492" y="3639286"/>
          <a:ext cx="2536385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84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48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04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9145249B-B7DC-D413-909C-A95FF590444E}"/>
              </a:ext>
            </a:extLst>
          </p:cNvPr>
          <p:cNvCxnSpPr/>
          <p:nvPr/>
        </p:nvCxnSpPr>
        <p:spPr>
          <a:xfrm flipH="1">
            <a:off x="7197897" y="12787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1CAD15A1-1E02-B0FB-5C2C-374B3453C6D8}"/>
              </a:ext>
            </a:extLst>
          </p:cNvPr>
          <p:cNvSpPr txBox="1"/>
          <p:nvPr/>
        </p:nvSpPr>
        <p:spPr>
          <a:xfrm>
            <a:off x="6903977" y="113062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F89FAE9C-F9E3-86A2-B017-4FFFDB6F8ABA}"/>
              </a:ext>
            </a:extLst>
          </p:cNvPr>
          <p:cNvCxnSpPr/>
          <p:nvPr/>
        </p:nvCxnSpPr>
        <p:spPr>
          <a:xfrm flipH="1">
            <a:off x="7206999" y="162630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48D6213B-2D6D-0EE4-AB13-112710A07E2E}"/>
              </a:ext>
            </a:extLst>
          </p:cNvPr>
          <p:cNvSpPr txBox="1"/>
          <p:nvPr/>
        </p:nvSpPr>
        <p:spPr>
          <a:xfrm>
            <a:off x="6913077" y="1497410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2B43CE6C-DCAF-DF2F-2848-A12560A88647}"/>
              </a:ext>
            </a:extLst>
          </p:cNvPr>
          <p:cNvCxnSpPr/>
          <p:nvPr/>
        </p:nvCxnSpPr>
        <p:spPr>
          <a:xfrm flipH="1">
            <a:off x="7198613" y="20674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4460725-FEDA-0EC3-B4EE-8CB9A67DE10E}"/>
              </a:ext>
            </a:extLst>
          </p:cNvPr>
          <p:cNvSpPr txBox="1"/>
          <p:nvPr/>
        </p:nvSpPr>
        <p:spPr>
          <a:xfrm>
            <a:off x="6904693" y="1938511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9D8853E8-00F9-D87D-FD45-C4F6FD341BCC}"/>
              </a:ext>
            </a:extLst>
          </p:cNvPr>
          <p:cNvCxnSpPr/>
          <p:nvPr/>
        </p:nvCxnSpPr>
        <p:spPr>
          <a:xfrm flipH="1">
            <a:off x="7188567" y="25400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8F05EBDE-77DF-A719-9234-4083AE9332D5}"/>
              </a:ext>
            </a:extLst>
          </p:cNvPr>
          <p:cNvSpPr txBox="1"/>
          <p:nvPr/>
        </p:nvSpPr>
        <p:spPr>
          <a:xfrm>
            <a:off x="6894647" y="2424565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圖片 62" descr="一張含有 螢幕擷取畫面, 黑色, 白色 的圖片&#10;&#10;AI 產生的內容可能不正確。">
            <a:extLst>
              <a:ext uri="{FF2B5EF4-FFF2-40B4-BE49-F238E27FC236}">
                <a16:creationId xmlns:a16="http://schemas.microsoft.com/office/drawing/2014/main" id="{B28AD93A-34C6-7D3E-9347-8641F1E42F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3959" y="1138342"/>
            <a:ext cx="1524000" cy="1663700"/>
          </a:xfrm>
          <a:prstGeom prst="rect">
            <a:avLst/>
          </a:prstGeom>
        </p:spPr>
      </p:pic>
      <p:sp>
        <p:nvSpPr>
          <p:cNvPr id="64" name="矩形 63">
            <a:extLst>
              <a:ext uri="{FF2B5EF4-FFF2-40B4-BE49-F238E27FC236}">
                <a16:creationId xmlns:a16="http://schemas.microsoft.com/office/drawing/2014/main" id="{A5CC96DD-5E3C-40D2-2744-1EC0364E4C9A}"/>
              </a:ext>
            </a:extLst>
          </p:cNvPr>
          <p:cNvSpPr/>
          <p:nvPr/>
        </p:nvSpPr>
        <p:spPr>
          <a:xfrm>
            <a:off x="7333958" y="2216270"/>
            <a:ext cx="1523999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表格 64">
            <a:extLst>
              <a:ext uri="{FF2B5EF4-FFF2-40B4-BE49-F238E27FC236}">
                <a16:creationId xmlns:a16="http://schemas.microsoft.com/office/drawing/2014/main" id="{8C2DC969-82FE-B83D-0880-3B18E26E5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899331"/>
              </p:ext>
            </p:extLst>
          </p:nvPr>
        </p:nvGraphicFramePr>
        <p:xfrm>
          <a:off x="6039438" y="704093"/>
          <a:ext cx="277918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97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9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34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58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1810A37D-78F7-C90B-D04A-C7FE2B71F68D}"/>
              </a:ext>
            </a:extLst>
          </p:cNvPr>
          <p:cNvCxnSpPr/>
          <p:nvPr/>
        </p:nvCxnSpPr>
        <p:spPr>
          <a:xfrm flipH="1">
            <a:off x="7203304" y="42444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FD92E865-C925-7807-E159-13F0C2BEFD1C}"/>
              </a:ext>
            </a:extLst>
          </p:cNvPr>
          <p:cNvSpPr txBox="1"/>
          <p:nvPr/>
        </p:nvSpPr>
        <p:spPr>
          <a:xfrm>
            <a:off x="6909384" y="409631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B86A9B95-F462-2A5C-8A49-5E7B04CE468B}"/>
              </a:ext>
            </a:extLst>
          </p:cNvPr>
          <p:cNvCxnSpPr/>
          <p:nvPr/>
        </p:nvCxnSpPr>
        <p:spPr>
          <a:xfrm flipH="1">
            <a:off x="7212406" y="45919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FF47EED5-4FC9-B8EC-EDBF-ED67E5C93846}"/>
              </a:ext>
            </a:extLst>
          </p:cNvPr>
          <p:cNvSpPr txBox="1"/>
          <p:nvPr/>
        </p:nvSpPr>
        <p:spPr>
          <a:xfrm>
            <a:off x="6918484" y="4463097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FB30B3E2-295B-AA14-77F9-61FE656F6BD9}"/>
              </a:ext>
            </a:extLst>
          </p:cNvPr>
          <p:cNvCxnSpPr/>
          <p:nvPr/>
        </p:nvCxnSpPr>
        <p:spPr>
          <a:xfrm flipH="1">
            <a:off x="7204020" y="50330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7734AD71-D72F-4630-5244-38D6A533BFE1}"/>
              </a:ext>
            </a:extLst>
          </p:cNvPr>
          <p:cNvSpPr txBox="1"/>
          <p:nvPr/>
        </p:nvSpPr>
        <p:spPr>
          <a:xfrm>
            <a:off x="6910100" y="4904198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直線接點 71">
            <a:extLst>
              <a:ext uri="{FF2B5EF4-FFF2-40B4-BE49-F238E27FC236}">
                <a16:creationId xmlns:a16="http://schemas.microsoft.com/office/drawing/2014/main" id="{5522B2BD-A90F-1BA5-406C-4CF2AE1E8CBF}"/>
              </a:ext>
            </a:extLst>
          </p:cNvPr>
          <p:cNvCxnSpPr/>
          <p:nvPr/>
        </p:nvCxnSpPr>
        <p:spPr>
          <a:xfrm flipH="1">
            <a:off x="7193974" y="55056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E78D93B9-C3CF-7892-8B91-6FCBBB0FEB29}"/>
              </a:ext>
            </a:extLst>
          </p:cNvPr>
          <p:cNvSpPr txBox="1"/>
          <p:nvPr/>
        </p:nvSpPr>
        <p:spPr>
          <a:xfrm>
            <a:off x="6900054" y="5390252"/>
            <a:ext cx="410547" cy="372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4" name="圖片 73" descr="一張含有 螢幕擷取畫面, 黑色, 黑與白, 設計 的圖片&#10;&#10;AI 產生的內容可能不正確。">
            <a:extLst>
              <a:ext uri="{FF2B5EF4-FFF2-40B4-BE49-F238E27FC236}">
                <a16:creationId xmlns:a16="http://schemas.microsoft.com/office/drawing/2014/main" id="{B5314ADA-1D9A-61F9-AF6E-D670E292F0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8713" y="4094994"/>
            <a:ext cx="1449914" cy="1676400"/>
          </a:xfrm>
          <a:prstGeom prst="rect">
            <a:avLst/>
          </a:prstGeom>
        </p:spPr>
      </p:pic>
      <p:sp>
        <p:nvSpPr>
          <p:cNvPr id="75" name="矩形 74">
            <a:extLst>
              <a:ext uri="{FF2B5EF4-FFF2-40B4-BE49-F238E27FC236}">
                <a16:creationId xmlns:a16="http://schemas.microsoft.com/office/drawing/2014/main" id="{AC0B3FE6-EB2B-D69C-A3D3-CC4A2AC8FB6F}"/>
              </a:ext>
            </a:extLst>
          </p:cNvPr>
          <p:cNvSpPr/>
          <p:nvPr/>
        </p:nvSpPr>
        <p:spPr>
          <a:xfrm>
            <a:off x="7368714" y="4764978"/>
            <a:ext cx="1449914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6" name="表格 75">
            <a:extLst>
              <a:ext uri="{FF2B5EF4-FFF2-40B4-BE49-F238E27FC236}">
                <a16:creationId xmlns:a16="http://schemas.microsoft.com/office/drawing/2014/main" id="{779232C2-12B1-5451-4943-4A970282F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568861"/>
              </p:ext>
            </p:extLst>
          </p:nvPr>
        </p:nvGraphicFramePr>
        <p:xfrm>
          <a:off x="6039437" y="3659819"/>
          <a:ext cx="277918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97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9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34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58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8" name="文字方塊 77">
            <a:extLst>
              <a:ext uri="{FF2B5EF4-FFF2-40B4-BE49-F238E27FC236}">
                <a16:creationId xmlns:a16="http://schemas.microsoft.com/office/drawing/2014/main" id="{7272570F-D9BE-FFA5-2090-DE25DB72B037}"/>
              </a:ext>
            </a:extLst>
          </p:cNvPr>
          <p:cNvSpPr txBox="1"/>
          <p:nvPr/>
        </p:nvSpPr>
        <p:spPr>
          <a:xfrm>
            <a:off x="3005569" y="2276527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371A49CD-DF1C-1007-4A11-877F477FEEF0}"/>
              </a:ext>
            </a:extLst>
          </p:cNvPr>
          <p:cNvSpPr txBox="1"/>
          <p:nvPr/>
        </p:nvSpPr>
        <p:spPr>
          <a:xfrm>
            <a:off x="2912936" y="4774406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C1DDC7EC-00D1-9902-FEB4-33F29F4C7A83}"/>
              </a:ext>
            </a:extLst>
          </p:cNvPr>
          <p:cNvSpPr txBox="1"/>
          <p:nvPr/>
        </p:nvSpPr>
        <p:spPr>
          <a:xfrm>
            <a:off x="6310358" y="2309170"/>
            <a:ext cx="943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</a:t>
            </a:r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(37)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BD1D5C67-E48D-C0CA-70E2-3E055AEFFF8E}"/>
              </a:ext>
            </a:extLst>
          </p:cNvPr>
          <p:cNvSpPr txBox="1"/>
          <p:nvPr/>
        </p:nvSpPr>
        <p:spPr>
          <a:xfrm>
            <a:off x="6217725" y="4807049"/>
            <a:ext cx="106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895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F9B7040C-C79A-19AF-7C2E-EFFEFFF98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9-3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FFDF21A-6A2A-E679-7BEA-3333DBE359C5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F247C77D-1CC5-3B9E-CE81-A192D63D5E2C}"/>
              </a:ext>
            </a:extLst>
          </p:cNvPr>
          <p:cNvCxnSpPr/>
          <p:nvPr/>
        </p:nvCxnSpPr>
        <p:spPr>
          <a:xfrm flipH="1">
            <a:off x="851835" y="13908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>
            <a:extLst>
              <a:ext uri="{FF2B5EF4-FFF2-40B4-BE49-F238E27FC236}">
                <a16:creationId xmlns:a16="http://schemas.microsoft.com/office/drawing/2014/main" id="{73A03652-368E-EBE2-8542-AFA59BC9230A}"/>
              </a:ext>
            </a:extLst>
          </p:cNvPr>
          <p:cNvSpPr txBox="1"/>
          <p:nvPr/>
        </p:nvSpPr>
        <p:spPr>
          <a:xfrm>
            <a:off x="557915" y="126119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ECE38784-6D1D-47AD-19CC-B44AFF4D3161}"/>
              </a:ext>
            </a:extLst>
          </p:cNvPr>
          <p:cNvCxnSpPr/>
          <p:nvPr/>
        </p:nvCxnSpPr>
        <p:spPr>
          <a:xfrm flipH="1">
            <a:off x="860937" y="163579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52FA2A7-8ABC-024E-1689-92380657013B}"/>
              </a:ext>
            </a:extLst>
          </p:cNvPr>
          <p:cNvSpPr txBox="1"/>
          <p:nvPr/>
        </p:nvSpPr>
        <p:spPr>
          <a:xfrm>
            <a:off x="567015" y="150616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896319BA-1139-4324-4CC9-86C06A590D16}"/>
              </a:ext>
            </a:extLst>
          </p:cNvPr>
          <p:cNvCxnSpPr/>
          <p:nvPr/>
        </p:nvCxnSpPr>
        <p:spPr>
          <a:xfrm flipH="1">
            <a:off x="852551" y="188846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A8CC2FF-4D3D-59FE-5E3B-2CFA31DEB5D9}"/>
              </a:ext>
            </a:extLst>
          </p:cNvPr>
          <p:cNvSpPr txBox="1"/>
          <p:nvPr/>
        </p:nvSpPr>
        <p:spPr>
          <a:xfrm>
            <a:off x="558631" y="175883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262FB60C-EC64-B229-CB1C-EF641E45C5E9}"/>
              </a:ext>
            </a:extLst>
          </p:cNvPr>
          <p:cNvCxnSpPr/>
          <p:nvPr/>
        </p:nvCxnSpPr>
        <p:spPr>
          <a:xfrm flipH="1">
            <a:off x="842505" y="217616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4A503F1-7685-8903-A25D-66AA4D091BF5}"/>
              </a:ext>
            </a:extLst>
          </p:cNvPr>
          <p:cNvSpPr txBox="1"/>
          <p:nvPr/>
        </p:nvSpPr>
        <p:spPr>
          <a:xfrm>
            <a:off x="548585" y="203766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1A73E4C0-11CD-9B83-A0DB-FD6030D83949}"/>
              </a:ext>
            </a:extLst>
          </p:cNvPr>
          <p:cNvCxnSpPr/>
          <p:nvPr/>
        </p:nvCxnSpPr>
        <p:spPr>
          <a:xfrm flipH="1">
            <a:off x="860937" y="254418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BF376B5C-4601-A90E-50CD-BBB80ADA887C}"/>
              </a:ext>
            </a:extLst>
          </p:cNvPr>
          <p:cNvSpPr txBox="1"/>
          <p:nvPr/>
        </p:nvSpPr>
        <p:spPr>
          <a:xfrm>
            <a:off x="567015" y="240568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圖片 16" descr="一張含有 黑與白, 黑色, 單色, 黑白攝影 的圖片&#10;&#10;AI 產生的內容可能不正確。">
            <a:extLst>
              <a:ext uri="{FF2B5EF4-FFF2-40B4-BE49-F238E27FC236}">
                <a16:creationId xmlns:a16="http://schemas.microsoft.com/office/drawing/2014/main" id="{3DCAB3CE-87C3-AF0B-459A-7F727E8C5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14" y="1053255"/>
            <a:ext cx="1371600" cy="1803400"/>
          </a:xfrm>
          <a:prstGeom prst="rect">
            <a:avLst/>
          </a:prstGeom>
        </p:spPr>
      </p:pic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6BF832A2-A310-FD8A-DACB-7A4A2F4EA5A2}"/>
              </a:ext>
            </a:extLst>
          </p:cNvPr>
          <p:cNvCxnSpPr/>
          <p:nvPr/>
        </p:nvCxnSpPr>
        <p:spPr>
          <a:xfrm flipH="1">
            <a:off x="856750" y="444374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21F72FA-A0F6-2481-5D85-F9AB40B9DD5F}"/>
              </a:ext>
            </a:extLst>
          </p:cNvPr>
          <p:cNvSpPr txBox="1"/>
          <p:nvPr/>
        </p:nvSpPr>
        <p:spPr>
          <a:xfrm>
            <a:off x="562830" y="431412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5ACC8D47-BFE8-08B6-5E9F-9E9CDA4BB5A2}"/>
              </a:ext>
            </a:extLst>
          </p:cNvPr>
          <p:cNvCxnSpPr/>
          <p:nvPr/>
        </p:nvCxnSpPr>
        <p:spPr>
          <a:xfrm flipH="1">
            <a:off x="865852" y="46887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3E2D0D45-62BE-B70D-714D-95EFF28EC449}"/>
              </a:ext>
            </a:extLst>
          </p:cNvPr>
          <p:cNvSpPr txBox="1"/>
          <p:nvPr/>
        </p:nvSpPr>
        <p:spPr>
          <a:xfrm>
            <a:off x="571930" y="455909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9B39BF7F-C4B9-A76F-8C5C-5E3DAC2098DD}"/>
              </a:ext>
            </a:extLst>
          </p:cNvPr>
          <p:cNvCxnSpPr/>
          <p:nvPr/>
        </p:nvCxnSpPr>
        <p:spPr>
          <a:xfrm flipH="1">
            <a:off x="857466" y="494138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EFE2C317-D6D7-FBB9-48BB-65D01415F0AA}"/>
              </a:ext>
            </a:extLst>
          </p:cNvPr>
          <p:cNvSpPr txBox="1"/>
          <p:nvPr/>
        </p:nvSpPr>
        <p:spPr>
          <a:xfrm>
            <a:off x="563546" y="481176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8064B694-FC3E-8C48-2B38-D44C79F37676}"/>
              </a:ext>
            </a:extLst>
          </p:cNvPr>
          <p:cNvCxnSpPr/>
          <p:nvPr/>
        </p:nvCxnSpPr>
        <p:spPr>
          <a:xfrm flipH="1">
            <a:off x="847420" y="52290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9CBF4727-E3AE-CB14-5578-AE7D31EA5C6B}"/>
              </a:ext>
            </a:extLst>
          </p:cNvPr>
          <p:cNvSpPr txBox="1"/>
          <p:nvPr/>
        </p:nvSpPr>
        <p:spPr>
          <a:xfrm>
            <a:off x="553500" y="509059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55A8CD9D-85F5-A9A8-9262-E3351AC56AD1}"/>
              </a:ext>
            </a:extLst>
          </p:cNvPr>
          <p:cNvCxnSpPr/>
          <p:nvPr/>
        </p:nvCxnSpPr>
        <p:spPr>
          <a:xfrm flipH="1">
            <a:off x="865852" y="55971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77260C7-D20E-91B6-EBA6-6FCAA94287CC}"/>
              </a:ext>
            </a:extLst>
          </p:cNvPr>
          <p:cNvSpPr txBox="1"/>
          <p:nvPr/>
        </p:nvSpPr>
        <p:spPr>
          <a:xfrm>
            <a:off x="571930" y="545861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圖片 27" descr="一張含有 螢幕擷取畫面, 黑與白, 黑色, 白色 的圖片&#10;&#10;AI 產生的內容可能不正確。">
            <a:extLst>
              <a:ext uri="{FF2B5EF4-FFF2-40B4-BE49-F238E27FC236}">
                <a16:creationId xmlns:a16="http://schemas.microsoft.com/office/drawing/2014/main" id="{53B49FE4-454F-B1BB-FAB2-0DA0BF925E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414"/>
          <a:stretch>
            <a:fillRect/>
          </a:stretch>
        </p:blipFill>
        <p:spPr>
          <a:xfrm>
            <a:off x="1000897" y="4048709"/>
            <a:ext cx="1384300" cy="2001339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3D0D2E22-08AD-C6AD-87EA-210BB9761D19}"/>
              </a:ext>
            </a:extLst>
          </p:cNvPr>
          <p:cNvSpPr/>
          <p:nvPr/>
        </p:nvSpPr>
        <p:spPr>
          <a:xfrm>
            <a:off x="1007740" y="4744184"/>
            <a:ext cx="883873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表格 29">
            <a:extLst>
              <a:ext uri="{FF2B5EF4-FFF2-40B4-BE49-F238E27FC236}">
                <a16:creationId xmlns:a16="http://schemas.microsoft.com/office/drawing/2014/main" id="{50685207-AF80-0AED-917D-3EC28FD6C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581288"/>
              </p:ext>
            </p:extLst>
          </p:nvPr>
        </p:nvGraphicFramePr>
        <p:xfrm>
          <a:off x="76153" y="3530532"/>
          <a:ext cx="1870740" cy="57810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73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5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2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6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3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270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70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702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矩形 30">
            <a:extLst>
              <a:ext uri="{FF2B5EF4-FFF2-40B4-BE49-F238E27FC236}">
                <a16:creationId xmlns:a16="http://schemas.microsoft.com/office/drawing/2014/main" id="{04922695-1954-B7E4-1FFF-6DE6BFB2DAA0}"/>
              </a:ext>
            </a:extLst>
          </p:cNvPr>
          <p:cNvSpPr/>
          <p:nvPr/>
        </p:nvSpPr>
        <p:spPr>
          <a:xfrm>
            <a:off x="1000898" y="2200315"/>
            <a:ext cx="890716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1FF70408-F708-69CD-9FA6-26DACEF3B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587252"/>
              </p:ext>
            </p:extLst>
          </p:nvPr>
        </p:nvGraphicFramePr>
        <p:xfrm>
          <a:off x="117985" y="615805"/>
          <a:ext cx="1771951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27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0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1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0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" name="文字方塊 32">
            <a:extLst>
              <a:ext uri="{FF2B5EF4-FFF2-40B4-BE49-F238E27FC236}">
                <a16:creationId xmlns:a16="http://schemas.microsoft.com/office/drawing/2014/main" id="{D1ADE00C-C46D-88E9-57CE-56FAE641FC7D}"/>
              </a:ext>
            </a:extLst>
          </p:cNvPr>
          <p:cNvSpPr txBox="1"/>
          <p:nvPr/>
        </p:nvSpPr>
        <p:spPr>
          <a:xfrm>
            <a:off x="-43449" y="2351171"/>
            <a:ext cx="85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Bcl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 (26)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D5499BFA-6EF4-33BF-A3B2-C0EC5E66E46D}"/>
              </a:ext>
            </a:extLst>
          </p:cNvPr>
          <p:cNvSpPr txBox="1"/>
          <p:nvPr/>
        </p:nvSpPr>
        <p:spPr>
          <a:xfrm>
            <a:off x="-74299" y="4705257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A72F96E3-0B02-F283-5BF0-26CBE8248CD5}"/>
              </a:ext>
            </a:extLst>
          </p:cNvPr>
          <p:cNvCxnSpPr/>
          <p:nvPr/>
        </p:nvCxnSpPr>
        <p:spPr>
          <a:xfrm flipH="1">
            <a:off x="3396449" y="140028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294B427D-6042-38CD-09C5-FCA6712DF84A}"/>
              </a:ext>
            </a:extLst>
          </p:cNvPr>
          <p:cNvSpPr txBox="1"/>
          <p:nvPr/>
        </p:nvSpPr>
        <p:spPr>
          <a:xfrm>
            <a:off x="3102529" y="127065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862F65A8-3A6D-67C0-1D82-F69B1882A594}"/>
              </a:ext>
            </a:extLst>
          </p:cNvPr>
          <p:cNvCxnSpPr/>
          <p:nvPr/>
        </p:nvCxnSpPr>
        <p:spPr>
          <a:xfrm flipH="1">
            <a:off x="3387119" y="129764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47C8F090-FFEF-84A2-323E-9EAFC07083A8}"/>
              </a:ext>
            </a:extLst>
          </p:cNvPr>
          <p:cNvSpPr txBox="1"/>
          <p:nvPr/>
        </p:nvSpPr>
        <p:spPr>
          <a:xfrm>
            <a:off x="3047249" y="1159147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84529C1D-1EB1-6484-EF85-DCEFCA6BA221}"/>
              </a:ext>
            </a:extLst>
          </p:cNvPr>
          <p:cNvCxnSpPr/>
          <p:nvPr/>
        </p:nvCxnSpPr>
        <p:spPr>
          <a:xfrm flipH="1">
            <a:off x="3393591" y="120290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65D6EA95-378A-E373-F00D-4EC53E93CD6B}"/>
              </a:ext>
            </a:extLst>
          </p:cNvPr>
          <p:cNvSpPr txBox="1"/>
          <p:nvPr/>
        </p:nvSpPr>
        <p:spPr>
          <a:xfrm>
            <a:off x="3042703" y="1064407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9550779B-72D6-6C76-7FF3-63126D8A0B58}"/>
              </a:ext>
            </a:extLst>
          </p:cNvPr>
          <p:cNvCxnSpPr/>
          <p:nvPr/>
        </p:nvCxnSpPr>
        <p:spPr>
          <a:xfrm flipH="1">
            <a:off x="3395859" y="11355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3BC1846B-F719-F0B7-E3FF-728F510C39AA}"/>
              </a:ext>
            </a:extLst>
          </p:cNvPr>
          <p:cNvCxnSpPr/>
          <p:nvPr/>
        </p:nvCxnSpPr>
        <p:spPr>
          <a:xfrm flipH="1">
            <a:off x="3405551" y="164525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97CEA561-3C8A-A7DC-A2CB-8A88AB125101}"/>
              </a:ext>
            </a:extLst>
          </p:cNvPr>
          <p:cNvSpPr txBox="1"/>
          <p:nvPr/>
        </p:nvSpPr>
        <p:spPr>
          <a:xfrm>
            <a:off x="3111629" y="151563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E7D21C04-F890-1945-12F8-74624713E702}"/>
              </a:ext>
            </a:extLst>
          </p:cNvPr>
          <p:cNvCxnSpPr/>
          <p:nvPr/>
        </p:nvCxnSpPr>
        <p:spPr>
          <a:xfrm flipH="1">
            <a:off x="3397165" y="18979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2863C102-9C3F-B186-0117-9A552D79A209}"/>
              </a:ext>
            </a:extLst>
          </p:cNvPr>
          <p:cNvSpPr txBox="1"/>
          <p:nvPr/>
        </p:nvSpPr>
        <p:spPr>
          <a:xfrm>
            <a:off x="3103245" y="176830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線接點 47">
            <a:extLst>
              <a:ext uri="{FF2B5EF4-FFF2-40B4-BE49-F238E27FC236}">
                <a16:creationId xmlns:a16="http://schemas.microsoft.com/office/drawing/2014/main" id="{64761F6D-54E4-C305-0C0A-A68FAE961A02}"/>
              </a:ext>
            </a:extLst>
          </p:cNvPr>
          <p:cNvCxnSpPr/>
          <p:nvPr/>
        </p:nvCxnSpPr>
        <p:spPr>
          <a:xfrm flipH="1">
            <a:off x="3387119" y="218562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F1E91978-A497-1303-3957-33E65EACEAC1}"/>
              </a:ext>
            </a:extLst>
          </p:cNvPr>
          <p:cNvSpPr txBox="1"/>
          <p:nvPr/>
        </p:nvSpPr>
        <p:spPr>
          <a:xfrm>
            <a:off x="3093199" y="204712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7CB7C913-5D24-914C-0301-0A7CB2F44085}"/>
              </a:ext>
            </a:extLst>
          </p:cNvPr>
          <p:cNvCxnSpPr/>
          <p:nvPr/>
        </p:nvCxnSpPr>
        <p:spPr>
          <a:xfrm flipH="1">
            <a:off x="3405551" y="255364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ABAEC723-C046-AA76-43C8-E9559D5CF068}"/>
              </a:ext>
            </a:extLst>
          </p:cNvPr>
          <p:cNvSpPr txBox="1"/>
          <p:nvPr/>
        </p:nvSpPr>
        <p:spPr>
          <a:xfrm>
            <a:off x="3111629" y="241514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C26C782A-5010-0D47-00DD-5036D9E51322}"/>
              </a:ext>
            </a:extLst>
          </p:cNvPr>
          <p:cNvSpPr txBox="1"/>
          <p:nvPr/>
        </p:nvSpPr>
        <p:spPr>
          <a:xfrm>
            <a:off x="3050133" y="977055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圖片 52" descr="一張含有 黑與白, 黑色, 螢幕擷取畫面, 正方形 的圖片&#10;&#10;AI 產生的內容可能不正確。">
            <a:extLst>
              <a:ext uri="{FF2B5EF4-FFF2-40B4-BE49-F238E27FC236}">
                <a16:creationId xmlns:a16="http://schemas.microsoft.com/office/drawing/2014/main" id="{2388F90A-1A93-B771-7B3B-D1C3996C8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131" y="977055"/>
            <a:ext cx="2112058" cy="1879600"/>
          </a:xfrm>
          <a:prstGeom prst="rect">
            <a:avLst/>
          </a:prstGeom>
        </p:spPr>
      </p:pic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31AFFBBF-C72D-8E55-2BC4-CA1DB3E0D926}"/>
              </a:ext>
            </a:extLst>
          </p:cNvPr>
          <p:cNvCxnSpPr/>
          <p:nvPr/>
        </p:nvCxnSpPr>
        <p:spPr>
          <a:xfrm flipH="1">
            <a:off x="3391533" y="456135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F194B6B-535A-EE22-8904-888C961769B1}"/>
              </a:ext>
            </a:extLst>
          </p:cNvPr>
          <p:cNvSpPr txBox="1"/>
          <p:nvPr/>
        </p:nvSpPr>
        <p:spPr>
          <a:xfrm>
            <a:off x="3097613" y="443173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CF164DD2-EB99-CC24-4EF0-ADD8E45BF4A9}"/>
              </a:ext>
            </a:extLst>
          </p:cNvPr>
          <p:cNvCxnSpPr/>
          <p:nvPr/>
        </p:nvCxnSpPr>
        <p:spPr>
          <a:xfrm flipH="1">
            <a:off x="3382203" y="44587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1F4C35EC-3A86-8868-07CF-01508E01F67C}"/>
              </a:ext>
            </a:extLst>
          </p:cNvPr>
          <p:cNvSpPr txBox="1"/>
          <p:nvPr/>
        </p:nvSpPr>
        <p:spPr>
          <a:xfrm>
            <a:off x="3042333" y="4320223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09F829D7-2817-3584-969E-A2BB2322D936}"/>
              </a:ext>
            </a:extLst>
          </p:cNvPr>
          <p:cNvCxnSpPr/>
          <p:nvPr/>
        </p:nvCxnSpPr>
        <p:spPr>
          <a:xfrm flipH="1">
            <a:off x="3388675" y="436398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1669492F-1E9D-A28A-2FB2-8DF621F0D44E}"/>
              </a:ext>
            </a:extLst>
          </p:cNvPr>
          <p:cNvSpPr txBox="1"/>
          <p:nvPr/>
        </p:nvSpPr>
        <p:spPr>
          <a:xfrm>
            <a:off x="3037787" y="4225483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1DFCF691-77C4-7E43-8E40-6A6C09CBE8DC}"/>
              </a:ext>
            </a:extLst>
          </p:cNvPr>
          <p:cNvCxnSpPr/>
          <p:nvPr/>
        </p:nvCxnSpPr>
        <p:spPr>
          <a:xfrm flipH="1">
            <a:off x="3390943" y="42966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86FA9049-31C4-B410-08AF-D131FA8DEF2A}"/>
              </a:ext>
            </a:extLst>
          </p:cNvPr>
          <p:cNvCxnSpPr/>
          <p:nvPr/>
        </p:nvCxnSpPr>
        <p:spPr>
          <a:xfrm flipH="1">
            <a:off x="3400635" y="480633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38CFDC66-E225-2047-635A-E81FA94E13D1}"/>
              </a:ext>
            </a:extLst>
          </p:cNvPr>
          <p:cNvSpPr txBox="1"/>
          <p:nvPr/>
        </p:nvSpPr>
        <p:spPr>
          <a:xfrm>
            <a:off x="3106713" y="467670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6991C194-2D9B-8516-41DE-538EBB4AB463}"/>
              </a:ext>
            </a:extLst>
          </p:cNvPr>
          <p:cNvCxnSpPr/>
          <p:nvPr/>
        </p:nvCxnSpPr>
        <p:spPr>
          <a:xfrm flipH="1">
            <a:off x="3392249" y="50590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E751E927-D3E7-B4A7-DC95-70089531D008}"/>
              </a:ext>
            </a:extLst>
          </p:cNvPr>
          <p:cNvSpPr txBox="1"/>
          <p:nvPr/>
        </p:nvSpPr>
        <p:spPr>
          <a:xfrm>
            <a:off x="3098329" y="492937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B38EAE6E-1ADA-A198-2666-07971CE41A57}"/>
              </a:ext>
            </a:extLst>
          </p:cNvPr>
          <p:cNvCxnSpPr/>
          <p:nvPr/>
        </p:nvCxnSpPr>
        <p:spPr>
          <a:xfrm flipH="1">
            <a:off x="3382203" y="534670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882C3327-8C66-4A18-2C69-EC71A7894040}"/>
              </a:ext>
            </a:extLst>
          </p:cNvPr>
          <p:cNvSpPr txBox="1"/>
          <p:nvPr/>
        </p:nvSpPr>
        <p:spPr>
          <a:xfrm>
            <a:off x="3088283" y="520820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507F4DCC-0E2B-AF79-6A5A-2C5308FED1DB}"/>
              </a:ext>
            </a:extLst>
          </p:cNvPr>
          <p:cNvCxnSpPr/>
          <p:nvPr/>
        </p:nvCxnSpPr>
        <p:spPr>
          <a:xfrm flipH="1">
            <a:off x="3400635" y="57147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A41024DF-BB76-4FF6-7B55-F2446D614209}"/>
              </a:ext>
            </a:extLst>
          </p:cNvPr>
          <p:cNvSpPr txBox="1"/>
          <p:nvPr/>
        </p:nvSpPr>
        <p:spPr>
          <a:xfrm>
            <a:off x="3106713" y="557622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7E2ECC2D-94A6-BC2F-7B03-92040C9856F0}"/>
              </a:ext>
            </a:extLst>
          </p:cNvPr>
          <p:cNvSpPr txBox="1"/>
          <p:nvPr/>
        </p:nvSpPr>
        <p:spPr>
          <a:xfrm>
            <a:off x="3045217" y="4138131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0" name="圖片 69" descr="一張含有 黑與白, 螢幕擷取畫面, 黑色, 正方形 的圖片&#10;&#10;AI 產生的內容可能不正確。">
            <a:extLst>
              <a:ext uri="{FF2B5EF4-FFF2-40B4-BE49-F238E27FC236}">
                <a16:creationId xmlns:a16="http://schemas.microsoft.com/office/drawing/2014/main" id="{AE098770-3B7B-4911-C73F-782A3694B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4110" y="3792727"/>
            <a:ext cx="2120900" cy="2273300"/>
          </a:xfrm>
          <a:prstGeom prst="rect">
            <a:avLst/>
          </a:prstGeom>
        </p:spPr>
      </p:pic>
      <p:sp>
        <p:nvSpPr>
          <p:cNvPr id="71" name="矩形 70">
            <a:extLst>
              <a:ext uri="{FF2B5EF4-FFF2-40B4-BE49-F238E27FC236}">
                <a16:creationId xmlns:a16="http://schemas.microsoft.com/office/drawing/2014/main" id="{F53263DB-CDA2-89A5-A787-512C7ED3F1ED}"/>
              </a:ext>
            </a:extLst>
          </p:cNvPr>
          <p:cNvSpPr/>
          <p:nvPr/>
        </p:nvSpPr>
        <p:spPr>
          <a:xfrm>
            <a:off x="3554109" y="4807578"/>
            <a:ext cx="1649795" cy="3237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2" name="表格 71">
            <a:extLst>
              <a:ext uri="{FF2B5EF4-FFF2-40B4-BE49-F238E27FC236}">
                <a16:creationId xmlns:a16="http://schemas.microsoft.com/office/drawing/2014/main" id="{494025E0-9339-30B0-9AAA-6B5380902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057464"/>
              </p:ext>
            </p:extLst>
          </p:nvPr>
        </p:nvGraphicFramePr>
        <p:xfrm>
          <a:off x="2185507" y="3337842"/>
          <a:ext cx="297906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90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7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5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88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84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9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3" name="矩形 72">
            <a:extLst>
              <a:ext uri="{FF2B5EF4-FFF2-40B4-BE49-F238E27FC236}">
                <a16:creationId xmlns:a16="http://schemas.microsoft.com/office/drawing/2014/main" id="{06000E09-A385-9120-977F-848E6BBBB50C}"/>
              </a:ext>
            </a:extLst>
          </p:cNvPr>
          <p:cNvSpPr/>
          <p:nvPr/>
        </p:nvSpPr>
        <p:spPr>
          <a:xfrm>
            <a:off x="3530903" y="2321697"/>
            <a:ext cx="1649795" cy="1685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4" name="表格 73">
            <a:extLst>
              <a:ext uri="{FF2B5EF4-FFF2-40B4-BE49-F238E27FC236}">
                <a16:creationId xmlns:a16="http://schemas.microsoft.com/office/drawing/2014/main" id="{D101FB3F-56B6-590A-C39C-DF9A8E78D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2307"/>
              </p:ext>
            </p:extLst>
          </p:nvPr>
        </p:nvGraphicFramePr>
        <p:xfrm>
          <a:off x="2130228" y="511231"/>
          <a:ext cx="297906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90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7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5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88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84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BD93F014-6B0B-3B9F-F9F8-6A1058AA57D3}"/>
              </a:ext>
            </a:extLst>
          </p:cNvPr>
          <p:cNvCxnSpPr/>
          <p:nvPr/>
        </p:nvCxnSpPr>
        <p:spPr>
          <a:xfrm flipH="1">
            <a:off x="7185564" y="141000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B6E5D4ED-F711-9266-34B8-F525A6F7C273}"/>
              </a:ext>
            </a:extLst>
          </p:cNvPr>
          <p:cNvSpPr txBox="1"/>
          <p:nvPr/>
        </p:nvSpPr>
        <p:spPr>
          <a:xfrm>
            <a:off x="6891644" y="128038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549B4FA2-AA27-5DAC-6CDB-64E36AF7C765}"/>
              </a:ext>
            </a:extLst>
          </p:cNvPr>
          <p:cNvCxnSpPr/>
          <p:nvPr/>
        </p:nvCxnSpPr>
        <p:spPr>
          <a:xfrm flipH="1">
            <a:off x="7194666" y="165498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89B45517-66A2-F214-82A6-C5806D0B7F1B}"/>
              </a:ext>
            </a:extLst>
          </p:cNvPr>
          <p:cNvSpPr txBox="1"/>
          <p:nvPr/>
        </p:nvSpPr>
        <p:spPr>
          <a:xfrm>
            <a:off x="6900744" y="152536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EB96F645-22BA-95DB-DF0C-19AB28E18056}"/>
              </a:ext>
            </a:extLst>
          </p:cNvPr>
          <p:cNvCxnSpPr/>
          <p:nvPr/>
        </p:nvCxnSpPr>
        <p:spPr>
          <a:xfrm flipH="1">
            <a:off x="7186280" y="190765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D53B9AB5-A343-0F3E-1767-1AF8B9F402F5}"/>
              </a:ext>
            </a:extLst>
          </p:cNvPr>
          <p:cNvSpPr txBox="1"/>
          <p:nvPr/>
        </p:nvSpPr>
        <p:spPr>
          <a:xfrm>
            <a:off x="6892360" y="177802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684E7482-F46D-C4E5-14A2-FCB49344487E}"/>
              </a:ext>
            </a:extLst>
          </p:cNvPr>
          <p:cNvCxnSpPr/>
          <p:nvPr/>
        </p:nvCxnSpPr>
        <p:spPr>
          <a:xfrm flipH="1">
            <a:off x="7176234" y="219535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FF0F116A-3A27-CC7C-7A7E-1AB183DF1868}"/>
              </a:ext>
            </a:extLst>
          </p:cNvPr>
          <p:cNvSpPr txBox="1"/>
          <p:nvPr/>
        </p:nvSpPr>
        <p:spPr>
          <a:xfrm>
            <a:off x="6882314" y="205685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線接點 83">
            <a:extLst>
              <a:ext uri="{FF2B5EF4-FFF2-40B4-BE49-F238E27FC236}">
                <a16:creationId xmlns:a16="http://schemas.microsoft.com/office/drawing/2014/main" id="{D81B16E3-7626-C43F-B3D2-7D7D741A3AE5}"/>
              </a:ext>
            </a:extLst>
          </p:cNvPr>
          <p:cNvCxnSpPr/>
          <p:nvPr/>
        </p:nvCxnSpPr>
        <p:spPr>
          <a:xfrm flipH="1">
            <a:off x="7194666" y="25633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FD94BFC4-FE16-9154-B6C3-34CA492252DD}"/>
              </a:ext>
            </a:extLst>
          </p:cNvPr>
          <p:cNvSpPr txBox="1"/>
          <p:nvPr/>
        </p:nvSpPr>
        <p:spPr>
          <a:xfrm>
            <a:off x="6900744" y="242487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6" name="圖片 85" descr="一張含有 黑與白, 黑色, 單色, 黑白攝影 的圖片&#10;&#10;AI 產生的內容可能不正確。">
            <a:extLst>
              <a:ext uri="{FF2B5EF4-FFF2-40B4-BE49-F238E27FC236}">
                <a16:creationId xmlns:a16="http://schemas.microsoft.com/office/drawing/2014/main" id="{76DA4B5B-D099-D967-21BF-D4B6DEA105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5524" y="942310"/>
            <a:ext cx="1536700" cy="1892300"/>
          </a:xfrm>
          <a:prstGeom prst="rect">
            <a:avLst/>
          </a:prstGeom>
        </p:spPr>
      </p:pic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DBC68F19-87A1-86E1-1B35-F0DCA957366E}"/>
              </a:ext>
            </a:extLst>
          </p:cNvPr>
          <p:cNvCxnSpPr/>
          <p:nvPr/>
        </p:nvCxnSpPr>
        <p:spPr>
          <a:xfrm flipH="1">
            <a:off x="7381507" y="454286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D65B6EA6-086F-396E-3C73-41ADC02F8BAB}"/>
              </a:ext>
            </a:extLst>
          </p:cNvPr>
          <p:cNvSpPr txBox="1"/>
          <p:nvPr/>
        </p:nvSpPr>
        <p:spPr>
          <a:xfrm>
            <a:off x="7087587" y="441324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08A2A9A3-0B6C-10E2-6A27-D4E9C333BBEA}"/>
              </a:ext>
            </a:extLst>
          </p:cNvPr>
          <p:cNvCxnSpPr/>
          <p:nvPr/>
        </p:nvCxnSpPr>
        <p:spPr>
          <a:xfrm flipH="1">
            <a:off x="7390609" y="478783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4B6B1D7F-C3AD-10E4-1F4D-2BC09FE9FA3C}"/>
              </a:ext>
            </a:extLst>
          </p:cNvPr>
          <p:cNvSpPr txBox="1"/>
          <p:nvPr/>
        </p:nvSpPr>
        <p:spPr>
          <a:xfrm>
            <a:off x="7096687" y="465821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線接點 90">
            <a:extLst>
              <a:ext uri="{FF2B5EF4-FFF2-40B4-BE49-F238E27FC236}">
                <a16:creationId xmlns:a16="http://schemas.microsoft.com/office/drawing/2014/main" id="{2022C0E3-BD0D-6FD4-2D7C-D3EAD14FCB4F}"/>
              </a:ext>
            </a:extLst>
          </p:cNvPr>
          <p:cNvCxnSpPr/>
          <p:nvPr/>
        </p:nvCxnSpPr>
        <p:spPr>
          <a:xfrm flipH="1">
            <a:off x="7382223" y="504050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D1B6D9DB-968F-E483-EAF3-FD9A26EF6F29}"/>
              </a:ext>
            </a:extLst>
          </p:cNvPr>
          <p:cNvSpPr txBox="1"/>
          <p:nvPr/>
        </p:nvSpPr>
        <p:spPr>
          <a:xfrm>
            <a:off x="7088303" y="491088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3" name="直線接點 92">
            <a:extLst>
              <a:ext uri="{FF2B5EF4-FFF2-40B4-BE49-F238E27FC236}">
                <a16:creationId xmlns:a16="http://schemas.microsoft.com/office/drawing/2014/main" id="{95B5719A-AFCE-FA0C-F846-97B30952D4F6}"/>
              </a:ext>
            </a:extLst>
          </p:cNvPr>
          <p:cNvCxnSpPr/>
          <p:nvPr/>
        </p:nvCxnSpPr>
        <p:spPr>
          <a:xfrm flipH="1">
            <a:off x="7372177" y="532821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字方塊 93">
            <a:extLst>
              <a:ext uri="{FF2B5EF4-FFF2-40B4-BE49-F238E27FC236}">
                <a16:creationId xmlns:a16="http://schemas.microsoft.com/office/drawing/2014/main" id="{ECCC17C9-9D1D-ACD0-9AE6-ECBD5528D5D8}"/>
              </a:ext>
            </a:extLst>
          </p:cNvPr>
          <p:cNvSpPr txBox="1"/>
          <p:nvPr/>
        </p:nvSpPr>
        <p:spPr>
          <a:xfrm>
            <a:off x="7078257" y="518971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5" name="直線接點 94">
            <a:extLst>
              <a:ext uri="{FF2B5EF4-FFF2-40B4-BE49-F238E27FC236}">
                <a16:creationId xmlns:a16="http://schemas.microsoft.com/office/drawing/2014/main" id="{19A261C1-9375-FCD6-EDF2-975AD8318503}"/>
              </a:ext>
            </a:extLst>
          </p:cNvPr>
          <p:cNvCxnSpPr/>
          <p:nvPr/>
        </p:nvCxnSpPr>
        <p:spPr>
          <a:xfrm flipH="1">
            <a:off x="7390609" y="569623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C9828DC8-B239-0EE1-9524-50B3F2A0DC8C}"/>
              </a:ext>
            </a:extLst>
          </p:cNvPr>
          <p:cNvSpPr txBox="1"/>
          <p:nvPr/>
        </p:nvSpPr>
        <p:spPr>
          <a:xfrm>
            <a:off x="7096687" y="555773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7" name="圖片 96" descr="一張含有 黑與白, 黑白攝影, 單色, 螢幕擷取畫面 的圖片&#10;&#10;AI 產生的內容可能不正確。">
            <a:extLst>
              <a:ext uri="{FF2B5EF4-FFF2-40B4-BE49-F238E27FC236}">
                <a16:creationId xmlns:a16="http://schemas.microsoft.com/office/drawing/2014/main" id="{4C539405-D2F7-F0E6-B312-4C88B83BB9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4491" y="4141838"/>
            <a:ext cx="1333500" cy="1943100"/>
          </a:xfrm>
          <a:prstGeom prst="rect">
            <a:avLst/>
          </a:prstGeom>
        </p:spPr>
      </p:pic>
      <p:sp>
        <p:nvSpPr>
          <p:cNvPr id="98" name="矩形 97">
            <a:extLst>
              <a:ext uri="{FF2B5EF4-FFF2-40B4-BE49-F238E27FC236}">
                <a16:creationId xmlns:a16="http://schemas.microsoft.com/office/drawing/2014/main" id="{1D1B7059-E55D-1E50-26F8-6EC457CBBB45}"/>
              </a:ext>
            </a:extLst>
          </p:cNvPr>
          <p:cNvSpPr/>
          <p:nvPr/>
        </p:nvSpPr>
        <p:spPr>
          <a:xfrm>
            <a:off x="7334626" y="2309526"/>
            <a:ext cx="1496155" cy="2212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9" name="表格 98">
            <a:extLst>
              <a:ext uri="{FF2B5EF4-FFF2-40B4-BE49-F238E27FC236}">
                <a16:creationId xmlns:a16="http://schemas.microsoft.com/office/drawing/2014/main" id="{FA694E82-467B-B9C8-F1EE-9713EFB9F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265745"/>
              </p:ext>
            </p:extLst>
          </p:nvPr>
        </p:nvGraphicFramePr>
        <p:xfrm>
          <a:off x="5851712" y="499059"/>
          <a:ext cx="297906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90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7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5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88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84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0" name="矩形 99">
            <a:extLst>
              <a:ext uri="{FF2B5EF4-FFF2-40B4-BE49-F238E27FC236}">
                <a16:creationId xmlns:a16="http://schemas.microsoft.com/office/drawing/2014/main" id="{2BB7ADBC-5305-080A-4AEB-871958A71B29}"/>
              </a:ext>
            </a:extLst>
          </p:cNvPr>
          <p:cNvSpPr/>
          <p:nvPr/>
        </p:nvSpPr>
        <p:spPr>
          <a:xfrm>
            <a:off x="7511164" y="4871567"/>
            <a:ext cx="1354465" cy="2437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1" name="表格 100">
            <a:extLst>
              <a:ext uri="{FF2B5EF4-FFF2-40B4-BE49-F238E27FC236}">
                <a16:creationId xmlns:a16="http://schemas.microsoft.com/office/drawing/2014/main" id="{D8294348-2AA5-4A84-C4BD-4566F65DD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683893"/>
              </p:ext>
            </p:extLst>
          </p:nvPr>
        </p:nvGraphicFramePr>
        <p:xfrm>
          <a:off x="6163352" y="3730454"/>
          <a:ext cx="2702277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61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9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5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75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F3ECF624-F835-A52C-ED03-6A356F9BC5A9}"/>
              </a:ext>
            </a:extLst>
          </p:cNvPr>
          <p:cNvSpPr txBox="1"/>
          <p:nvPr/>
        </p:nvSpPr>
        <p:spPr>
          <a:xfrm>
            <a:off x="2492817" y="2304849"/>
            <a:ext cx="85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Bcl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 (26)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09DBDC22-658C-064E-DFDF-C7B83CDD2AE1}"/>
              </a:ext>
            </a:extLst>
          </p:cNvPr>
          <p:cNvSpPr txBox="1"/>
          <p:nvPr/>
        </p:nvSpPr>
        <p:spPr>
          <a:xfrm>
            <a:off x="2435903" y="4829882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E23CE727-EF2C-0684-1688-8AA6D8EB4B13}"/>
              </a:ext>
            </a:extLst>
          </p:cNvPr>
          <p:cNvSpPr txBox="1"/>
          <p:nvPr/>
        </p:nvSpPr>
        <p:spPr>
          <a:xfrm>
            <a:off x="6305320" y="2277826"/>
            <a:ext cx="854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Bcl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 (26)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1A072279-2908-4B58-6989-6E491C289073}"/>
              </a:ext>
            </a:extLst>
          </p:cNvPr>
          <p:cNvSpPr txBox="1"/>
          <p:nvPr/>
        </p:nvSpPr>
        <p:spPr>
          <a:xfrm>
            <a:off x="6360180" y="4885089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12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2">
            <a:extLst>
              <a:ext uri="{FF2B5EF4-FFF2-40B4-BE49-F238E27FC236}">
                <a16:creationId xmlns:a16="http://schemas.microsoft.com/office/drawing/2014/main" id="{5E4FD1D3-48C9-9DDA-215E-535767D04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891" y="-67007"/>
            <a:ext cx="12875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747838" eaLnBrk="0" fontAlgn="base" hangingPunct="0">
              <a:spcBef>
                <a:spcPct val="0"/>
              </a:spcBef>
              <a:spcAft>
                <a:spcPct val="0"/>
              </a:spcAft>
              <a:defRPr kumimoji="1" sz="3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en-US" altLang="zh-TW" sz="1800" b="1" dirty="0">
                <a:cs typeface="Arial" panose="020B0604020202020204" pitchFamily="34" charset="0"/>
              </a:rPr>
              <a:t>Figure 9-4</a:t>
            </a:r>
            <a:endParaRPr kumimoji="0" lang="zh-TW" altLang="en-US" sz="1800" b="1" dirty="0">
              <a:cs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8C7A590-CC49-DC02-B420-65AF04B65436}"/>
              </a:ext>
            </a:extLst>
          </p:cNvPr>
          <p:cNvSpPr txBox="1"/>
          <p:nvPr/>
        </p:nvSpPr>
        <p:spPr>
          <a:xfrm>
            <a:off x="-77267" y="156402"/>
            <a:ext cx="135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Lung tissue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DA72BA17-56B3-5702-5D75-7DEA9417368F}"/>
              </a:ext>
            </a:extLst>
          </p:cNvPr>
          <p:cNvCxnSpPr/>
          <p:nvPr/>
        </p:nvCxnSpPr>
        <p:spPr>
          <a:xfrm flipH="1">
            <a:off x="851471" y="140963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>
            <a:extLst>
              <a:ext uri="{FF2B5EF4-FFF2-40B4-BE49-F238E27FC236}">
                <a16:creationId xmlns:a16="http://schemas.microsoft.com/office/drawing/2014/main" id="{574C7CF3-DD7C-A107-0EEC-0F0E5A24FA9D}"/>
              </a:ext>
            </a:extLst>
          </p:cNvPr>
          <p:cNvSpPr txBox="1"/>
          <p:nvPr/>
        </p:nvSpPr>
        <p:spPr>
          <a:xfrm>
            <a:off x="557551" y="128000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57147348-20BB-0B0D-7394-59A2AFBB6DDD}"/>
              </a:ext>
            </a:extLst>
          </p:cNvPr>
          <p:cNvCxnSpPr/>
          <p:nvPr/>
        </p:nvCxnSpPr>
        <p:spPr>
          <a:xfrm flipH="1">
            <a:off x="842141" y="130699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51BCBF2-3F71-69B5-5B17-2FFBCB8F7674}"/>
              </a:ext>
            </a:extLst>
          </p:cNvPr>
          <p:cNvSpPr txBox="1"/>
          <p:nvPr/>
        </p:nvSpPr>
        <p:spPr>
          <a:xfrm>
            <a:off x="502271" y="1168497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AA71A343-2D70-A9DF-F080-68CD46BFFD9C}"/>
              </a:ext>
            </a:extLst>
          </p:cNvPr>
          <p:cNvCxnSpPr/>
          <p:nvPr/>
        </p:nvCxnSpPr>
        <p:spPr>
          <a:xfrm flipH="1">
            <a:off x="848613" y="121225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5AF5A4E-AF4C-259A-6AB5-333232D49C57}"/>
              </a:ext>
            </a:extLst>
          </p:cNvPr>
          <p:cNvSpPr txBox="1"/>
          <p:nvPr/>
        </p:nvSpPr>
        <p:spPr>
          <a:xfrm>
            <a:off x="497725" y="1073757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38D2151A-3829-CA5C-BB5C-8475C954EA6F}"/>
              </a:ext>
            </a:extLst>
          </p:cNvPr>
          <p:cNvCxnSpPr/>
          <p:nvPr/>
        </p:nvCxnSpPr>
        <p:spPr>
          <a:xfrm flipH="1">
            <a:off x="850881" y="114494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EC6FFFC6-6489-487B-40B0-EABF3225315E}"/>
              </a:ext>
            </a:extLst>
          </p:cNvPr>
          <p:cNvCxnSpPr/>
          <p:nvPr/>
        </p:nvCxnSpPr>
        <p:spPr>
          <a:xfrm flipH="1">
            <a:off x="860573" y="154645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DFC572A0-552D-6ADA-7C41-7CC8671770B2}"/>
              </a:ext>
            </a:extLst>
          </p:cNvPr>
          <p:cNvSpPr txBox="1"/>
          <p:nvPr/>
        </p:nvSpPr>
        <p:spPr>
          <a:xfrm>
            <a:off x="566651" y="141682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2D3976E1-75D5-53D5-CE38-35AFDE9BFB04}"/>
              </a:ext>
            </a:extLst>
          </p:cNvPr>
          <p:cNvCxnSpPr/>
          <p:nvPr/>
        </p:nvCxnSpPr>
        <p:spPr>
          <a:xfrm flipH="1">
            <a:off x="852187" y="17008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92CB73B-46AF-7CC8-1EB8-0865C0D753CB}"/>
              </a:ext>
            </a:extLst>
          </p:cNvPr>
          <p:cNvSpPr txBox="1"/>
          <p:nvPr/>
        </p:nvSpPr>
        <p:spPr>
          <a:xfrm>
            <a:off x="558267" y="157117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8162F630-015D-B3AC-2DD2-F9FE85ADC514}"/>
              </a:ext>
            </a:extLst>
          </p:cNvPr>
          <p:cNvCxnSpPr/>
          <p:nvPr/>
        </p:nvCxnSpPr>
        <p:spPr>
          <a:xfrm flipH="1">
            <a:off x="842141" y="191967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1A345609-3865-001F-893E-0B1FF46C444B}"/>
              </a:ext>
            </a:extLst>
          </p:cNvPr>
          <p:cNvSpPr txBox="1"/>
          <p:nvPr/>
        </p:nvSpPr>
        <p:spPr>
          <a:xfrm>
            <a:off x="548221" y="178117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5C1D937C-A09A-E0CF-4D12-D785BA4360B1}"/>
              </a:ext>
            </a:extLst>
          </p:cNvPr>
          <p:cNvCxnSpPr/>
          <p:nvPr/>
        </p:nvCxnSpPr>
        <p:spPr>
          <a:xfrm flipH="1">
            <a:off x="860573" y="213038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43CCA790-13D5-0401-6A32-8374EB0992AE}"/>
              </a:ext>
            </a:extLst>
          </p:cNvPr>
          <p:cNvSpPr txBox="1"/>
          <p:nvPr/>
        </p:nvSpPr>
        <p:spPr>
          <a:xfrm>
            <a:off x="566651" y="199188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0EE40757-F698-6D59-793C-4E5CC968F5DE}"/>
              </a:ext>
            </a:extLst>
          </p:cNvPr>
          <p:cNvCxnSpPr/>
          <p:nvPr/>
        </p:nvCxnSpPr>
        <p:spPr>
          <a:xfrm flipH="1">
            <a:off x="883906" y="259853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ADC2D92C-01CD-A519-1B1F-F0319E4C28C4}"/>
              </a:ext>
            </a:extLst>
          </p:cNvPr>
          <p:cNvSpPr txBox="1"/>
          <p:nvPr/>
        </p:nvSpPr>
        <p:spPr>
          <a:xfrm>
            <a:off x="589986" y="246003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EE78467-6655-E18B-4E14-CC6229258566}"/>
              </a:ext>
            </a:extLst>
          </p:cNvPr>
          <p:cNvSpPr txBox="1"/>
          <p:nvPr/>
        </p:nvSpPr>
        <p:spPr>
          <a:xfrm>
            <a:off x="505155" y="986405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圖片 24" descr="一張含有 黑與白, 聲音 的圖片&#10;&#10;AI 產生的內容可能不正確。">
            <a:extLst>
              <a:ext uri="{FF2B5EF4-FFF2-40B4-BE49-F238E27FC236}">
                <a16:creationId xmlns:a16="http://schemas.microsoft.com/office/drawing/2014/main" id="{8D3DEB78-17C7-A43C-A719-623DCCD01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87" y="1040889"/>
            <a:ext cx="1641150" cy="1828800"/>
          </a:xfrm>
          <a:prstGeom prst="rect">
            <a:avLst/>
          </a:prstGeom>
        </p:spPr>
      </p:pic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D08A7F8A-53B6-F06B-B005-AEF472E4F2E5}"/>
              </a:ext>
            </a:extLst>
          </p:cNvPr>
          <p:cNvCxnSpPr/>
          <p:nvPr/>
        </p:nvCxnSpPr>
        <p:spPr>
          <a:xfrm flipH="1">
            <a:off x="826462" y="452155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89F1F27-B215-C06D-13F3-2D7EB2AA2FFD}"/>
              </a:ext>
            </a:extLst>
          </p:cNvPr>
          <p:cNvSpPr txBox="1"/>
          <p:nvPr/>
        </p:nvSpPr>
        <p:spPr>
          <a:xfrm>
            <a:off x="532542" y="439192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D8AFB95A-2FED-A2FC-A4AA-40AE2D977A17}"/>
              </a:ext>
            </a:extLst>
          </p:cNvPr>
          <p:cNvCxnSpPr/>
          <p:nvPr/>
        </p:nvCxnSpPr>
        <p:spPr>
          <a:xfrm flipH="1">
            <a:off x="817132" y="441891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24336644-4347-B241-C7A7-6501CE2CF5ED}"/>
              </a:ext>
            </a:extLst>
          </p:cNvPr>
          <p:cNvSpPr txBox="1"/>
          <p:nvPr/>
        </p:nvSpPr>
        <p:spPr>
          <a:xfrm>
            <a:off x="477262" y="4280415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730A795F-7B0D-C6AD-1AE5-D7FAE357BF14}"/>
              </a:ext>
            </a:extLst>
          </p:cNvPr>
          <p:cNvCxnSpPr/>
          <p:nvPr/>
        </p:nvCxnSpPr>
        <p:spPr>
          <a:xfrm flipH="1">
            <a:off x="823604" y="432417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64B1E1F5-3209-145F-3826-19FA027A8017}"/>
              </a:ext>
            </a:extLst>
          </p:cNvPr>
          <p:cNvSpPr txBox="1"/>
          <p:nvPr/>
        </p:nvSpPr>
        <p:spPr>
          <a:xfrm>
            <a:off x="472716" y="4185675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22C4C00C-F71E-6B77-285B-B9872A596997}"/>
              </a:ext>
            </a:extLst>
          </p:cNvPr>
          <p:cNvCxnSpPr/>
          <p:nvPr/>
        </p:nvCxnSpPr>
        <p:spPr>
          <a:xfrm flipH="1">
            <a:off x="825872" y="425686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C73785AE-EFA0-3CC8-F430-15FFB98344EA}"/>
              </a:ext>
            </a:extLst>
          </p:cNvPr>
          <p:cNvCxnSpPr/>
          <p:nvPr/>
        </p:nvCxnSpPr>
        <p:spPr>
          <a:xfrm flipH="1">
            <a:off x="835564" y="46583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67E4DCC7-79E9-11F0-ECE4-92F527DFC633}"/>
              </a:ext>
            </a:extLst>
          </p:cNvPr>
          <p:cNvSpPr txBox="1"/>
          <p:nvPr/>
        </p:nvSpPr>
        <p:spPr>
          <a:xfrm>
            <a:off x="541642" y="452874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B17C7113-387C-EC60-31B4-633F2DC052C9}"/>
              </a:ext>
            </a:extLst>
          </p:cNvPr>
          <p:cNvCxnSpPr/>
          <p:nvPr/>
        </p:nvCxnSpPr>
        <p:spPr>
          <a:xfrm flipH="1">
            <a:off x="827178" y="48127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5BBF469E-6C68-EDD7-03CB-C0DEB9F26EB3}"/>
              </a:ext>
            </a:extLst>
          </p:cNvPr>
          <p:cNvSpPr txBox="1"/>
          <p:nvPr/>
        </p:nvSpPr>
        <p:spPr>
          <a:xfrm>
            <a:off x="533258" y="468309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B9EAACCD-C45D-E1CA-2321-79FAFFAF7A77}"/>
              </a:ext>
            </a:extLst>
          </p:cNvPr>
          <p:cNvCxnSpPr/>
          <p:nvPr/>
        </p:nvCxnSpPr>
        <p:spPr>
          <a:xfrm flipH="1">
            <a:off x="817132" y="50315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8AD7457-C5EE-36DB-EA88-1BDF6BD5C440}"/>
              </a:ext>
            </a:extLst>
          </p:cNvPr>
          <p:cNvSpPr txBox="1"/>
          <p:nvPr/>
        </p:nvSpPr>
        <p:spPr>
          <a:xfrm>
            <a:off x="523212" y="489309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0F61DB6B-369F-E054-DF6E-6CB4C02F4C8C}"/>
              </a:ext>
            </a:extLst>
          </p:cNvPr>
          <p:cNvCxnSpPr/>
          <p:nvPr/>
        </p:nvCxnSpPr>
        <p:spPr>
          <a:xfrm flipH="1">
            <a:off x="835564" y="524229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C825BBCB-63AA-C09C-927E-347CD48EA6D1}"/>
              </a:ext>
            </a:extLst>
          </p:cNvPr>
          <p:cNvSpPr txBox="1"/>
          <p:nvPr/>
        </p:nvSpPr>
        <p:spPr>
          <a:xfrm>
            <a:off x="541642" y="510379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E080C380-6071-9E46-F1D7-2FEF16B61D18}"/>
              </a:ext>
            </a:extLst>
          </p:cNvPr>
          <p:cNvCxnSpPr/>
          <p:nvPr/>
        </p:nvCxnSpPr>
        <p:spPr>
          <a:xfrm flipH="1">
            <a:off x="858897" y="571044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2B870CE8-20F7-7E3E-FE83-11D38BFD6B77}"/>
              </a:ext>
            </a:extLst>
          </p:cNvPr>
          <p:cNvSpPr txBox="1"/>
          <p:nvPr/>
        </p:nvSpPr>
        <p:spPr>
          <a:xfrm>
            <a:off x="564977" y="557194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1BF435EE-E8BC-1B75-4F5C-663D03C9BA4A}"/>
              </a:ext>
            </a:extLst>
          </p:cNvPr>
          <p:cNvSpPr txBox="1"/>
          <p:nvPr/>
        </p:nvSpPr>
        <p:spPr>
          <a:xfrm>
            <a:off x="480146" y="4098323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圖片 43" descr="一張含有 黑色, 黑與白, 聲音 的圖片&#10;&#10;AI 產生的內容可能不正確。">
            <a:extLst>
              <a:ext uri="{FF2B5EF4-FFF2-40B4-BE49-F238E27FC236}">
                <a16:creationId xmlns:a16="http://schemas.microsoft.com/office/drawing/2014/main" id="{D5052435-378E-F647-3197-682B4B627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82" y="4167557"/>
            <a:ext cx="1656024" cy="1841500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1971755B-B94B-DD8D-732D-E584C10AEE1B}"/>
              </a:ext>
            </a:extLst>
          </p:cNvPr>
          <p:cNvSpPr/>
          <p:nvPr/>
        </p:nvSpPr>
        <p:spPr>
          <a:xfrm>
            <a:off x="1019488" y="2317057"/>
            <a:ext cx="1052016" cy="3793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6" name="表格 45">
            <a:extLst>
              <a:ext uri="{FF2B5EF4-FFF2-40B4-BE49-F238E27FC236}">
                <a16:creationId xmlns:a16="http://schemas.microsoft.com/office/drawing/2014/main" id="{1691233A-1207-0024-6CCB-481DDFC24C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410998"/>
              </p:ext>
            </p:extLst>
          </p:nvPr>
        </p:nvGraphicFramePr>
        <p:xfrm>
          <a:off x="303536" y="630918"/>
          <a:ext cx="173205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5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5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8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矩形 46">
            <a:extLst>
              <a:ext uri="{FF2B5EF4-FFF2-40B4-BE49-F238E27FC236}">
                <a16:creationId xmlns:a16="http://schemas.microsoft.com/office/drawing/2014/main" id="{E8C4E524-2DBF-A791-FE3C-17CFF3C192EA}"/>
              </a:ext>
            </a:extLst>
          </p:cNvPr>
          <p:cNvSpPr/>
          <p:nvPr/>
        </p:nvSpPr>
        <p:spPr>
          <a:xfrm>
            <a:off x="1008447" y="4688012"/>
            <a:ext cx="1052016" cy="174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8" name="表格 47">
            <a:extLst>
              <a:ext uri="{FF2B5EF4-FFF2-40B4-BE49-F238E27FC236}">
                <a16:creationId xmlns:a16="http://schemas.microsoft.com/office/drawing/2014/main" id="{5E91BBFB-6ADB-ED6C-6D18-B89BFCD73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136711"/>
              </p:ext>
            </p:extLst>
          </p:nvPr>
        </p:nvGraphicFramePr>
        <p:xfrm>
          <a:off x="307101" y="3734111"/>
          <a:ext cx="1732059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45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5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8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文字方塊 49">
            <a:extLst>
              <a:ext uri="{FF2B5EF4-FFF2-40B4-BE49-F238E27FC236}">
                <a16:creationId xmlns:a16="http://schemas.microsoft.com/office/drawing/2014/main" id="{BC3EDEE7-3BFA-7479-BFE8-355F74B3E753}"/>
              </a:ext>
            </a:extLst>
          </p:cNvPr>
          <p:cNvSpPr txBox="1"/>
          <p:nvPr/>
        </p:nvSpPr>
        <p:spPr>
          <a:xfrm>
            <a:off x="-39328" y="4624804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B1705F96-EF99-99EE-741A-BF189FC4E961}"/>
              </a:ext>
            </a:extLst>
          </p:cNvPr>
          <p:cNvSpPr txBox="1"/>
          <p:nvPr/>
        </p:nvSpPr>
        <p:spPr>
          <a:xfrm>
            <a:off x="-197392" y="2311276"/>
            <a:ext cx="886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Cleaved caspase - 3</a:t>
            </a:r>
          </a:p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(17,19)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F97EDA13-C714-8BA8-86CE-C70A8D9CA009}"/>
              </a:ext>
            </a:extLst>
          </p:cNvPr>
          <p:cNvCxnSpPr/>
          <p:nvPr/>
        </p:nvCxnSpPr>
        <p:spPr>
          <a:xfrm flipH="1">
            <a:off x="4110445" y="12217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94D4307B-6064-9A9F-E6B6-F42E30289BAE}"/>
              </a:ext>
            </a:extLst>
          </p:cNvPr>
          <p:cNvSpPr txBox="1"/>
          <p:nvPr/>
        </p:nvSpPr>
        <p:spPr>
          <a:xfrm>
            <a:off x="3816525" y="109207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37876393-8C73-BF4A-2070-164156E1FC74}"/>
              </a:ext>
            </a:extLst>
          </p:cNvPr>
          <p:cNvCxnSpPr/>
          <p:nvPr/>
        </p:nvCxnSpPr>
        <p:spPr>
          <a:xfrm flipH="1">
            <a:off x="4101115" y="111906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C0C9ED57-2E0E-D537-02E4-3D86F5955C3E}"/>
              </a:ext>
            </a:extLst>
          </p:cNvPr>
          <p:cNvSpPr txBox="1"/>
          <p:nvPr/>
        </p:nvSpPr>
        <p:spPr>
          <a:xfrm>
            <a:off x="3761245" y="980567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E7AF3E8F-3ABB-2701-A9DB-BB047E3101FF}"/>
              </a:ext>
            </a:extLst>
          </p:cNvPr>
          <p:cNvCxnSpPr/>
          <p:nvPr/>
        </p:nvCxnSpPr>
        <p:spPr>
          <a:xfrm flipH="1">
            <a:off x="4107587" y="102432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21CFF254-F981-F01B-8C12-7FB00C05357F}"/>
              </a:ext>
            </a:extLst>
          </p:cNvPr>
          <p:cNvSpPr txBox="1"/>
          <p:nvPr/>
        </p:nvSpPr>
        <p:spPr>
          <a:xfrm>
            <a:off x="3756699" y="885827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D8B6821A-0E88-53F1-5887-C43281D452A0}"/>
              </a:ext>
            </a:extLst>
          </p:cNvPr>
          <p:cNvCxnSpPr/>
          <p:nvPr/>
        </p:nvCxnSpPr>
        <p:spPr>
          <a:xfrm flipH="1">
            <a:off x="4109855" y="95701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88EB4D44-F016-FD9E-76B8-643C29DF24C4}"/>
              </a:ext>
            </a:extLst>
          </p:cNvPr>
          <p:cNvCxnSpPr/>
          <p:nvPr/>
        </p:nvCxnSpPr>
        <p:spPr>
          <a:xfrm flipH="1">
            <a:off x="4119547" y="135852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A4DEE335-6BB5-8C93-7C47-7EC29C34401C}"/>
              </a:ext>
            </a:extLst>
          </p:cNvPr>
          <p:cNvSpPr txBox="1"/>
          <p:nvPr/>
        </p:nvSpPr>
        <p:spPr>
          <a:xfrm>
            <a:off x="3825625" y="122889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8313ACBC-AB82-082D-3C63-3D5C96265896}"/>
              </a:ext>
            </a:extLst>
          </p:cNvPr>
          <p:cNvCxnSpPr/>
          <p:nvPr/>
        </p:nvCxnSpPr>
        <p:spPr>
          <a:xfrm flipH="1">
            <a:off x="4111161" y="151287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DDE4C3A2-0A3B-3DA5-977E-B5A70A24AE8D}"/>
              </a:ext>
            </a:extLst>
          </p:cNvPr>
          <p:cNvSpPr txBox="1"/>
          <p:nvPr/>
        </p:nvSpPr>
        <p:spPr>
          <a:xfrm>
            <a:off x="3817241" y="138324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D2F3F295-7DB4-D916-9B12-970A09A9AEC9}"/>
              </a:ext>
            </a:extLst>
          </p:cNvPr>
          <p:cNvCxnSpPr/>
          <p:nvPr/>
        </p:nvCxnSpPr>
        <p:spPr>
          <a:xfrm flipH="1">
            <a:off x="4101115" y="173174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ECC3C27C-FC49-7394-B4EE-99B7B5FBDFE7}"/>
              </a:ext>
            </a:extLst>
          </p:cNvPr>
          <p:cNvSpPr txBox="1"/>
          <p:nvPr/>
        </p:nvSpPr>
        <p:spPr>
          <a:xfrm>
            <a:off x="3807195" y="159324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547C5572-664D-800F-DD2D-7BEE59EAB53B}"/>
              </a:ext>
            </a:extLst>
          </p:cNvPr>
          <p:cNvCxnSpPr/>
          <p:nvPr/>
        </p:nvCxnSpPr>
        <p:spPr>
          <a:xfrm flipH="1">
            <a:off x="4119547" y="194245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88450D40-9210-E66F-6403-332D34D0B5E2}"/>
              </a:ext>
            </a:extLst>
          </p:cNvPr>
          <p:cNvSpPr txBox="1"/>
          <p:nvPr/>
        </p:nvSpPr>
        <p:spPr>
          <a:xfrm>
            <a:off x="3825625" y="180395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FB82F720-36BF-1834-C9C5-B76432014454}"/>
              </a:ext>
            </a:extLst>
          </p:cNvPr>
          <p:cNvCxnSpPr/>
          <p:nvPr/>
        </p:nvCxnSpPr>
        <p:spPr>
          <a:xfrm flipH="1">
            <a:off x="4142880" y="241060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5B627AE7-0DC7-203B-059A-B6FF6857A178}"/>
              </a:ext>
            </a:extLst>
          </p:cNvPr>
          <p:cNvSpPr txBox="1"/>
          <p:nvPr/>
        </p:nvSpPr>
        <p:spPr>
          <a:xfrm>
            <a:off x="3848960" y="227210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2DED8E40-A7D1-252B-1405-A21AF7F82673}"/>
              </a:ext>
            </a:extLst>
          </p:cNvPr>
          <p:cNvSpPr txBox="1"/>
          <p:nvPr/>
        </p:nvSpPr>
        <p:spPr>
          <a:xfrm>
            <a:off x="3764129" y="798475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圖片 70" descr="一張含有 螢幕擷取畫面, 黑色, 白色, 設計 的圖片&#10;&#10;AI 產生的內容可能不正確。">
            <a:extLst>
              <a:ext uri="{FF2B5EF4-FFF2-40B4-BE49-F238E27FC236}">
                <a16:creationId xmlns:a16="http://schemas.microsoft.com/office/drawing/2014/main" id="{D5DBF68B-92FD-B1A0-4DE4-8ECC18F89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8127" y="885827"/>
            <a:ext cx="1447800" cy="1790700"/>
          </a:xfrm>
          <a:prstGeom prst="rect">
            <a:avLst/>
          </a:prstGeom>
        </p:spPr>
      </p:pic>
      <p:cxnSp>
        <p:nvCxnSpPr>
          <p:cNvPr id="72" name="直線接點 71">
            <a:extLst>
              <a:ext uri="{FF2B5EF4-FFF2-40B4-BE49-F238E27FC236}">
                <a16:creationId xmlns:a16="http://schemas.microsoft.com/office/drawing/2014/main" id="{5ADD5A15-E1FD-E616-728C-9F7BA0EA4305}"/>
              </a:ext>
            </a:extLst>
          </p:cNvPr>
          <p:cNvCxnSpPr/>
          <p:nvPr/>
        </p:nvCxnSpPr>
        <p:spPr>
          <a:xfrm flipH="1">
            <a:off x="4125193" y="464825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D4AE3973-BF7C-3B1E-1533-AD41FAB30893}"/>
              </a:ext>
            </a:extLst>
          </p:cNvPr>
          <p:cNvSpPr txBox="1"/>
          <p:nvPr/>
        </p:nvSpPr>
        <p:spPr>
          <a:xfrm>
            <a:off x="3831273" y="451863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E8801E24-DD3A-6A3B-B7E8-0CBF698E3B88}"/>
              </a:ext>
            </a:extLst>
          </p:cNvPr>
          <p:cNvCxnSpPr/>
          <p:nvPr/>
        </p:nvCxnSpPr>
        <p:spPr>
          <a:xfrm flipH="1">
            <a:off x="4115863" y="454561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3E0B6D06-54ED-8BFD-5494-68B08E09E6B9}"/>
              </a:ext>
            </a:extLst>
          </p:cNvPr>
          <p:cNvSpPr txBox="1"/>
          <p:nvPr/>
        </p:nvSpPr>
        <p:spPr>
          <a:xfrm>
            <a:off x="3775993" y="4407119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9D0DC07F-649F-AFFC-87DC-06906FD1D10E}"/>
              </a:ext>
            </a:extLst>
          </p:cNvPr>
          <p:cNvCxnSpPr/>
          <p:nvPr/>
        </p:nvCxnSpPr>
        <p:spPr>
          <a:xfrm flipH="1">
            <a:off x="4122335" y="44508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9587C652-4AB5-F269-D502-644510E57DBD}"/>
              </a:ext>
            </a:extLst>
          </p:cNvPr>
          <p:cNvSpPr txBox="1"/>
          <p:nvPr/>
        </p:nvSpPr>
        <p:spPr>
          <a:xfrm>
            <a:off x="3771447" y="4312379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0E4E129F-55FA-1C71-2546-542B549623C0}"/>
              </a:ext>
            </a:extLst>
          </p:cNvPr>
          <p:cNvCxnSpPr/>
          <p:nvPr/>
        </p:nvCxnSpPr>
        <p:spPr>
          <a:xfrm flipH="1">
            <a:off x="4124603" y="438356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>
            <a:extLst>
              <a:ext uri="{FF2B5EF4-FFF2-40B4-BE49-F238E27FC236}">
                <a16:creationId xmlns:a16="http://schemas.microsoft.com/office/drawing/2014/main" id="{DF75CEB7-5587-3CCC-2E38-997233D9865C}"/>
              </a:ext>
            </a:extLst>
          </p:cNvPr>
          <p:cNvCxnSpPr/>
          <p:nvPr/>
        </p:nvCxnSpPr>
        <p:spPr>
          <a:xfrm flipH="1">
            <a:off x="4134295" y="478507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DB1C80C4-9830-71E5-53FC-5E6700BDCED5}"/>
              </a:ext>
            </a:extLst>
          </p:cNvPr>
          <p:cNvSpPr txBox="1"/>
          <p:nvPr/>
        </p:nvSpPr>
        <p:spPr>
          <a:xfrm>
            <a:off x="3840373" y="465545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直線接點 80">
            <a:extLst>
              <a:ext uri="{FF2B5EF4-FFF2-40B4-BE49-F238E27FC236}">
                <a16:creationId xmlns:a16="http://schemas.microsoft.com/office/drawing/2014/main" id="{47B594BC-D910-A30D-B1CD-31C38C699011}"/>
              </a:ext>
            </a:extLst>
          </p:cNvPr>
          <p:cNvCxnSpPr/>
          <p:nvPr/>
        </p:nvCxnSpPr>
        <p:spPr>
          <a:xfrm flipH="1">
            <a:off x="4125909" y="49394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978EC008-574F-D455-0CD9-CE6A39168D22}"/>
              </a:ext>
            </a:extLst>
          </p:cNvPr>
          <p:cNvSpPr txBox="1"/>
          <p:nvPr/>
        </p:nvSpPr>
        <p:spPr>
          <a:xfrm>
            <a:off x="3831989" y="480979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3" name="直線接點 82">
            <a:extLst>
              <a:ext uri="{FF2B5EF4-FFF2-40B4-BE49-F238E27FC236}">
                <a16:creationId xmlns:a16="http://schemas.microsoft.com/office/drawing/2014/main" id="{BD0462D3-E07B-25BF-58D6-BA450C21FD17}"/>
              </a:ext>
            </a:extLst>
          </p:cNvPr>
          <p:cNvCxnSpPr/>
          <p:nvPr/>
        </p:nvCxnSpPr>
        <p:spPr>
          <a:xfrm flipH="1">
            <a:off x="4115863" y="515829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8173BC02-1BAB-4CDB-D38F-6030659CCBC7}"/>
              </a:ext>
            </a:extLst>
          </p:cNvPr>
          <p:cNvSpPr txBox="1"/>
          <p:nvPr/>
        </p:nvSpPr>
        <p:spPr>
          <a:xfrm>
            <a:off x="3821943" y="501979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直線接點 84">
            <a:extLst>
              <a:ext uri="{FF2B5EF4-FFF2-40B4-BE49-F238E27FC236}">
                <a16:creationId xmlns:a16="http://schemas.microsoft.com/office/drawing/2014/main" id="{4D4316BA-6300-5EAB-A81B-915638E5BDE9}"/>
              </a:ext>
            </a:extLst>
          </p:cNvPr>
          <p:cNvCxnSpPr/>
          <p:nvPr/>
        </p:nvCxnSpPr>
        <p:spPr>
          <a:xfrm flipH="1">
            <a:off x="4134295" y="536900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E42A183F-0E32-311A-7922-02BB5B1FC97E}"/>
              </a:ext>
            </a:extLst>
          </p:cNvPr>
          <p:cNvSpPr txBox="1"/>
          <p:nvPr/>
        </p:nvSpPr>
        <p:spPr>
          <a:xfrm>
            <a:off x="3840373" y="523050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158FB1B5-4A11-77FA-BB1D-038C18300C8E}"/>
              </a:ext>
            </a:extLst>
          </p:cNvPr>
          <p:cNvCxnSpPr/>
          <p:nvPr/>
        </p:nvCxnSpPr>
        <p:spPr>
          <a:xfrm flipH="1">
            <a:off x="4157628" y="583715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0171F5C9-E1E6-D560-515E-E431024709F6}"/>
              </a:ext>
            </a:extLst>
          </p:cNvPr>
          <p:cNvSpPr txBox="1"/>
          <p:nvPr/>
        </p:nvSpPr>
        <p:spPr>
          <a:xfrm>
            <a:off x="3863708" y="569865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F3C6F357-E454-9F59-0A1D-B136EFACBEBE}"/>
              </a:ext>
            </a:extLst>
          </p:cNvPr>
          <p:cNvSpPr txBox="1"/>
          <p:nvPr/>
        </p:nvSpPr>
        <p:spPr>
          <a:xfrm>
            <a:off x="3778877" y="4225027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0" name="圖片 89" descr="一張含有 螢幕擷取畫面, 黑與白, 文字, 黑色 的圖片&#10;&#10;AI 產生的內容可能不正確。">
            <a:extLst>
              <a:ext uri="{FF2B5EF4-FFF2-40B4-BE49-F238E27FC236}">
                <a16:creationId xmlns:a16="http://schemas.microsoft.com/office/drawing/2014/main" id="{8439B72A-69CD-3893-DB67-86CCA4C2A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875" y="4312379"/>
            <a:ext cx="1460500" cy="1803400"/>
          </a:xfrm>
          <a:prstGeom prst="rect">
            <a:avLst/>
          </a:prstGeom>
        </p:spPr>
      </p:pic>
      <p:sp>
        <p:nvSpPr>
          <p:cNvPr id="91" name="矩形 90">
            <a:extLst>
              <a:ext uri="{FF2B5EF4-FFF2-40B4-BE49-F238E27FC236}">
                <a16:creationId xmlns:a16="http://schemas.microsoft.com/office/drawing/2014/main" id="{BDCF2B71-6EF8-DE37-BE84-590676079F63}"/>
              </a:ext>
            </a:extLst>
          </p:cNvPr>
          <p:cNvSpPr/>
          <p:nvPr/>
        </p:nvSpPr>
        <p:spPr>
          <a:xfrm>
            <a:off x="4272875" y="2405264"/>
            <a:ext cx="1433052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2" name="表格 91">
            <a:extLst>
              <a:ext uri="{FF2B5EF4-FFF2-40B4-BE49-F238E27FC236}">
                <a16:creationId xmlns:a16="http://schemas.microsoft.com/office/drawing/2014/main" id="{882E79F7-8A04-0597-4784-C050235A1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844124"/>
              </p:ext>
            </p:extLst>
          </p:nvPr>
        </p:nvGraphicFramePr>
        <p:xfrm>
          <a:off x="2783340" y="449431"/>
          <a:ext cx="292258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6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2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48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3" name="矩形 92">
            <a:extLst>
              <a:ext uri="{FF2B5EF4-FFF2-40B4-BE49-F238E27FC236}">
                <a16:creationId xmlns:a16="http://schemas.microsoft.com/office/drawing/2014/main" id="{4AB99012-8DF2-431F-4D67-1001C6773264}"/>
              </a:ext>
            </a:extLst>
          </p:cNvPr>
          <p:cNvSpPr/>
          <p:nvPr/>
        </p:nvSpPr>
        <p:spPr>
          <a:xfrm>
            <a:off x="4278903" y="4737909"/>
            <a:ext cx="1433052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4" name="表格 93">
            <a:extLst>
              <a:ext uri="{FF2B5EF4-FFF2-40B4-BE49-F238E27FC236}">
                <a16:creationId xmlns:a16="http://schemas.microsoft.com/office/drawing/2014/main" id="{3109906F-0C3D-4CDB-7F1D-2E72E502B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284380"/>
              </p:ext>
            </p:extLst>
          </p:nvPr>
        </p:nvGraphicFramePr>
        <p:xfrm>
          <a:off x="2836294" y="3903093"/>
          <a:ext cx="292258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6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2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48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C81ADACC-699B-86AF-B17C-1D98E32D8A75}"/>
              </a:ext>
            </a:extLst>
          </p:cNvPr>
          <p:cNvCxnSpPr/>
          <p:nvPr/>
        </p:nvCxnSpPr>
        <p:spPr>
          <a:xfrm flipH="1">
            <a:off x="7096814" y="121370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0C6B0C97-9FAB-07A4-173C-C1C952857EC5}"/>
              </a:ext>
            </a:extLst>
          </p:cNvPr>
          <p:cNvSpPr txBox="1"/>
          <p:nvPr/>
        </p:nvSpPr>
        <p:spPr>
          <a:xfrm>
            <a:off x="6802894" y="108408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線接點 97">
            <a:extLst>
              <a:ext uri="{FF2B5EF4-FFF2-40B4-BE49-F238E27FC236}">
                <a16:creationId xmlns:a16="http://schemas.microsoft.com/office/drawing/2014/main" id="{780C4199-9DEE-1EAD-4A73-7DC817579B59}"/>
              </a:ext>
            </a:extLst>
          </p:cNvPr>
          <p:cNvCxnSpPr/>
          <p:nvPr/>
        </p:nvCxnSpPr>
        <p:spPr>
          <a:xfrm flipH="1">
            <a:off x="7087484" y="111106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3F386B47-F248-E02B-BC9A-77DA0FD4B515}"/>
              </a:ext>
            </a:extLst>
          </p:cNvPr>
          <p:cNvSpPr txBox="1"/>
          <p:nvPr/>
        </p:nvSpPr>
        <p:spPr>
          <a:xfrm>
            <a:off x="6747614" y="972568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0" name="直線接點 99">
            <a:extLst>
              <a:ext uri="{FF2B5EF4-FFF2-40B4-BE49-F238E27FC236}">
                <a16:creationId xmlns:a16="http://schemas.microsoft.com/office/drawing/2014/main" id="{31358EB3-1A69-03F2-FDFC-75B346E6808D}"/>
              </a:ext>
            </a:extLst>
          </p:cNvPr>
          <p:cNvCxnSpPr/>
          <p:nvPr/>
        </p:nvCxnSpPr>
        <p:spPr>
          <a:xfrm flipH="1">
            <a:off x="7093956" y="101632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0FF6F4A8-0452-6F61-2DA5-C2AFB0FC671F}"/>
              </a:ext>
            </a:extLst>
          </p:cNvPr>
          <p:cNvSpPr txBox="1"/>
          <p:nvPr/>
        </p:nvSpPr>
        <p:spPr>
          <a:xfrm>
            <a:off x="6743068" y="877828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直線接點 101">
            <a:extLst>
              <a:ext uri="{FF2B5EF4-FFF2-40B4-BE49-F238E27FC236}">
                <a16:creationId xmlns:a16="http://schemas.microsoft.com/office/drawing/2014/main" id="{7E4A97EC-362F-FD9D-ABB7-4D90FEE3B685}"/>
              </a:ext>
            </a:extLst>
          </p:cNvPr>
          <p:cNvCxnSpPr/>
          <p:nvPr/>
        </p:nvCxnSpPr>
        <p:spPr>
          <a:xfrm flipH="1">
            <a:off x="7096224" y="94901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接點 102">
            <a:extLst>
              <a:ext uri="{FF2B5EF4-FFF2-40B4-BE49-F238E27FC236}">
                <a16:creationId xmlns:a16="http://schemas.microsoft.com/office/drawing/2014/main" id="{DFB47DE0-C8F3-074E-EB74-E6AF43031B96}"/>
              </a:ext>
            </a:extLst>
          </p:cNvPr>
          <p:cNvCxnSpPr/>
          <p:nvPr/>
        </p:nvCxnSpPr>
        <p:spPr>
          <a:xfrm flipH="1">
            <a:off x="7105916" y="135052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89CE0AE6-0E46-CD01-203D-270A0649F56F}"/>
              </a:ext>
            </a:extLst>
          </p:cNvPr>
          <p:cNvSpPr txBox="1"/>
          <p:nvPr/>
        </p:nvSpPr>
        <p:spPr>
          <a:xfrm>
            <a:off x="6811994" y="122090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直線接點 104">
            <a:extLst>
              <a:ext uri="{FF2B5EF4-FFF2-40B4-BE49-F238E27FC236}">
                <a16:creationId xmlns:a16="http://schemas.microsoft.com/office/drawing/2014/main" id="{7ECB4682-9ABA-45B9-BCE1-3702DB7E629F}"/>
              </a:ext>
            </a:extLst>
          </p:cNvPr>
          <p:cNvCxnSpPr/>
          <p:nvPr/>
        </p:nvCxnSpPr>
        <p:spPr>
          <a:xfrm flipH="1">
            <a:off x="7097530" y="150487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E75B0141-3AD9-CA8F-14BB-38838C09FB71}"/>
              </a:ext>
            </a:extLst>
          </p:cNvPr>
          <p:cNvSpPr txBox="1"/>
          <p:nvPr/>
        </p:nvSpPr>
        <p:spPr>
          <a:xfrm>
            <a:off x="6803610" y="137524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7" name="直線接點 106">
            <a:extLst>
              <a:ext uri="{FF2B5EF4-FFF2-40B4-BE49-F238E27FC236}">
                <a16:creationId xmlns:a16="http://schemas.microsoft.com/office/drawing/2014/main" id="{4F5484E5-FD4C-B020-AAC9-F7CD701E79DA}"/>
              </a:ext>
            </a:extLst>
          </p:cNvPr>
          <p:cNvCxnSpPr/>
          <p:nvPr/>
        </p:nvCxnSpPr>
        <p:spPr>
          <a:xfrm flipH="1">
            <a:off x="7087484" y="1723747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E4282672-EC18-7FC7-9996-B34093298CEA}"/>
              </a:ext>
            </a:extLst>
          </p:cNvPr>
          <p:cNvSpPr txBox="1"/>
          <p:nvPr/>
        </p:nvSpPr>
        <p:spPr>
          <a:xfrm>
            <a:off x="6793564" y="158524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id="{84817491-0572-3F95-2457-579F3F602898}"/>
              </a:ext>
            </a:extLst>
          </p:cNvPr>
          <p:cNvCxnSpPr/>
          <p:nvPr/>
        </p:nvCxnSpPr>
        <p:spPr>
          <a:xfrm flipH="1">
            <a:off x="7105916" y="193445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字方塊 109">
            <a:extLst>
              <a:ext uri="{FF2B5EF4-FFF2-40B4-BE49-F238E27FC236}">
                <a16:creationId xmlns:a16="http://schemas.microsoft.com/office/drawing/2014/main" id="{3485890C-AC4F-DA40-C3CB-7418A4624D62}"/>
              </a:ext>
            </a:extLst>
          </p:cNvPr>
          <p:cNvSpPr txBox="1"/>
          <p:nvPr/>
        </p:nvSpPr>
        <p:spPr>
          <a:xfrm>
            <a:off x="6811994" y="179595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1" name="直線接點 110">
            <a:extLst>
              <a:ext uri="{FF2B5EF4-FFF2-40B4-BE49-F238E27FC236}">
                <a16:creationId xmlns:a16="http://schemas.microsoft.com/office/drawing/2014/main" id="{4FDC6505-6F1B-13E3-FD78-866A5A9081D7}"/>
              </a:ext>
            </a:extLst>
          </p:cNvPr>
          <p:cNvCxnSpPr/>
          <p:nvPr/>
        </p:nvCxnSpPr>
        <p:spPr>
          <a:xfrm flipH="1">
            <a:off x="7129249" y="240260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F2C07B13-D7E9-0F5B-F431-BA7B9B467129}"/>
              </a:ext>
            </a:extLst>
          </p:cNvPr>
          <p:cNvSpPr txBox="1"/>
          <p:nvPr/>
        </p:nvSpPr>
        <p:spPr>
          <a:xfrm>
            <a:off x="6835329" y="226410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2642693E-F7FF-D2FA-1A93-18B783DA10BA}"/>
              </a:ext>
            </a:extLst>
          </p:cNvPr>
          <p:cNvSpPr txBox="1"/>
          <p:nvPr/>
        </p:nvSpPr>
        <p:spPr>
          <a:xfrm>
            <a:off x="6750498" y="790476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4" name="圖片 113" descr="一張含有 白色, 黑色, 黑與白 的圖片&#10;&#10;AI 產生的內容可能不正確。">
            <a:extLst>
              <a:ext uri="{FF2B5EF4-FFF2-40B4-BE49-F238E27FC236}">
                <a16:creationId xmlns:a16="http://schemas.microsoft.com/office/drawing/2014/main" id="{B1B14D07-6F14-EDBC-731C-5F61561A0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184" y="915552"/>
            <a:ext cx="1435100" cy="1790700"/>
          </a:xfrm>
          <a:prstGeom prst="rect">
            <a:avLst/>
          </a:prstGeom>
        </p:spPr>
      </p:pic>
      <p:cxnSp>
        <p:nvCxnSpPr>
          <p:cNvPr id="115" name="直線接點 114">
            <a:extLst>
              <a:ext uri="{FF2B5EF4-FFF2-40B4-BE49-F238E27FC236}">
                <a16:creationId xmlns:a16="http://schemas.microsoft.com/office/drawing/2014/main" id="{B79428A4-3F82-F813-3A7B-C49D94FB959D}"/>
              </a:ext>
            </a:extLst>
          </p:cNvPr>
          <p:cNvCxnSpPr/>
          <p:nvPr/>
        </p:nvCxnSpPr>
        <p:spPr>
          <a:xfrm flipH="1">
            <a:off x="7101731" y="46107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字方塊 115">
            <a:extLst>
              <a:ext uri="{FF2B5EF4-FFF2-40B4-BE49-F238E27FC236}">
                <a16:creationId xmlns:a16="http://schemas.microsoft.com/office/drawing/2014/main" id="{DFF5035C-CAFE-514D-7871-332591B2CA40}"/>
              </a:ext>
            </a:extLst>
          </p:cNvPr>
          <p:cNvSpPr txBox="1"/>
          <p:nvPr/>
        </p:nvSpPr>
        <p:spPr>
          <a:xfrm>
            <a:off x="6807811" y="448113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7" name="直線接點 116">
            <a:extLst>
              <a:ext uri="{FF2B5EF4-FFF2-40B4-BE49-F238E27FC236}">
                <a16:creationId xmlns:a16="http://schemas.microsoft.com/office/drawing/2014/main" id="{5FAC5D52-BD9C-224D-B749-19BF0BC25910}"/>
              </a:ext>
            </a:extLst>
          </p:cNvPr>
          <p:cNvCxnSpPr/>
          <p:nvPr/>
        </p:nvCxnSpPr>
        <p:spPr>
          <a:xfrm flipH="1">
            <a:off x="7092401" y="450812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文字方塊 117">
            <a:extLst>
              <a:ext uri="{FF2B5EF4-FFF2-40B4-BE49-F238E27FC236}">
                <a16:creationId xmlns:a16="http://schemas.microsoft.com/office/drawing/2014/main" id="{CEE0192E-FF43-0C0E-7940-E0D9CF22BA8B}"/>
              </a:ext>
            </a:extLst>
          </p:cNvPr>
          <p:cNvSpPr txBox="1"/>
          <p:nvPr/>
        </p:nvSpPr>
        <p:spPr>
          <a:xfrm>
            <a:off x="6752531" y="4369621"/>
            <a:ext cx="47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9" name="直線接點 118">
            <a:extLst>
              <a:ext uri="{FF2B5EF4-FFF2-40B4-BE49-F238E27FC236}">
                <a16:creationId xmlns:a16="http://schemas.microsoft.com/office/drawing/2014/main" id="{17155894-A803-1090-DCAA-A9096B705368}"/>
              </a:ext>
            </a:extLst>
          </p:cNvPr>
          <p:cNvCxnSpPr/>
          <p:nvPr/>
        </p:nvCxnSpPr>
        <p:spPr>
          <a:xfrm flipH="1">
            <a:off x="7098873" y="441338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字方塊 119">
            <a:extLst>
              <a:ext uri="{FF2B5EF4-FFF2-40B4-BE49-F238E27FC236}">
                <a16:creationId xmlns:a16="http://schemas.microsoft.com/office/drawing/2014/main" id="{5E20CF9C-6963-46AF-822A-95B457C8E9AB}"/>
              </a:ext>
            </a:extLst>
          </p:cNvPr>
          <p:cNvSpPr txBox="1"/>
          <p:nvPr/>
        </p:nvSpPr>
        <p:spPr>
          <a:xfrm>
            <a:off x="6747985" y="4274881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1" name="直線接點 120">
            <a:extLst>
              <a:ext uri="{FF2B5EF4-FFF2-40B4-BE49-F238E27FC236}">
                <a16:creationId xmlns:a16="http://schemas.microsoft.com/office/drawing/2014/main" id="{B22BE9BB-9EC0-E516-7715-BCA49EC17AD8}"/>
              </a:ext>
            </a:extLst>
          </p:cNvPr>
          <p:cNvCxnSpPr/>
          <p:nvPr/>
        </p:nvCxnSpPr>
        <p:spPr>
          <a:xfrm flipH="1">
            <a:off x="7101141" y="43460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>
            <a:extLst>
              <a:ext uri="{FF2B5EF4-FFF2-40B4-BE49-F238E27FC236}">
                <a16:creationId xmlns:a16="http://schemas.microsoft.com/office/drawing/2014/main" id="{C2344FE0-54E0-CA1C-DDA3-813BEF0B29FB}"/>
              </a:ext>
            </a:extLst>
          </p:cNvPr>
          <p:cNvCxnSpPr/>
          <p:nvPr/>
        </p:nvCxnSpPr>
        <p:spPr>
          <a:xfrm flipH="1">
            <a:off x="7110833" y="474757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字方塊 122">
            <a:extLst>
              <a:ext uri="{FF2B5EF4-FFF2-40B4-BE49-F238E27FC236}">
                <a16:creationId xmlns:a16="http://schemas.microsoft.com/office/drawing/2014/main" id="{6703777D-7CB1-B29C-E451-67D687FDD7BD}"/>
              </a:ext>
            </a:extLst>
          </p:cNvPr>
          <p:cNvSpPr txBox="1"/>
          <p:nvPr/>
        </p:nvSpPr>
        <p:spPr>
          <a:xfrm>
            <a:off x="6816911" y="461795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4" name="直線接點 123">
            <a:extLst>
              <a:ext uri="{FF2B5EF4-FFF2-40B4-BE49-F238E27FC236}">
                <a16:creationId xmlns:a16="http://schemas.microsoft.com/office/drawing/2014/main" id="{C1F233A4-5245-AA6D-F6AA-0220927DEA20}"/>
              </a:ext>
            </a:extLst>
          </p:cNvPr>
          <p:cNvCxnSpPr/>
          <p:nvPr/>
        </p:nvCxnSpPr>
        <p:spPr>
          <a:xfrm flipH="1">
            <a:off x="7102447" y="490192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字方塊 124">
            <a:extLst>
              <a:ext uri="{FF2B5EF4-FFF2-40B4-BE49-F238E27FC236}">
                <a16:creationId xmlns:a16="http://schemas.microsoft.com/office/drawing/2014/main" id="{4333CAA6-4F6F-940B-CBCE-A584A81478FF}"/>
              </a:ext>
            </a:extLst>
          </p:cNvPr>
          <p:cNvSpPr txBox="1"/>
          <p:nvPr/>
        </p:nvSpPr>
        <p:spPr>
          <a:xfrm>
            <a:off x="6808527" y="477230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直線接點 125">
            <a:extLst>
              <a:ext uri="{FF2B5EF4-FFF2-40B4-BE49-F238E27FC236}">
                <a16:creationId xmlns:a16="http://schemas.microsoft.com/office/drawing/2014/main" id="{1D007347-E8AE-1C46-D710-22FF2D1EDCE9}"/>
              </a:ext>
            </a:extLst>
          </p:cNvPr>
          <p:cNvCxnSpPr/>
          <p:nvPr/>
        </p:nvCxnSpPr>
        <p:spPr>
          <a:xfrm flipH="1">
            <a:off x="7092401" y="51208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25FDADF5-428B-6B3E-AC45-7DF6350A7F97}"/>
              </a:ext>
            </a:extLst>
          </p:cNvPr>
          <p:cNvSpPr txBox="1"/>
          <p:nvPr/>
        </p:nvSpPr>
        <p:spPr>
          <a:xfrm>
            <a:off x="6798481" y="498230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8" name="直線接點 127">
            <a:extLst>
              <a:ext uri="{FF2B5EF4-FFF2-40B4-BE49-F238E27FC236}">
                <a16:creationId xmlns:a16="http://schemas.microsoft.com/office/drawing/2014/main" id="{782E5473-275F-71EF-58DF-499BB296ED03}"/>
              </a:ext>
            </a:extLst>
          </p:cNvPr>
          <p:cNvCxnSpPr/>
          <p:nvPr/>
        </p:nvCxnSpPr>
        <p:spPr>
          <a:xfrm flipH="1">
            <a:off x="7110833" y="533150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文字方塊 128">
            <a:extLst>
              <a:ext uri="{FF2B5EF4-FFF2-40B4-BE49-F238E27FC236}">
                <a16:creationId xmlns:a16="http://schemas.microsoft.com/office/drawing/2014/main" id="{871E6719-DCF5-D4CC-0955-8251D4E9F648}"/>
              </a:ext>
            </a:extLst>
          </p:cNvPr>
          <p:cNvSpPr txBox="1"/>
          <p:nvPr/>
        </p:nvSpPr>
        <p:spPr>
          <a:xfrm>
            <a:off x="6816911" y="519300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0" name="直線接點 129">
            <a:extLst>
              <a:ext uri="{FF2B5EF4-FFF2-40B4-BE49-F238E27FC236}">
                <a16:creationId xmlns:a16="http://schemas.microsoft.com/office/drawing/2014/main" id="{6786612B-3F6D-9A37-BDA8-3BCB9ADB9645}"/>
              </a:ext>
            </a:extLst>
          </p:cNvPr>
          <p:cNvCxnSpPr/>
          <p:nvPr/>
        </p:nvCxnSpPr>
        <p:spPr>
          <a:xfrm flipH="1">
            <a:off x="7134166" y="579965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字方塊 130">
            <a:extLst>
              <a:ext uri="{FF2B5EF4-FFF2-40B4-BE49-F238E27FC236}">
                <a16:creationId xmlns:a16="http://schemas.microsoft.com/office/drawing/2014/main" id="{37702AE5-8F11-F64D-DBED-BA84DCA49D0C}"/>
              </a:ext>
            </a:extLst>
          </p:cNvPr>
          <p:cNvSpPr txBox="1"/>
          <p:nvPr/>
        </p:nvSpPr>
        <p:spPr>
          <a:xfrm>
            <a:off x="6840246" y="566115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文字方塊 131">
            <a:extLst>
              <a:ext uri="{FF2B5EF4-FFF2-40B4-BE49-F238E27FC236}">
                <a16:creationId xmlns:a16="http://schemas.microsoft.com/office/drawing/2014/main" id="{5CE4E9AA-71A4-53D9-EDBB-9A8820742A08}"/>
              </a:ext>
            </a:extLst>
          </p:cNvPr>
          <p:cNvSpPr txBox="1"/>
          <p:nvPr/>
        </p:nvSpPr>
        <p:spPr>
          <a:xfrm>
            <a:off x="6755415" y="4187529"/>
            <a:ext cx="486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" name="圖片 132" descr="一張含有 螢幕擷取畫面, 白色, 黑與白, 黑色 的圖片&#10;&#10;AI 產生的內容可能不正確。">
            <a:extLst>
              <a:ext uri="{FF2B5EF4-FFF2-40B4-BE49-F238E27FC236}">
                <a16:creationId xmlns:a16="http://schemas.microsoft.com/office/drawing/2014/main" id="{C1F022B7-C05E-9E21-B7EA-E78BD83F43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534" y="4309296"/>
            <a:ext cx="1422400" cy="1803400"/>
          </a:xfrm>
          <a:prstGeom prst="rect">
            <a:avLst/>
          </a:prstGeom>
        </p:spPr>
      </p:pic>
      <p:sp>
        <p:nvSpPr>
          <p:cNvPr id="134" name="矩形 133">
            <a:extLst>
              <a:ext uri="{FF2B5EF4-FFF2-40B4-BE49-F238E27FC236}">
                <a16:creationId xmlns:a16="http://schemas.microsoft.com/office/drawing/2014/main" id="{E7C41187-560F-B309-98AC-621309DEBFB3}"/>
              </a:ext>
            </a:extLst>
          </p:cNvPr>
          <p:cNvSpPr/>
          <p:nvPr/>
        </p:nvSpPr>
        <p:spPr>
          <a:xfrm>
            <a:off x="7227191" y="4718240"/>
            <a:ext cx="1433052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5" name="表格 134">
            <a:extLst>
              <a:ext uri="{FF2B5EF4-FFF2-40B4-BE49-F238E27FC236}">
                <a16:creationId xmlns:a16="http://schemas.microsoft.com/office/drawing/2014/main" id="{D769C292-7CDC-C0CC-2BE6-3AB5696F5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082239"/>
              </p:ext>
            </p:extLst>
          </p:nvPr>
        </p:nvGraphicFramePr>
        <p:xfrm>
          <a:off x="5772622" y="3812751"/>
          <a:ext cx="292258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6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2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48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6" name="矩形 135">
            <a:extLst>
              <a:ext uri="{FF2B5EF4-FFF2-40B4-BE49-F238E27FC236}">
                <a16:creationId xmlns:a16="http://schemas.microsoft.com/office/drawing/2014/main" id="{BE35CA3A-04CE-488A-ED29-52B0068A02A9}"/>
              </a:ext>
            </a:extLst>
          </p:cNvPr>
          <p:cNvSpPr/>
          <p:nvPr/>
        </p:nvSpPr>
        <p:spPr>
          <a:xfrm>
            <a:off x="7270305" y="2155960"/>
            <a:ext cx="1433052" cy="5174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7" name="表格 136">
            <a:extLst>
              <a:ext uri="{FF2B5EF4-FFF2-40B4-BE49-F238E27FC236}">
                <a16:creationId xmlns:a16="http://schemas.microsoft.com/office/drawing/2014/main" id="{638727E9-15AF-B94E-DE5E-41D6F1CFC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870851"/>
              </p:ext>
            </p:extLst>
          </p:nvPr>
        </p:nvGraphicFramePr>
        <p:xfrm>
          <a:off x="5757329" y="485414"/>
          <a:ext cx="292258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6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8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2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44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48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8" name="文字方塊 137">
            <a:extLst>
              <a:ext uri="{FF2B5EF4-FFF2-40B4-BE49-F238E27FC236}">
                <a16:creationId xmlns:a16="http://schemas.microsoft.com/office/drawing/2014/main" id="{2B82A1B0-CF8F-B5B3-CDBC-F3A1AB4E6187}"/>
              </a:ext>
            </a:extLst>
          </p:cNvPr>
          <p:cNvSpPr txBox="1"/>
          <p:nvPr/>
        </p:nvSpPr>
        <p:spPr>
          <a:xfrm>
            <a:off x="3145006" y="4747914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文字方塊 138">
            <a:extLst>
              <a:ext uri="{FF2B5EF4-FFF2-40B4-BE49-F238E27FC236}">
                <a16:creationId xmlns:a16="http://schemas.microsoft.com/office/drawing/2014/main" id="{92B5C880-9788-4B20-A255-E6502A06DAFC}"/>
              </a:ext>
            </a:extLst>
          </p:cNvPr>
          <p:cNvSpPr txBox="1"/>
          <p:nvPr/>
        </p:nvSpPr>
        <p:spPr>
          <a:xfrm>
            <a:off x="3053566" y="2197435"/>
            <a:ext cx="886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Cleaved caspase - 3</a:t>
            </a:r>
          </a:p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(17,19)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文字方塊 139">
            <a:extLst>
              <a:ext uri="{FF2B5EF4-FFF2-40B4-BE49-F238E27FC236}">
                <a16:creationId xmlns:a16="http://schemas.microsoft.com/office/drawing/2014/main" id="{7533E7C0-6A5C-E792-6CB5-8D53451D7D6A}"/>
              </a:ext>
            </a:extLst>
          </p:cNvPr>
          <p:cNvSpPr txBox="1"/>
          <p:nvPr/>
        </p:nvSpPr>
        <p:spPr>
          <a:xfrm>
            <a:off x="6039437" y="4764852"/>
            <a:ext cx="1062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文字方塊 140">
            <a:extLst>
              <a:ext uri="{FF2B5EF4-FFF2-40B4-BE49-F238E27FC236}">
                <a16:creationId xmlns:a16="http://schemas.microsoft.com/office/drawing/2014/main" id="{6D6C0BCD-0141-5216-7EFD-66CFF9C0DFA3}"/>
              </a:ext>
            </a:extLst>
          </p:cNvPr>
          <p:cNvSpPr txBox="1"/>
          <p:nvPr/>
        </p:nvSpPr>
        <p:spPr>
          <a:xfrm>
            <a:off x="6039437" y="2080177"/>
            <a:ext cx="886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Cleaved caspase - 3</a:t>
            </a:r>
          </a:p>
          <a:p>
            <a:pPr algn="r"/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(17,19)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514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5026FA18-9E9B-7D9B-006A-8F70227A89B9}"/>
              </a:ext>
            </a:extLst>
          </p:cNvPr>
          <p:cNvCxnSpPr/>
          <p:nvPr/>
        </p:nvCxnSpPr>
        <p:spPr>
          <a:xfrm flipH="1">
            <a:off x="1339392" y="15521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64859756-14F1-6615-8754-EC4CBBEDF392}"/>
              </a:ext>
            </a:extLst>
          </p:cNvPr>
          <p:cNvSpPr txBox="1"/>
          <p:nvPr/>
        </p:nvSpPr>
        <p:spPr>
          <a:xfrm>
            <a:off x="1045470" y="142249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E6D5A3E7-3A64-E7EE-9590-7A626955A010}"/>
              </a:ext>
            </a:extLst>
          </p:cNvPr>
          <p:cNvCxnSpPr/>
          <p:nvPr/>
        </p:nvCxnSpPr>
        <p:spPr>
          <a:xfrm flipH="1">
            <a:off x="1331006" y="18534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5F86489-A8A2-F2AB-2940-86CBBD392A11}"/>
              </a:ext>
            </a:extLst>
          </p:cNvPr>
          <p:cNvSpPr txBox="1"/>
          <p:nvPr/>
        </p:nvSpPr>
        <p:spPr>
          <a:xfrm>
            <a:off x="1037086" y="172378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66EE5C75-38D2-DC5B-CBE2-FCBD66BFB12F}"/>
              </a:ext>
            </a:extLst>
          </p:cNvPr>
          <p:cNvCxnSpPr/>
          <p:nvPr/>
        </p:nvCxnSpPr>
        <p:spPr>
          <a:xfrm flipH="1">
            <a:off x="1320960" y="228651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9F39B30-BF67-CC9B-2487-A491E4C057C2}"/>
              </a:ext>
            </a:extLst>
          </p:cNvPr>
          <p:cNvSpPr txBox="1"/>
          <p:nvPr/>
        </p:nvSpPr>
        <p:spPr>
          <a:xfrm>
            <a:off x="1027040" y="214801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9604AF1E-AB14-B3A1-A92E-D172E2DFE5A2}"/>
              </a:ext>
            </a:extLst>
          </p:cNvPr>
          <p:cNvCxnSpPr/>
          <p:nvPr/>
        </p:nvCxnSpPr>
        <p:spPr>
          <a:xfrm flipH="1">
            <a:off x="1339392" y="262863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4A95BEB6-3BA1-A46C-BB04-9EAD5F372C87}"/>
              </a:ext>
            </a:extLst>
          </p:cNvPr>
          <p:cNvSpPr txBox="1"/>
          <p:nvPr/>
        </p:nvSpPr>
        <p:spPr>
          <a:xfrm>
            <a:off x="1045470" y="249013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89789C11-A2F9-18BF-76B6-35A9884C4180}"/>
              </a:ext>
            </a:extLst>
          </p:cNvPr>
          <p:cNvCxnSpPr/>
          <p:nvPr/>
        </p:nvCxnSpPr>
        <p:spPr>
          <a:xfrm flipH="1">
            <a:off x="1393818" y="4415061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5721ACD6-64EF-8794-F39B-D7F086B28934}"/>
              </a:ext>
            </a:extLst>
          </p:cNvPr>
          <p:cNvSpPr txBox="1"/>
          <p:nvPr/>
        </p:nvSpPr>
        <p:spPr>
          <a:xfrm>
            <a:off x="1099896" y="428544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62538BE1-99F8-76D1-35AE-1F9D5A908CA5}"/>
              </a:ext>
            </a:extLst>
          </p:cNvPr>
          <p:cNvCxnSpPr/>
          <p:nvPr/>
        </p:nvCxnSpPr>
        <p:spPr>
          <a:xfrm flipH="1">
            <a:off x="1385432" y="470880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B7476075-3106-71A2-A9CC-ED9A6EE5BFA8}"/>
              </a:ext>
            </a:extLst>
          </p:cNvPr>
          <p:cNvSpPr txBox="1"/>
          <p:nvPr/>
        </p:nvSpPr>
        <p:spPr>
          <a:xfrm>
            <a:off x="1091512" y="4579177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2DB1EF50-4EE3-5BB9-1EBD-89AB3B59DC2F}"/>
              </a:ext>
            </a:extLst>
          </p:cNvPr>
          <p:cNvCxnSpPr/>
          <p:nvPr/>
        </p:nvCxnSpPr>
        <p:spPr>
          <a:xfrm flipH="1">
            <a:off x="1375386" y="505034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C118EBBB-D49D-B28D-4066-042AFC67317F}"/>
              </a:ext>
            </a:extLst>
          </p:cNvPr>
          <p:cNvSpPr txBox="1"/>
          <p:nvPr/>
        </p:nvSpPr>
        <p:spPr>
          <a:xfrm>
            <a:off x="1081466" y="4911841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EEBCBE31-7656-3CE4-5FEA-26BEC2D23FED}"/>
              </a:ext>
            </a:extLst>
          </p:cNvPr>
          <p:cNvCxnSpPr/>
          <p:nvPr/>
        </p:nvCxnSpPr>
        <p:spPr>
          <a:xfrm flipH="1">
            <a:off x="1393818" y="543388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6E4AFAE8-5123-2734-F440-5454DC09453A}"/>
              </a:ext>
            </a:extLst>
          </p:cNvPr>
          <p:cNvSpPr txBox="1"/>
          <p:nvPr/>
        </p:nvSpPr>
        <p:spPr>
          <a:xfrm>
            <a:off x="1099896" y="529538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6F6CED39-0196-60AC-6141-BDC7E859EBED}"/>
              </a:ext>
            </a:extLst>
          </p:cNvPr>
          <p:cNvSpPr txBox="1"/>
          <p:nvPr/>
        </p:nvSpPr>
        <p:spPr>
          <a:xfrm>
            <a:off x="334947" y="2315401"/>
            <a:ext cx="96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HO-1(32)</a:t>
            </a:r>
            <a:endParaRPr lang="zh-TW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5DC3B92-14A7-CB16-E0A3-6D777D84C5E4}"/>
              </a:ext>
            </a:extLst>
          </p:cNvPr>
          <p:cNvGraphicFramePr>
            <a:graphicFrameLocks noGrp="1"/>
          </p:cNvGraphicFramePr>
          <p:nvPr/>
        </p:nvGraphicFramePr>
        <p:xfrm>
          <a:off x="505548" y="894533"/>
          <a:ext cx="208635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73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5" name="圖片 54" descr="一張含有 abacus, 黑色, 螢幕擷取畫面, 正方形 的圖片&#10;&#10;AI 產生的內容可能不正確。">
            <a:extLst>
              <a:ext uri="{FF2B5EF4-FFF2-40B4-BE49-F238E27FC236}">
                <a16:creationId xmlns:a16="http://schemas.microsoft.com/office/drawing/2014/main" id="{42547672-DD52-3049-BCE5-6E09552FA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9351" y="1352620"/>
            <a:ext cx="1525105" cy="1326046"/>
          </a:xfrm>
          <a:prstGeom prst="rect">
            <a:avLst/>
          </a:prstGeom>
        </p:spPr>
      </p:pic>
      <p:sp>
        <p:nvSpPr>
          <p:cNvPr id="56" name="矩形 55">
            <a:extLst>
              <a:ext uri="{FF2B5EF4-FFF2-40B4-BE49-F238E27FC236}">
                <a16:creationId xmlns:a16="http://schemas.microsoft.com/office/drawing/2014/main" id="{BA44E7D8-4173-4537-2D0E-319B326CCB88}"/>
              </a:ext>
            </a:extLst>
          </p:cNvPr>
          <p:cNvSpPr/>
          <p:nvPr/>
        </p:nvSpPr>
        <p:spPr>
          <a:xfrm>
            <a:off x="1490078" y="2209394"/>
            <a:ext cx="1146328" cy="3124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圖片 57" descr="一張含有 螢幕擷取畫面, 白色, 黑色 的圖片&#10;&#10;AI 產生的內容可能不正確。">
            <a:extLst>
              <a:ext uri="{FF2B5EF4-FFF2-40B4-BE49-F238E27FC236}">
                <a16:creationId xmlns:a16="http://schemas.microsoft.com/office/drawing/2014/main" id="{DD1C8509-F379-BF53-BFDD-FBFE8C8EA8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8556" y="4285440"/>
            <a:ext cx="1485900" cy="1308100"/>
          </a:xfrm>
          <a:prstGeom prst="rect">
            <a:avLst/>
          </a:prstGeom>
        </p:spPr>
      </p:pic>
      <p:sp>
        <p:nvSpPr>
          <p:cNvPr id="59" name="矩形 58">
            <a:extLst>
              <a:ext uri="{FF2B5EF4-FFF2-40B4-BE49-F238E27FC236}">
                <a16:creationId xmlns:a16="http://schemas.microsoft.com/office/drawing/2014/main" id="{E1AE8397-7CDB-299B-ABDB-AA038AAEC110}"/>
              </a:ext>
            </a:extLst>
          </p:cNvPr>
          <p:cNvSpPr/>
          <p:nvPr/>
        </p:nvSpPr>
        <p:spPr>
          <a:xfrm>
            <a:off x="1518556" y="4531662"/>
            <a:ext cx="1117850" cy="1771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0" name="表格 59">
            <a:extLst>
              <a:ext uri="{FF2B5EF4-FFF2-40B4-BE49-F238E27FC236}">
                <a16:creationId xmlns:a16="http://schemas.microsoft.com/office/drawing/2014/main" id="{B3732587-AD34-72E8-1CA8-9313C6EBE86C}"/>
              </a:ext>
            </a:extLst>
          </p:cNvPr>
          <p:cNvGraphicFramePr>
            <a:graphicFrameLocks noGrp="1"/>
          </p:cNvGraphicFramePr>
          <p:nvPr/>
        </p:nvGraphicFramePr>
        <p:xfrm>
          <a:off x="515091" y="3888079"/>
          <a:ext cx="208635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73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57F0E313-563B-29D2-A9CF-01711EE1FA78}"/>
              </a:ext>
            </a:extLst>
          </p:cNvPr>
          <p:cNvCxnSpPr/>
          <p:nvPr/>
        </p:nvCxnSpPr>
        <p:spPr>
          <a:xfrm flipH="1">
            <a:off x="4017285" y="155211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2E24E901-0E44-74DF-2784-FB25BFD06E84}"/>
              </a:ext>
            </a:extLst>
          </p:cNvPr>
          <p:cNvSpPr txBox="1"/>
          <p:nvPr/>
        </p:nvSpPr>
        <p:spPr>
          <a:xfrm>
            <a:off x="3723363" y="142249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線接點 70">
            <a:extLst>
              <a:ext uri="{FF2B5EF4-FFF2-40B4-BE49-F238E27FC236}">
                <a16:creationId xmlns:a16="http://schemas.microsoft.com/office/drawing/2014/main" id="{5D7D9D90-4BE7-6869-2EAD-4F838D8D56E7}"/>
              </a:ext>
            </a:extLst>
          </p:cNvPr>
          <p:cNvCxnSpPr/>
          <p:nvPr/>
        </p:nvCxnSpPr>
        <p:spPr>
          <a:xfrm flipH="1">
            <a:off x="4008899" y="184585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A69BA25C-E46D-1EE3-A4DE-FD930B24B891}"/>
              </a:ext>
            </a:extLst>
          </p:cNvPr>
          <p:cNvSpPr txBox="1"/>
          <p:nvPr/>
        </p:nvSpPr>
        <p:spPr>
          <a:xfrm>
            <a:off x="3714979" y="171623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A03DA989-4D6F-1695-94EF-BC79A8DF15F8}"/>
              </a:ext>
            </a:extLst>
          </p:cNvPr>
          <p:cNvCxnSpPr/>
          <p:nvPr/>
        </p:nvCxnSpPr>
        <p:spPr>
          <a:xfrm flipH="1">
            <a:off x="3998853" y="21873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5A774A41-9E45-5D6B-4AF7-EA2405909281}"/>
              </a:ext>
            </a:extLst>
          </p:cNvPr>
          <p:cNvSpPr txBox="1"/>
          <p:nvPr/>
        </p:nvSpPr>
        <p:spPr>
          <a:xfrm>
            <a:off x="3704933" y="204889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70B91EA2-94D6-D137-153C-14331A809269}"/>
              </a:ext>
            </a:extLst>
          </p:cNvPr>
          <p:cNvCxnSpPr/>
          <p:nvPr/>
        </p:nvCxnSpPr>
        <p:spPr>
          <a:xfrm flipH="1">
            <a:off x="4017285" y="257094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906495A8-921F-E2DF-87B7-5E0FA737AA5E}"/>
              </a:ext>
            </a:extLst>
          </p:cNvPr>
          <p:cNvSpPr txBox="1"/>
          <p:nvPr/>
        </p:nvSpPr>
        <p:spPr>
          <a:xfrm>
            <a:off x="3723363" y="243244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2" name="表格 81">
            <a:extLst>
              <a:ext uri="{FF2B5EF4-FFF2-40B4-BE49-F238E27FC236}">
                <a16:creationId xmlns:a16="http://schemas.microsoft.com/office/drawing/2014/main" id="{7FF0ABF7-A37D-5306-AE20-F5144FC661FB}"/>
              </a:ext>
            </a:extLst>
          </p:cNvPr>
          <p:cNvGraphicFramePr>
            <a:graphicFrameLocks noGrp="1"/>
          </p:cNvGraphicFramePr>
          <p:nvPr/>
        </p:nvGraphicFramePr>
        <p:xfrm>
          <a:off x="3171570" y="908533"/>
          <a:ext cx="208635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73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7" name="圖片 86" descr="一張含有 螢幕擷取畫面, 黑色, 白色 的圖片&#10;&#10;AI 產生的內容可能不正確。">
            <a:extLst>
              <a:ext uri="{FF2B5EF4-FFF2-40B4-BE49-F238E27FC236}">
                <a16:creationId xmlns:a16="http://schemas.microsoft.com/office/drawing/2014/main" id="{A28B63D3-619F-45C4-6D7E-C13068468B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4171" y="1352963"/>
            <a:ext cx="1803400" cy="1473200"/>
          </a:xfrm>
          <a:prstGeom prst="rect">
            <a:avLst/>
          </a:prstGeom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0817B776-383E-BE76-48B0-4D7035C302D1}"/>
              </a:ext>
            </a:extLst>
          </p:cNvPr>
          <p:cNvSpPr/>
          <p:nvPr/>
        </p:nvSpPr>
        <p:spPr>
          <a:xfrm>
            <a:off x="4205294" y="2104188"/>
            <a:ext cx="1146328" cy="2462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B89D4784-0B67-07CA-CE80-AB3EF441AFDD}"/>
              </a:ext>
            </a:extLst>
          </p:cNvPr>
          <p:cNvCxnSpPr/>
          <p:nvPr/>
        </p:nvCxnSpPr>
        <p:spPr>
          <a:xfrm flipH="1">
            <a:off x="4087501" y="4425556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EBB9A81A-4EE0-A3D4-9AA6-FEDE19753172}"/>
              </a:ext>
            </a:extLst>
          </p:cNvPr>
          <p:cNvSpPr txBox="1"/>
          <p:nvPr/>
        </p:nvSpPr>
        <p:spPr>
          <a:xfrm>
            <a:off x="3793579" y="4295935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直線接點 90">
            <a:extLst>
              <a:ext uri="{FF2B5EF4-FFF2-40B4-BE49-F238E27FC236}">
                <a16:creationId xmlns:a16="http://schemas.microsoft.com/office/drawing/2014/main" id="{5267EF00-7DE8-ADDC-926C-61932D67AC62}"/>
              </a:ext>
            </a:extLst>
          </p:cNvPr>
          <p:cNvCxnSpPr/>
          <p:nvPr/>
        </p:nvCxnSpPr>
        <p:spPr>
          <a:xfrm flipH="1">
            <a:off x="4079115" y="471929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B19B6884-E209-B533-2853-0A834F615895}"/>
              </a:ext>
            </a:extLst>
          </p:cNvPr>
          <p:cNvSpPr txBox="1"/>
          <p:nvPr/>
        </p:nvSpPr>
        <p:spPr>
          <a:xfrm>
            <a:off x="3785195" y="458967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3" name="直線接點 92">
            <a:extLst>
              <a:ext uri="{FF2B5EF4-FFF2-40B4-BE49-F238E27FC236}">
                <a16:creationId xmlns:a16="http://schemas.microsoft.com/office/drawing/2014/main" id="{5848DA9E-8E6B-655E-CAC2-6ACDFB289791}"/>
              </a:ext>
            </a:extLst>
          </p:cNvPr>
          <p:cNvCxnSpPr/>
          <p:nvPr/>
        </p:nvCxnSpPr>
        <p:spPr>
          <a:xfrm flipH="1">
            <a:off x="4069069" y="5060835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字方塊 93">
            <a:extLst>
              <a:ext uri="{FF2B5EF4-FFF2-40B4-BE49-F238E27FC236}">
                <a16:creationId xmlns:a16="http://schemas.microsoft.com/office/drawing/2014/main" id="{C01266DA-B6CA-AE7D-9184-08BF9ED4898F}"/>
              </a:ext>
            </a:extLst>
          </p:cNvPr>
          <p:cNvSpPr txBox="1"/>
          <p:nvPr/>
        </p:nvSpPr>
        <p:spPr>
          <a:xfrm>
            <a:off x="3775149" y="492233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5" name="直線接點 94">
            <a:extLst>
              <a:ext uri="{FF2B5EF4-FFF2-40B4-BE49-F238E27FC236}">
                <a16:creationId xmlns:a16="http://schemas.microsoft.com/office/drawing/2014/main" id="{21E6370E-677C-2D99-C20B-2426EF1F6D46}"/>
              </a:ext>
            </a:extLst>
          </p:cNvPr>
          <p:cNvCxnSpPr/>
          <p:nvPr/>
        </p:nvCxnSpPr>
        <p:spPr>
          <a:xfrm flipH="1">
            <a:off x="4087501" y="544438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64242442-B178-61F7-5B76-711CFFC1775C}"/>
              </a:ext>
            </a:extLst>
          </p:cNvPr>
          <p:cNvSpPr txBox="1"/>
          <p:nvPr/>
        </p:nvSpPr>
        <p:spPr>
          <a:xfrm>
            <a:off x="3793579" y="530588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8" name="圖片 97" descr="一張含有 黑色, 螢幕擷取畫面, 黑與白, 白色 的圖片&#10;&#10;AI 產生的內容可能不正確。">
            <a:extLst>
              <a:ext uri="{FF2B5EF4-FFF2-40B4-BE49-F238E27FC236}">
                <a16:creationId xmlns:a16="http://schemas.microsoft.com/office/drawing/2014/main" id="{BB874902-09F2-E0B2-0CF1-AA986309CE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7461" y="4257791"/>
            <a:ext cx="1790110" cy="1308100"/>
          </a:xfrm>
          <a:prstGeom prst="rect">
            <a:avLst/>
          </a:prstGeom>
        </p:spPr>
      </p:pic>
      <p:sp>
        <p:nvSpPr>
          <p:cNvPr id="99" name="矩形 98">
            <a:extLst>
              <a:ext uri="{FF2B5EF4-FFF2-40B4-BE49-F238E27FC236}">
                <a16:creationId xmlns:a16="http://schemas.microsoft.com/office/drawing/2014/main" id="{78953D05-D0B3-6E1A-816B-1D49CE373F14}"/>
              </a:ext>
            </a:extLst>
          </p:cNvPr>
          <p:cNvSpPr/>
          <p:nvPr/>
        </p:nvSpPr>
        <p:spPr>
          <a:xfrm>
            <a:off x="4243918" y="4534798"/>
            <a:ext cx="1107704" cy="2462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0" name="表格 99">
            <a:extLst>
              <a:ext uri="{FF2B5EF4-FFF2-40B4-BE49-F238E27FC236}">
                <a16:creationId xmlns:a16="http://schemas.microsoft.com/office/drawing/2014/main" id="{1563BF8A-4854-882B-F1AC-2CF7002142D3}"/>
              </a:ext>
            </a:extLst>
          </p:cNvPr>
          <p:cNvGraphicFramePr>
            <a:graphicFrameLocks noGrp="1"/>
          </p:cNvGraphicFramePr>
          <p:nvPr/>
        </p:nvGraphicFramePr>
        <p:xfrm>
          <a:off x="3265264" y="3819708"/>
          <a:ext cx="208635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73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02" name="直線接點 101">
            <a:extLst>
              <a:ext uri="{FF2B5EF4-FFF2-40B4-BE49-F238E27FC236}">
                <a16:creationId xmlns:a16="http://schemas.microsoft.com/office/drawing/2014/main" id="{C8D02348-A092-B31F-4557-31E31B9857B2}"/>
              </a:ext>
            </a:extLst>
          </p:cNvPr>
          <p:cNvCxnSpPr/>
          <p:nvPr/>
        </p:nvCxnSpPr>
        <p:spPr>
          <a:xfrm flipH="1">
            <a:off x="7110661" y="1504840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6BEFB89D-61CB-0F67-0E3A-29E742517283}"/>
              </a:ext>
            </a:extLst>
          </p:cNvPr>
          <p:cNvSpPr txBox="1"/>
          <p:nvPr/>
        </p:nvSpPr>
        <p:spPr>
          <a:xfrm>
            <a:off x="6816739" y="1375219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直線接點 103">
            <a:extLst>
              <a:ext uri="{FF2B5EF4-FFF2-40B4-BE49-F238E27FC236}">
                <a16:creationId xmlns:a16="http://schemas.microsoft.com/office/drawing/2014/main" id="{9499C942-CE52-D365-1E3F-AC48EC54AD42}"/>
              </a:ext>
            </a:extLst>
          </p:cNvPr>
          <p:cNvCxnSpPr/>
          <p:nvPr/>
        </p:nvCxnSpPr>
        <p:spPr>
          <a:xfrm flipH="1">
            <a:off x="7102275" y="179857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F9CC314A-108E-A5F2-5757-C1DACE2338BA}"/>
              </a:ext>
            </a:extLst>
          </p:cNvPr>
          <p:cNvSpPr txBox="1"/>
          <p:nvPr/>
        </p:nvSpPr>
        <p:spPr>
          <a:xfrm>
            <a:off x="6808355" y="1668956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6" name="直線接點 105">
            <a:extLst>
              <a:ext uri="{FF2B5EF4-FFF2-40B4-BE49-F238E27FC236}">
                <a16:creationId xmlns:a16="http://schemas.microsoft.com/office/drawing/2014/main" id="{BC927B66-2AD2-A871-924E-6CF60E771EAA}"/>
              </a:ext>
            </a:extLst>
          </p:cNvPr>
          <p:cNvCxnSpPr/>
          <p:nvPr/>
        </p:nvCxnSpPr>
        <p:spPr>
          <a:xfrm flipH="1">
            <a:off x="7092229" y="2140119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FE0EDC76-199F-AB70-6F1F-A2A081B71687}"/>
              </a:ext>
            </a:extLst>
          </p:cNvPr>
          <p:cNvSpPr txBox="1"/>
          <p:nvPr/>
        </p:nvSpPr>
        <p:spPr>
          <a:xfrm>
            <a:off x="6798309" y="200162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直線接點 107">
            <a:extLst>
              <a:ext uri="{FF2B5EF4-FFF2-40B4-BE49-F238E27FC236}">
                <a16:creationId xmlns:a16="http://schemas.microsoft.com/office/drawing/2014/main" id="{DFD2E3F7-6204-7E84-3E83-0E70D6931746}"/>
              </a:ext>
            </a:extLst>
          </p:cNvPr>
          <p:cNvCxnSpPr/>
          <p:nvPr/>
        </p:nvCxnSpPr>
        <p:spPr>
          <a:xfrm flipH="1">
            <a:off x="7110661" y="2523668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3625C112-5BEC-29F5-DD5C-6BD4FA83E54A}"/>
              </a:ext>
            </a:extLst>
          </p:cNvPr>
          <p:cNvSpPr txBox="1"/>
          <p:nvPr/>
        </p:nvSpPr>
        <p:spPr>
          <a:xfrm>
            <a:off x="6816739" y="2385168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3" name="圖片 112" descr="一張含有 螢幕擷取畫面, 黑色, Rectangle, 黑與白 的圖片&#10;&#10;AI 產生的內容可能不正確。">
            <a:extLst>
              <a:ext uri="{FF2B5EF4-FFF2-40B4-BE49-F238E27FC236}">
                <a16:creationId xmlns:a16="http://schemas.microsoft.com/office/drawing/2014/main" id="{0A90D862-6214-BE41-2839-1BDC4F0598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0621" y="1305946"/>
            <a:ext cx="1150429" cy="1485900"/>
          </a:xfrm>
          <a:prstGeom prst="rect">
            <a:avLst/>
          </a:prstGeom>
        </p:spPr>
      </p:pic>
      <p:sp>
        <p:nvSpPr>
          <p:cNvPr id="114" name="矩形 113">
            <a:extLst>
              <a:ext uri="{FF2B5EF4-FFF2-40B4-BE49-F238E27FC236}">
                <a16:creationId xmlns:a16="http://schemas.microsoft.com/office/drawing/2014/main" id="{F462FAF1-D90B-F495-9A48-0C6C86F7627D}"/>
              </a:ext>
            </a:extLst>
          </p:cNvPr>
          <p:cNvSpPr/>
          <p:nvPr/>
        </p:nvSpPr>
        <p:spPr>
          <a:xfrm>
            <a:off x="7250794" y="2124730"/>
            <a:ext cx="1146328" cy="3077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5" name="表格 114">
            <a:extLst>
              <a:ext uri="{FF2B5EF4-FFF2-40B4-BE49-F238E27FC236}">
                <a16:creationId xmlns:a16="http://schemas.microsoft.com/office/drawing/2014/main" id="{70CE00DA-B21E-1CA5-2148-6749DE850830}"/>
              </a:ext>
            </a:extLst>
          </p:cNvPr>
          <p:cNvGraphicFramePr>
            <a:graphicFrameLocks noGrp="1"/>
          </p:cNvGraphicFramePr>
          <p:nvPr/>
        </p:nvGraphicFramePr>
        <p:xfrm>
          <a:off x="6279443" y="905810"/>
          <a:ext cx="208635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73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16" name="直線接點 115">
            <a:extLst>
              <a:ext uri="{FF2B5EF4-FFF2-40B4-BE49-F238E27FC236}">
                <a16:creationId xmlns:a16="http://schemas.microsoft.com/office/drawing/2014/main" id="{B66AA792-C9AB-A2D5-77BA-35E244350378}"/>
              </a:ext>
            </a:extLst>
          </p:cNvPr>
          <p:cNvCxnSpPr/>
          <p:nvPr/>
        </p:nvCxnSpPr>
        <p:spPr>
          <a:xfrm flipH="1">
            <a:off x="7123951" y="4334794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字方塊 116">
            <a:extLst>
              <a:ext uri="{FF2B5EF4-FFF2-40B4-BE49-F238E27FC236}">
                <a16:creationId xmlns:a16="http://schemas.microsoft.com/office/drawing/2014/main" id="{C848F92E-74DA-3700-314F-FEC9A6A2E1B3}"/>
              </a:ext>
            </a:extLst>
          </p:cNvPr>
          <p:cNvSpPr txBox="1"/>
          <p:nvPr/>
        </p:nvSpPr>
        <p:spPr>
          <a:xfrm>
            <a:off x="6830029" y="4205173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8" name="直線接點 117">
            <a:extLst>
              <a:ext uri="{FF2B5EF4-FFF2-40B4-BE49-F238E27FC236}">
                <a16:creationId xmlns:a16="http://schemas.microsoft.com/office/drawing/2014/main" id="{D9676112-946C-09F5-6A0A-DC451EF6C731}"/>
              </a:ext>
            </a:extLst>
          </p:cNvPr>
          <p:cNvCxnSpPr/>
          <p:nvPr/>
        </p:nvCxnSpPr>
        <p:spPr>
          <a:xfrm flipH="1">
            <a:off x="7115565" y="462853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字方塊 118">
            <a:extLst>
              <a:ext uri="{FF2B5EF4-FFF2-40B4-BE49-F238E27FC236}">
                <a16:creationId xmlns:a16="http://schemas.microsoft.com/office/drawing/2014/main" id="{08864EEC-3E31-65D9-FEE2-D8A0424E4CC6}"/>
              </a:ext>
            </a:extLst>
          </p:cNvPr>
          <p:cNvSpPr txBox="1"/>
          <p:nvPr/>
        </p:nvSpPr>
        <p:spPr>
          <a:xfrm>
            <a:off x="6821645" y="4498910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0" name="直線接點 119">
            <a:extLst>
              <a:ext uri="{FF2B5EF4-FFF2-40B4-BE49-F238E27FC236}">
                <a16:creationId xmlns:a16="http://schemas.microsoft.com/office/drawing/2014/main" id="{5CA2FB20-98D1-2210-5E4E-6FBB273D5654}"/>
              </a:ext>
            </a:extLst>
          </p:cNvPr>
          <p:cNvCxnSpPr/>
          <p:nvPr/>
        </p:nvCxnSpPr>
        <p:spPr>
          <a:xfrm flipH="1">
            <a:off x="7105519" y="4970073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字方塊 120">
            <a:extLst>
              <a:ext uri="{FF2B5EF4-FFF2-40B4-BE49-F238E27FC236}">
                <a16:creationId xmlns:a16="http://schemas.microsoft.com/office/drawing/2014/main" id="{6D463D02-99B5-4205-EFC3-323D1027638A}"/>
              </a:ext>
            </a:extLst>
          </p:cNvPr>
          <p:cNvSpPr txBox="1"/>
          <p:nvPr/>
        </p:nvSpPr>
        <p:spPr>
          <a:xfrm>
            <a:off x="6811599" y="4831574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2" name="直線接點 121">
            <a:extLst>
              <a:ext uri="{FF2B5EF4-FFF2-40B4-BE49-F238E27FC236}">
                <a16:creationId xmlns:a16="http://schemas.microsoft.com/office/drawing/2014/main" id="{53257603-3D57-DA09-FE16-947232277BCB}"/>
              </a:ext>
            </a:extLst>
          </p:cNvPr>
          <p:cNvCxnSpPr/>
          <p:nvPr/>
        </p:nvCxnSpPr>
        <p:spPr>
          <a:xfrm flipH="1">
            <a:off x="7123951" y="5353622"/>
            <a:ext cx="139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字方塊 122">
            <a:extLst>
              <a:ext uri="{FF2B5EF4-FFF2-40B4-BE49-F238E27FC236}">
                <a16:creationId xmlns:a16="http://schemas.microsoft.com/office/drawing/2014/main" id="{D6730A2E-ED5F-E53C-F6B0-D5AA0E208B69}"/>
              </a:ext>
            </a:extLst>
          </p:cNvPr>
          <p:cNvSpPr txBox="1"/>
          <p:nvPr/>
        </p:nvSpPr>
        <p:spPr>
          <a:xfrm>
            <a:off x="6830029" y="5215122"/>
            <a:ext cx="41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TW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7" name="圖片 126" descr="一張含有 螢幕擷取畫面, 黑色, 黑與白, 黑白攝影 的圖片&#10;&#10;AI 產生的內容可能不正確。">
            <a:extLst>
              <a:ext uri="{FF2B5EF4-FFF2-40B4-BE49-F238E27FC236}">
                <a16:creationId xmlns:a16="http://schemas.microsoft.com/office/drawing/2014/main" id="{ED118408-8DB5-3884-393A-87693CF6BD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8982" y="4238741"/>
            <a:ext cx="1148140" cy="1346200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33D33164-E735-9D16-EB00-E7FF6F847FB9}"/>
              </a:ext>
            </a:extLst>
          </p:cNvPr>
          <p:cNvSpPr/>
          <p:nvPr/>
        </p:nvSpPr>
        <p:spPr>
          <a:xfrm>
            <a:off x="7255525" y="4515416"/>
            <a:ext cx="1107704" cy="2462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9" name="表格 128">
            <a:extLst>
              <a:ext uri="{FF2B5EF4-FFF2-40B4-BE49-F238E27FC236}">
                <a16:creationId xmlns:a16="http://schemas.microsoft.com/office/drawing/2014/main" id="{3F8C1F1A-D5DC-F670-99B2-FB0644A49655}"/>
              </a:ext>
            </a:extLst>
          </p:cNvPr>
          <p:cNvGraphicFramePr>
            <a:graphicFrameLocks noGrp="1"/>
          </p:cNvGraphicFramePr>
          <p:nvPr/>
        </p:nvGraphicFramePr>
        <p:xfrm>
          <a:off x="6276871" y="3810673"/>
          <a:ext cx="2086358" cy="43300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73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9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70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Hyperoxia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JWH133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1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GPX4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siRNA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alt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DED3B4E8-CCDC-37D1-D446-D4C6FD2B667C}"/>
              </a:ext>
            </a:extLst>
          </p:cNvPr>
          <p:cNvSpPr txBox="1"/>
          <p:nvPr/>
        </p:nvSpPr>
        <p:spPr>
          <a:xfrm>
            <a:off x="238263" y="4508357"/>
            <a:ext cx="1062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77795C7-36BD-B64B-45C2-5B131C28E675}"/>
              </a:ext>
            </a:extLst>
          </p:cNvPr>
          <p:cNvSpPr txBox="1"/>
          <p:nvPr/>
        </p:nvSpPr>
        <p:spPr>
          <a:xfrm>
            <a:off x="3123642" y="2131174"/>
            <a:ext cx="96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HO-1(32)</a:t>
            </a:r>
            <a:endParaRPr lang="zh-TW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8BB4F23-012A-692D-A904-A421C8EC90A8}"/>
              </a:ext>
            </a:extLst>
          </p:cNvPr>
          <p:cNvSpPr txBox="1"/>
          <p:nvPr/>
        </p:nvSpPr>
        <p:spPr>
          <a:xfrm>
            <a:off x="3017573" y="4453322"/>
            <a:ext cx="1062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1A90DDE-1CE4-9668-08B5-CF78C75DD60E}"/>
              </a:ext>
            </a:extLst>
          </p:cNvPr>
          <p:cNvSpPr txBox="1"/>
          <p:nvPr/>
        </p:nvSpPr>
        <p:spPr>
          <a:xfrm>
            <a:off x="6168256" y="2124145"/>
            <a:ext cx="96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HO-1(32)</a:t>
            </a:r>
            <a:endParaRPr lang="zh-TW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05A1CD46-4F91-F414-F064-0F41BD66D0C6}"/>
              </a:ext>
            </a:extLst>
          </p:cNvPr>
          <p:cNvSpPr txBox="1"/>
          <p:nvPr/>
        </p:nvSpPr>
        <p:spPr>
          <a:xfrm>
            <a:off x="6070529" y="4388990"/>
            <a:ext cx="1062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TW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actin (42)</a:t>
            </a:r>
            <a:endParaRPr lang="zh-TW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4EA3CF2-56F7-1641-1F00-45706CE55122}"/>
              </a:ext>
            </a:extLst>
          </p:cNvPr>
          <p:cNvSpPr txBox="1"/>
          <p:nvPr/>
        </p:nvSpPr>
        <p:spPr>
          <a:xfrm>
            <a:off x="170630" y="20273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Figure 10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630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98DFC92-9CB7-8E95-5282-E6D8B4EC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89" y="945919"/>
            <a:ext cx="4215081" cy="5303996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059A4A16-A6D1-FF91-2023-7480D249CEBF}"/>
              </a:ext>
            </a:extLst>
          </p:cNvPr>
          <p:cNvSpPr txBox="1"/>
          <p:nvPr/>
        </p:nvSpPr>
        <p:spPr>
          <a:xfrm>
            <a:off x="691442" y="51535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Supplementary Fig. 2A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2448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754</TotalTime>
  <Words>3355</Words>
  <Application>Microsoft Office PowerPoint</Application>
  <PresentationFormat>如螢幕大小 (4:3)</PresentationFormat>
  <Paragraphs>2439</Paragraphs>
  <Slides>17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e2262</dc:creator>
  <cp:lastModifiedBy>士傑 朱</cp:lastModifiedBy>
  <cp:revision>9</cp:revision>
  <dcterms:created xsi:type="dcterms:W3CDTF">2025-12-28T09:51:50Z</dcterms:created>
  <dcterms:modified xsi:type="dcterms:W3CDTF">2026-03-28T01:51:32Z</dcterms:modified>
</cp:coreProperties>
</file>