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5" r:id="rId2"/>
    <p:sldId id="264" r:id="rId3"/>
  </p:sldIdLst>
  <p:sldSz cx="7559675" cy="1069181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46" autoAdjust="0"/>
    <p:restoredTop sz="94660"/>
  </p:normalViewPr>
  <p:slideViewPr>
    <p:cSldViewPr snapToGrid="0">
      <p:cViewPr>
        <p:scale>
          <a:sx n="50" d="100"/>
          <a:sy n="50" d="100"/>
        </p:scale>
        <p:origin x="2501" y="2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0D487-975F-47F8-8483-BD1FFED4394E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39166E-DF93-42B2-8D7E-B6EE944625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974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C66345-293B-4388-AB85-04F0D7145A3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678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532E1A-85C2-ADA5-A624-6378C89FA4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960" y="1749795"/>
            <a:ext cx="5669756" cy="3722335"/>
          </a:xfrm>
        </p:spPr>
        <p:txBody>
          <a:bodyPr anchor="b"/>
          <a:lstStyle>
            <a:lvl1pPr algn="ctr">
              <a:defRPr sz="457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FC49AA3-CE2D-66F5-EACA-D0FEDE032A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831"/>
            </a:lvl1pPr>
            <a:lvl2pPr marL="348889" indent="0" algn="ctr">
              <a:buNone/>
              <a:defRPr sz="1526"/>
            </a:lvl2pPr>
            <a:lvl3pPr marL="697779" indent="0" algn="ctr">
              <a:buNone/>
              <a:defRPr sz="1374"/>
            </a:lvl3pPr>
            <a:lvl4pPr marL="1046668" indent="0" algn="ctr">
              <a:buNone/>
              <a:defRPr sz="1221"/>
            </a:lvl4pPr>
            <a:lvl5pPr marL="1395557" indent="0" algn="ctr">
              <a:buNone/>
              <a:defRPr sz="1221"/>
            </a:lvl5pPr>
            <a:lvl6pPr marL="1744447" indent="0" algn="ctr">
              <a:buNone/>
              <a:defRPr sz="1221"/>
            </a:lvl6pPr>
            <a:lvl7pPr marL="2093336" indent="0" algn="ctr">
              <a:buNone/>
              <a:defRPr sz="1221"/>
            </a:lvl7pPr>
            <a:lvl8pPr marL="2442225" indent="0" algn="ctr">
              <a:buNone/>
              <a:defRPr sz="1221"/>
            </a:lvl8pPr>
            <a:lvl9pPr marL="2791115" indent="0" algn="ctr">
              <a:buNone/>
              <a:defRPr sz="1221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94C4AD-3F37-37E4-52DE-479B4A3D4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1A75B-28E0-4C31-9BF3-759B3636EB11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7C90C0-824A-C6F7-3E2D-817D898A4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9496EA-84BF-1818-809D-C85500548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CCF-B4FD-479D-ACE8-48A77758B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226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02E29B-A4BA-0631-7321-A8BCE365A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8941CC-B83A-3577-61E1-3950B9535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1A550B-F3B6-BB34-6768-7425AB158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1A75B-28E0-4C31-9BF3-759B3636EB11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857FE5-4516-C88F-A2B2-391F71525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EEA56A-A9B8-BC84-2105-CD262AC40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CCF-B4FD-479D-ACE8-48A77758B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063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1513DF-6095-2BF8-E1A3-2FDBBA5B3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90" y="2665532"/>
            <a:ext cx="6520220" cy="4447496"/>
          </a:xfrm>
        </p:spPr>
        <p:txBody>
          <a:bodyPr anchor="b"/>
          <a:lstStyle>
            <a:lvl1pPr>
              <a:defRPr sz="457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E797A0F-2CA2-7136-2936-ADD83C884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790" y="7155103"/>
            <a:ext cx="6520220" cy="2338833"/>
          </a:xfrm>
        </p:spPr>
        <p:txBody>
          <a:bodyPr/>
          <a:lstStyle>
            <a:lvl1pPr marL="0" indent="0">
              <a:buNone/>
              <a:defRPr sz="1831">
                <a:solidFill>
                  <a:schemeClr val="tx1">
                    <a:tint val="75000"/>
                  </a:schemeClr>
                </a:solidFill>
              </a:defRPr>
            </a:lvl1pPr>
            <a:lvl2pPr marL="348889" indent="0">
              <a:buNone/>
              <a:defRPr sz="1526">
                <a:solidFill>
                  <a:schemeClr val="tx1">
                    <a:tint val="75000"/>
                  </a:schemeClr>
                </a:solidFill>
              </a:defRPr>
            </a:lvl2pPr>
            <a:lvl3pPr marL="697779" indent="0">
              <a:buNone/>
              <a:defRPr sz="1374">
                <a:solidFill>
                  <a:schemeClr val="tx1">
                    <a:tint val="75000"/>
                  </a:schemeClr>
                </a:solidFill>
              </a:defRPr>
            </a:lvl3pPr>
            <a:lvl4pPr marL="1046668" indent="0">
              <a:buNone/>
              <a:defRPr sz="1221">
                <a:solidFill>
                  <a:schemeClr val="tx1">
                    <a:tint val="75000"/>
                  </a:schemeClr>
                </a:solidFill>
              </a:defRPr>
            </a:lvl4pPr>
            <a:lvl5pPr marL="1395557" indent="0">
              <a:buNone/>
              <a:defRPr sz="1221">
                <a:solidFill>
                  <a:schemeClr val="tx1">
                    <a:tint val="75000"/>
                  </a:schemeClr>
                </a:solidFill>
              </a:defRPr>
            </a:lvl5pPr>
            <a:lvl6pPr marL="1744447" indent="0">
              <a:buNone/>
              <a:defRPr sz="1221">
                <a:solidFill>
                  <a:schemeClr val="tx1">
                    <a:tint val="75000"/>
                  </a:schemeClr>
                </a:solidFill>
              </a:defRPr>
            </a:lvl6pPr>
            <a:lvl7pPr marL="2093336" indent="0">
              <a:buNone/>
              <a:defRPr sz="1221">
                <a:solidFill>
                  <a:schemeClr val="tx1">
                    <a:tint val="75000"/>
                  </a:schemeClr>
                </a:solidFill>
              </a:defRPr>
            </a:lvl7pPr>
            <a:lvl8pPr marL="2442225" indent="0">
              <a:buNone/>
              <a:defRPr sz="1221">
                <a:solidFill>
                  <a:schemeClr val="tx1">
                    <a:tint val="75000"/>
                  </a:schemeClr>
                </a:solidFill>
              </a:defRPr>
            </a:lvl8pPr>
            <a:lvl9pPr marL="2791115" indent="0">
              <a:buNone/>
              <a:defRPr sz="122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93E6136-0916-717A-8E2F-293236392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1A75B-28E0-4C31-9BF3-759B3636EB11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35C7D2E-FEC9-21D9-799D-E946C257E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037955-9122-5A8E-ADAB-F0CA5FCEA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CCF-B4FD-479D-ACE8-48A77758B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583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828E98-D1B8-41BC-D2D2-3B41D2DF7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336DF4-97F9-C53A-A32A-ADF9C334BF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676FA1-7662-28F7-B62B-FAF255283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7086" y="2846200"/>
            <a:ext cx="3212862" cy="67838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13B39C0-B214-2FDD-4595-1632BB2CA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1A75B-28E0-4C31-9BF3-759B3636EB11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1A60D1E-F50B-F317-AB34-B4123B7BD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4EBB4C1-BCC9-1AE0-1E63-708F6DC5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CCF-B4FD-479D-ACE8-48A77758B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018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CEFD80-B28F-05B9-8CB4-A8D266803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3" y="569242"/>
            <a:ext cx="6520220" cy="206659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4C85A7D-40BB-28D1-B7A1-9EB585CC16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12" y="2620980"/>
            <a:ext cx="3198097" cy="1284502"/>
          </a:xfrm>
        </p:spPr>
        <p:txBody>
          <a:bodyPr anchor="b"/>
          <a:lstStyle>
            <a:lvl1pPr marL="0" indent="0">
              <a:buNone/>
              <a:defRPr sz="1831" b="1"/>
            </a:lvl1pPr>
            <a:lvl2pPr marL="348889" indent="0">
              <a:buNone/>
              <a:defRPr sz="1526" b="1"/>
            </a:lvl2pPr>
            <a:lvl3pPr marL="697779" indent="0">
              <a:buNone/>
              <a:defRPr sz="1374" b="1"/>
            </a:lvl3pPr>
            <a:lvl4pPr marL="1046668" indent="0">
              <a:buNone/>
              <a:defRPr sz="1221" b="1"/>
            </a:lvl4pPr>
            <a:lvl5pPr marL="1395557" indent="0">
              <a:buNone/>
              <a:defRPr sz="1221" b="1"/>
            </a:lvl5pPr>
            <a:lvl6pPr marL="1744447" indent="0">
              <a:buNone/>
              <a:defRPr sz="1221" b="1"/>
            </a:lvl6pPr>
            <a:lvl7pPr marL="2093336" indent="0">
              <a:buNone/>
              <a:defRPr sz="1221" b="1"/>
            </a:lvl7pPr>
            <a:lvl8pPr marL="2442225" indent="0">
              <a:buNone/>
              <a:defRPr sz="1221" b="1"/>
            </a:lvl8pPr>
            <a:lvl9pPr marL="2791115" indent="0">
              <a:buNone/>
              <a:defRPr sz="122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B5AB246-2F0C-8762-C95C-ADCBED770D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12" y="3905482"/>
            <a:ext cx="3198097" cy="57443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94744C3-3EC7-8AC2-7FCA-9F2BB379E6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6" cy="1284502"/>
          </a:xfrm>
        </p:spPr>
        <p:txBody>
          <a:bodyPr anchor="b"/>
          <a:lstStyle>
            <a:lvl1pPr marL="0" indent="0">
              <a:buNone/>
              <a:defRPr sz="1831" b="1"/>
            </a:lvl1pPr>
            <a:lvl2pPr marL="348889" indent="0">
              <a:buNone/>
              <a:defRPr sz="1526" b="1"/>
            </a:lvl2pPr>
            <a:lvl3pPr marL="697779" indent="0">
              <a:buNone/>
              <a:defRPr sz="1374" b="1"/>
            </a:lvl3pPr>
            <a:lvl4pPr marL="1046668" indent="0">
              <a:buNone/>
              <a:defRPr sz="1221" b="1"/>
            </a:lvl4pPr>
            <a:lvl5pPr marL="1395557" indent="0">
              <a:buNone/>
              <a:defRPr sz="1221" b="1"/>
            </a:lvl5pPr>
            <a:lvl6pPr marL="1744447" indent="0">
              <a:buNone/>
              <a:defRPr sz="1221" b="1"/>
            </a:lvl6pPr>
            <a:lvl7pPr marL="2093336" indent="0">
              <a:buNone/>
              <a:defRPr sz="1221" b="1"/>
            </a:lvl7pPr>
            <a:lvl8pPr marL="2442225" indent="0">
              <a:buNone/>
              <a:defRPr sz="1221" b="1"/>
            </a:lvl8pPr>
            <a:lvl9pPr marL="2791115" indent="0">
              <a:buNone/>
              <a:defRPr sz="122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EDBAA97-93D4-FB5C-A9B7-F7251E9081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6" cy="57443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F79B69D-AFB5-075E-7DEF-AD1DB120A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1A75B-28E0-4C31-9BF3-759B3636EB11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8968701-7B11-A951-CD40-83E480731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46DFDA5-4B1D-5D9B-CDC2-09C50582A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CCF-B4FD-479D-ACE8-48A77758B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210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E92E97-1AA4-1626-A037-EFF846F9D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EB77791-CE7C-3046-4F12-FBA8421DA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1A75B-28E0-4C31-9BF3-759B3636EB11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E7742B2-1972-DB9B-42C8-57202EC41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D0E9F9-9390-CF8E-18C4-493EC24F0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CCF-B4FD-479D-ACE8-48A77758B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783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91DA4C1-4684-27A1-5ABA-E9E427710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1A75B-28E0-4C31-9BF3-759B3636EB11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AEFAC48-3331-69F8-F681-E8B326FDF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FDCC6C-B971-FE9A-80FB-B2AC1E489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CCF-B4FD-479D-ACE8-48A77758B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758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DE075E-4EEA-7D9A-6EC0-529BD6309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3" y="712788"/>
            <a:ext cx="2438192" cy="2494756"/>
          </a:xfrm>
        </p:spPr>
        <p:txBody>
          <a:bodyPr anchor="b"/>
          <a:lstStyle>
            <a:lvl1pPr>
              <a:defRPr sz="2442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AB643B-2610-959A-7A68-7EDD1ECC0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847" y="1539425"/>
            <a:ext cx="3827086" cy="7598117"/>
          </a:xfrm>
        </p:spPr>
        <p:txBody>
          <a:bodyPr/>
          <a:lstStyle>
            <a:lvl1pPr>
              <a:defRPr sz="2442"/>
            </a:lvl1pPr>
            <a:lvl2pPr>
              <a:defRPr sz="2137"/>
            </a:lvl2pPr>
            <a:lvl3pPr>
              <a:defRPr sz="1831"/>
            </a:lvl3pPr>
            <a:lvl4pPr>
              <a:defRPr sz="1526"/>
            </a:lvl4pPr>
            <a:lvl5pPr>
              <a:defRPr sz="1526"/>
            </a:lvl5pPr>
            <a:lvl6pPr>
              <a:defRPr sz="1526"/>
            </a:lvl6pPr>
            <a:lvl7pPr>
              <a:defRPr sz="1526"/>
            </a:lvl7pPr>
            <a:lvl8pPr>
              <a:defRPr sz="1526"/>
            </a:lvl8pPr>
            <a:lvl9pPr>
              <a:defRPr sz="152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F27925E-5856-3FEB-F260-047199467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3" y="3207544"/>
            <a:ext cx="2438192" cy="5942372"/>
          </a:xfrm>
        </p:spPr>
        <p:txBody>
          <a:bodyPr/>
          <a:lstStyle>
            <a:lvl1pPr marL="0" indent="0">
              <a:buNone/>
              <a:defRPr sz="1221"/>
            </a:lvl1pPr>
            <a:lvl2pPr marL="348889" indent="0">
              <a:buNone/>
              <a:defRPr sz="1068"/>
            </a:lvl2pPr>
            <a:lvl3pPr marL="697779" indent="0">
              <a:buNone/>
              <a:defRPr sz="916"/>
            </a:lvl3pPr>
            <a:lvl4pPr marL="1046668" indent="0">
              <a:buNone/>
              <a:defRPr sz="763"/>
            </a:lvl4pPr>
            <a:lvl5pPr marL="1395557" indent="0">
              <a:buNone/>
              <a:defRPr sz="763"/>
            </a:lvl5pPr>
            <a:lvl6pPr marL="1744447" indent="0">
              <a:buNone/>
              <a:defRPr sz="763"/>
            </a:lvl6pPr>
            <a:lvl7pPr marL="2093336" indent="0">
              <a:buNone/>
              <a:defRPr sz="763"/>
            </a:lvl7pPr>
            <a:lvl8pPr marL="2442225" indent="0">
              <a:buNone/>
              <a:defRPr sz="763"/>
            </a:lvl8pPr>
            <a:lvl9pPr marL="2791115" indent="0">
              <a:buNone/>
              <a:defRPr sz="7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AA56180-2397-9AAA-546F-5B61DA180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1A75B-28E0-4C31-9BF3-759B3636EB11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F4173FB-22C7-E297-7A5C-B6F3DA424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0B3093C-62C5-CEDB-ABA4-B4EFD1F2A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CCF-B4FD-479D-ACE8-48A77758B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366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526FCB-A563-1DA2-8FCC-7AE4B1E62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3" y="712788"/>
            <a:ext cx="2438192" cy="2494756"/>
          </a:xfrm>
        </p:spPr>
        <p:txBody>
          <a:bodyPr anchor="b"/>
          <a:lstStyle>
            <a:lvl1pPr>
              <a:defRPr sz="2442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6A5564C-7C6A-655C-8955-D06926773E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847" y="1539425"/>
            <a:ext cx="3827086" cy="7598117"/>
          </a:xfrm>
        </p:spPr>
        <p:txBody>
          <a:bodyPr/>
          <a:lstStyle>
            <a:lvl1pPr marL="0" indent="0">
              <a:buNone/>
              <a:defRPr sz="2442"/>
            </a:lvl1pPr>
            <a:lvl2pPr marL="348889" indent="0">
              <a:buNone/>
              <a:defRPr sz="2137"/>
            </a:lvl2pPr>
            <a:lvl3pPr marL="697779" indent="0">
              <a:buNone/>
              <a:defRPr sz="1831"/>
            </a:lvl3pPr>
            <a:lvl4pPr marL="1046668" indent="0">
              <a:buNone/>
              <a:defRPr sz="1526"/>
            </a:lvl4pPr>
            <a:lvl5pPr marL="1395557" indent="0">
              <a:buNone/>
              <a:defRPr sz="1526"/>
            </a:lvl5pPr>
            <a:lvl6pPr marL="1744447" indent="0">
              <a:buNone/>
              <a:defRPr sz="1526"/>
            </a:lvl6pPr>
            <a:lvl7pPr marL="2093336" indent="0">
              <a:buNone/>
              <a:defRPr sz="1526"/>
            </a:lvl7pPr>
            <a:lvl8pPr marL="2442225" indent="0">
              <a:buNone/>
              <a:defRPr sz="1526"/>
            </a:lvl8pPr>
            <a:lvl9pPr marL="2791115" indent="0">
              <a:buNone/>
              <a:defRPr sz="1526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BFDE664-DBFC-A779-2466-EFFD04263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3" y="3207544"/>
            <a:ext cx="2438192" cy="5942372"/>
          </a:xfrm>
        </p:spPr>
        <p:txBody>
          <a:bodyPr/>
          <a:lstStyle>
            <a:lvl1pPr marL="0" indent="0">
              <a:buNone/>
              <a:defRPr sz="1221"/>
            </a:lvl1pPr>
            <a:lvl2pPr marL="348889" indent="0">
              <a:buNone/>
              <a:defRPr sz="1068"/>
            </a:lvl2pPr>
            <a:lvl3pPr marL="697779" indent="0">
              <a:buNone/>
              <a:defRPr sz="916"/>
            </a:lvl3pPr>
            <a:lvl4pPr marL="1046668" indent="0">
              <a:buNone/>
              <a:defRPr sz="763"/>
            </a:lvl4pPr>
            <a:lvl5pPr marL="1395557" indent="0">
              <a:buNone/>
              <a:defRPr sz="763"/>
            </a:lvl5pPr>
            <a:lvl6pPr marL="1744447" indent="0">
              <a:buNone/>
              <a:defRPr sz="763"/>
            </a:lvl6pPr>
            <a:lvl7pPr marL="2093336" indent="0">
              <a:buNone/>
              <a:defRPr sz="763"/>
            </a:lvl7pPr>
            <a:lvl8pPr marL="2442225" indent="0">
              <a:buNone/>
              <a:defRPr sz="763"/>
            </a:lvl8pPr>
            <a:lvl9pPr marL="2791115" indent="0">
              <a:buNone/>
              <a:defRPr sz="7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78C7DAB-6C63-A088-889F-7EA88F6D5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1A75B-28E0-4C31-9BF3-759B3636EB11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6B51AE5-FD8D-682B-2E55-F3D13059A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CC1F257-E8A1-B216-B4F5-15A8CF9C5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CCF-B4FD-479D-ACE8-48A77758B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525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734724-6278-BA50-EC14-83D26AD2B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A362FE2-310B-54BD-5000-D0A79AA34A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262E0C-2D1D-F29E-92C4-FC1402179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1A75B-28E0-4C31-9BF3-759B3636EB11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803A9B-3408-5C3B-F20D-ECFC3B336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F6EC520-BB86-26C6-B889-19B1009FA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CCF-B4FD-479D-ACE8-48A77758B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820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9EF7C11-9F9E-73DF-A40D-68C3B4D98A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9892" y="569240"/>
            <a:ext cx="1630055" cy="90608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151E5F2-D0FE-8320-2CB4-96FA54ADC7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981D96-187B-B838-25D6-C85DD376F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1A75B-28E0-4C31-9BF3-759B3636EB11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1438BC-49E2-17D7-9062-63197643B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E0EC9E0-934E-D2F9-CB25-C3BE64992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DACCF-B4FD-479D-ACE8-48A77758B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55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4F4C2D8-8E1F-2388-58C6-A624DE723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1DB95B5-9B72-9467-5E1F-65B5F9823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D9E4CA-C3B0-0C36-57D1-8679A92F4C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1A75B-28E0-4C31-9BF3-759B3636EB11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4809EC-43B0-FB38-0B30-95118A4F92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911D1B-D736-AD42-4BD1-CA64E76A1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9021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DACCF-B4FD-479D-ACE8-48A77758BF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55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97779" rtl="0" eaLnBrk="1" latinLnBrk="0" hangingPunct="1">
        <a:lnSpc>
          <a:spcPct val="90000"/>
        </a:lnSpc>
        <a:spcBef>
          <a:spcPct val="0"/>
        </a:spcBef>
        <a:buNone/>
        <a:defRPr sz="33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445" indent="-174445" algn="l" defTabSz="697779" rtl="0" eaLnBrk="1" latinLnBrk="0" hangingPunct="1">
        <a:lnSpc>
          <a:spcPct val="90000"/>
        </a:lnSpc>
        <a:spcBef>
          <a:spcPts val="763"/>
        </a:spcBef>
        <a:buFont typeface="Arial" panose="020B0604020202020204" pitchFamily="34" charset="0"/>
        <a:buChar char="•"/>
        <a:defRPr sz="2137" kern="1200">
          <a:solidFill>
            <a:schemeClr val="tx1"/>
          </a:solidFill>
          <a:latin typeface="+mn-lt"/>
          <a:ea typeface="+mn-ea"/>
          <a:cs typeface="+mn-cs"/>
        </a:defRPr>
      </a:lvl1pPr>
      <a:lvl2pPr marL="523334" indent="-174445" algn="l" defTabSz="697779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831" kern="1200">
          <a:solidFill>
            <a:schemeClr val="tx1"/>
          </a:solidFill>
          <a:latin typeface="+mn-lt"/>
          <a:ea typeface="+mn-ea"/>
          <a:cs typeface="+mn-cs"/>
        </a:defRPr>
      </a:lvl2pPr>
      <a:lvl3pPr marL="872223" indent="-174445" algn="l" defTabSz="697779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526" kern="1200">
          <a:solidFill>
            <a:schemeClr val="tx1"/>
          </a:solidFill>
          <a:latin typeface="+mn-lt"/>
          <a:ea typeface="+mn-ea"/>
          <a:cs typeface="+mn-cs"/>
        </a:defRPr>
      </a:lvl3pPr>
      <a:lvl4pPr marL="1221113" indent="-174445" algn="l" defTabSz="697779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374" kern="1200">
          <a:solidFill>
            <a:schemeClr val="tx1"/>
          </a:solidFill>
          <a:latin typeface="+mn-lt"/>
          <a:ea typeface="+mn-ea"/>
          <a:cs typeface="+mn-cs"/>
        </a:defRPr>
      </a:lvl4pPr>
      <a:lvl5pPr marL="1570002" indent="-174445" algn="l" defTabSz="697779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374" kern="1200">
          <a:solidFill>
            <a:schemeClr val="tx1"/>
          </a:solidFill>
          <a:latin typeface="+mn-lt"/>
          <a:ea typeface="+mn-ea"/>
          <a:cs typeface="+mn-cs"/>
        </a:defRPr>
      </a:lvl5pPr>
      <a:lvl6pPr marL="1918891" indent="-174445" algn="l" defTabSz="697779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374" kern="1200">
          <a:solidFill>
            <a:schemeClr val="tx1"/>
          </a:solidFill>
          <a:latin typeface="+mn-lt"/>
          <a:ea typeface="+mn-ea"/>
          <a:cs typeface="+mn-cs"/>
        </a:defRPr>
      </a:lvl6pPr>
      <a:lvl7pPr marL="2267781" indent="-174445" algn="l" defTabSz="697779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374" kern="1200">
          <a:solidFill>
            <a:schemeClr val="tx1"/>
          </a:solidFill>
          <a:latin typeface="+mn-lt"/>
          <a:ea typeface="+mn-ea"/>
          <a:cs typeface="+mn-cs"/>
        </a:defRPr>
      </a:lvl7pPr>
      <a:lvl8pPr marL="2616670" indent="-174445" algn="l" defTabSz="697779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374" kern="1200">
          <a:solidFill>
            <a:schemeClr val="tx1"/>
          </a:solidFill>
          <a:latin typeface="+mn-lt"/>
          <a:ea typeface="+mn-ea"/>
          <a:cs typeface="+mn-cs"/>
        </a:defRPr>
      </a:lvl8pPr>
      <a:lvl9pPr marL="2965559" indent="-174445" algn="l" defTabSz="697779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sz="137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7779" rtl="0" eaLnBrk="1" latinLnBrk="0" hangingPunct="1">
        <a:defRPr sz="1374" kern="1200">
          <a:solidFill>
            <a:schemeClr val="tx1"/>
          </a:solidFill>
          <a:latin typeface="+mn-lt"/>
          <a:ea typeface="+mn-ea"/>
          <a:cs typeface="+mn-cs"/>
        </a:defRPr>
      </a:lvl1pPr>
      <a:lvl2pPr marL="348889" algn="l" defTabSz="697779" rtl="0" eaLnBrk="1" latinLnBrk="0" hangingPunct="1">
        <a:defRPr sz="1374" kern="1200">
          <a:solidFill>
            <a:schemeClr val="tx1"/>
          </a:solidFill>
          <a:latin typeface="+mn-lt"/>
          <a:ea typeface="+mn-ea"/>
          <a:cs typeface="+mn-cs"/>
        </a:defRPr>
      </a:lvl2pPr>
      <a:lvl3pPr marL="697779" algn="l" defTabSz="697779" rtl="0" eaLnBrk="1" latinLnBrk="0" hangingPunct="1">
        <a:defRPr sz="1374" kern="1200">
          <a:solidFill>
            <a:schemeClr val="tx1"/>
          </a:solidFill>
          <a:latin typeface="+mn-lt"/>
          <a:ea typeface="+mn-ea"/>
          <a:cs typeface="+mn-cs"/>
        </a:defRPr>
      </a:lvl3pPr>
      <a:lvl4pPr marL="1046668" algn="l" defTabSz="697779" rtl="0" eaLnBrk="1" latinLnBrk="0" hangingPunct="1">
        <a:defRPr sz="1374" kern="1200">
          <a:solidFill>
            <a:schemeClr val="tx1"/>
          </a:solidFill>
          <a:latin typeface="+mn-lt"/>
          <a:ea typeface="+mn-ea"/>
          <a:cs typeface="+mn-cs"/>
        </a:defRPr>
      </a:lvl4pPr>
      <a:lvl5pPr marL="1395557" algn="l" defTabSz="697779" rtl="0" eaLnBrk="1" latinLnBrk="0" hangingPunct="1">
        <a:defRPr sz="1374" kern="1200">
          <a:solidFill>
            <a:schemeClr val="tx1"/>
          </a:solidFill>
          <a:latin typeface="+mn-lt"/>
          <a:ea typeface="+mn-ea"/>
          <a:cs typeface="+mn-cs"/>
        </a:defRPr>
      </a:lvl5pPr>
      <a:lvl6pPr marL="1744447" algn="l" defTabSz="697779" rtl="0" eaLnBrk="1" latinLnBrk="0" hangingPunct="1">
        <a:defRPr sz="1374" kern="1200">
          <a:solidFill>
            <a:schemeClr val="tx1"/>
          </a:solidFill>
          <a:latin typeface="+mn-lt"/>
          <a:ea typeface="+mn-ea"/>
          <a:cs typeface="+mn-cs"/>
        </a:defRPr>
      </a:lvl6pPr>
      <a:lvl7pPr marL="2093336" algn="l" defTabSz="697779" rtl="0" eaLnBrk="1" latinLnBrk="0" hangingPunct="1">
        <a:defRPr sz="1374" kern="1200">
          <a:solidFill>
            <a:schemeClr val="tx1"/>
          </a:solidFill>
          <a:latin typeface="+mn-lt"/>
          <a:ea typeface="+mn-ea"/>
          <a:cs typeface="+mn-cs"/>
        </a:defRPr>
      </a:lvl7pPr>
      <a:lvl8pPr marL="2442225" algn="l" defTabSz="697779" rtl="0" eaLnBrk="1" latinLnBrk="0" hangingPunct="1">
        <a:defRPr sz="1374" kern="1200">
          <a:solidFill>
            <a:schemeClr val="tx1"/>
          </a:solidFill>
          <a:latin typeface="+mn-lt"/>
          <a:ea typeface="+mn-ea"/>
          <a:cs typeface="+mn-cs"/>
        </a:defRPr>
      </a:lvl8pPr>
      <a:lvl9pPr marL="2791115" algn="l" defTabSz="697779" rtl="0" eaLnBrk="1" latinLnBrk="0" hangingPunct="1">
        <a:defRPr sz="13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表格 58">
            <a:extLst>
              <a:ext uri="{FF2B5EF4-FFF2-40B4-BE49-F238E27FC236}">
                <a16:creationId xmlns:a16="http://schemas.microsoft.com/office/drawing/2014/main" id="{81B6E240-4220-A6F3-980C-6C9BDF4998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635855"/>
              </p:ext>
            </p:extLst>
          </p:nvPr>
        </p:nvGraphicFramePr>
        <p:xfrm>
          <a:off x="143062" y="3078166"/>
          <a:ext cx="7416613" cy="3165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8213">
                  <a:extLst>
                    <a:ext uri="{9D8B030D-6E8A-4147-A177-3AD203B41FA5}">
                      <a16:colId xmlns:a16="http://schemas.microsoft.com/office/drawing/2014/main" val="3862164399"/>
                    </a:ext>
                  </a:extLst>
                </a:gridCol>
                <a:gridCol w="776334">
                  <a:extLst>
                    <a:ext uri="{9D8B030D-6E8A-4147-A177-3AD203B41FA5}">
                      <a16:colId xmlns:a16="http://schemas.microsoft.com/office/drawing/2014/main" val="4104621750"/>
                    </a:ext>
                  </a:extLst>
                </a:gridCol>
                <a:gridCol w="900066">
                  <a:extLst>
                    <a:ext uri="{9D8B030D-6E8A-4147-A177-3AD203B41FA5}">
                      <a16:colId xmlns:a16="http://schemas.microsoft.com/office/drawing/2014/main" val="1589418725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342574496"/>
                    </a:ext>
                  </a:extLst>
                </a:gridCol>
                <a:gridCol w="784860">
                  <a:extLst>
                    <a:ext uri="{9D8B030D-6E8A-4147-A177-3AD203B41FA5}">
                      <a16:colId xmlns:a16="http://schemas.microsoft.com/office/drawing/2014/main" val="1012644789"/>
                    </a:ext>
                  </a:extLst>
                </a:gridCol>
                <a:gridCol w="794002">
                  <a:extLst>
                    <a:ext uri="{9D8B030D-6E8A-4147-A177-3AD203B41FA5}">
                      <a16:colId xmlns:a16="http://schemas.microsoft.com/office/drawing/2014/main" val="2978553544"/>
                    </a:ext>
                  </a:extLst>
                </a:gridCol>
                <a:gridCol w="426720">
                  <a:extLst>
                    <a:ext uri="{9D8B030D-6E8A-4147-A177-3AD203B41FA5}">
                      <a16:colId xmlns:a16="http://schemas.microsoft.com/office/drawing/2014/main" val="13378743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8803866"/>
                    </a:ext>
                  </a:extLst>
                </a:gridCol>
                <a:gridCol w="958598">
                  <a:extLst>
                    <a:ext uri="{9D8B030D-6E8A-4147-A177-3AD203B41FA5}">
                      <a16:colId xmlns:a16="http://schemas.microsoft.com/office/drawing/2014/main" val="1645016940"/>
                    </a:ext>
                  </a:extLst>
                </a:gridCol>
                <a:gridCol w="426720">
                  <a:extLst>
                    <a:ext uri="{9D8B030D-6E8A-4147-A177-3AD203B41FA5}">
                      <a16:colId xmlns:a16="http://schemas.microsoft.com/office/drawing/2014/main" val="152255037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endParaRPr lang="zh-CN" altLang="en-US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anchor="ctr" anchorCtr="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1-year follow-up</a:t>
                      </a:r>
                    </a:p>
                  </a:txBody>
                  <a:tcPr marL="0" marR="0" marT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756117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1.5-year follow-up</a:t>
                      </a:r>
                    </a:p>
                  </a:txBody>
                  <a:tcPr marL="0" marR="0" marT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756117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2-year follow-up</a:t>
                      </a:r>
                    </a:p>
                  </a:txBody>
                  <a:tcPr marL="0" marR="0" marT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132329"/>
                  </a:ext>
                </a:extLst>
              </a:tr>
              <a:tr h="18542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Control</a:t>
                      </a:r>
                      <a:endParaRPr lang="zh-CN" sz="1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34925" anchor="ctr" anchorCtr="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Long-COVID</a:t>
                      </a:r>
                      <a:endParaRPr lang="zh-CN" sz="1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34925" anchor="ctr" anchorCtr="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000" b="0" i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P</a:t>
                      </a:r>
                      <a:endParaRPr lang="zh-CN" sz="1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34925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Control</a:t>
                      </a:r>
                      <a:endParaRPr lang="zh-CN" sz="1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34925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Long-COVID</a:t>
                      </a:r>
                      <a:endParaRPr lang="zh-CN" sz="1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34925" anchor="ctr" anchorCtr="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000" b="0" i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P</a:t>
                      </a:r>
                      <a:endParaRPr lang="zh-CN" sz="1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34925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Control</a:t>
                      </a:r>
                      <a:endParaRPr lang="zh-CN" sz="1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34925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Long-COVID</a:t>
                      </a:r>
                      <a:endParaRPr lang="zh-CN" sz="1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34925" anchor="ctr" anchorCtr="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000" b="0" i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P</a:t>
                      </a:r>
                      <a:endParaRPr lang="zh-CN" sz="1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34925" anchor="ctr" anchorCtr="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037471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eaLnBrk="0" fontAlgn="t" hangingPunct="0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Cough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2.5 (1.0-3.0)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3.0 (1.0-3.0)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0.596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 (0.0-2.5)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2.0 (1.0-3.0)</a:t>
                      </a:r>
                    </a:p>
                  </a:txBody>
                  <a:tcPr marL="0" marR="0" marT="0" marB="0" anchor="ctr" anchorCtr="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0.291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 (0.0-2.0)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2.0 (1.0-3.0)</a:t>
                      </a:r>
                    </a:p>
                  </a:txBody>
                  <a:tcPr marL="0" marR="0" marT="0" marB="0" anchor="ctr" anchorCtr="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0.146</a:t>
                      </a:r>
                    </a:p>
                  </a:txBody>
                  <a:tcPr marL="0" marR="0" marT="0" marB="0" anchor="ctr" anchorCtr="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018734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Phlegm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3.0 (1.0-4.0)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3.0 (2.0-4.0)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0.814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 (0.0-2.0)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2.0 (1.0-3.0)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0.257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 (0.0-3.0)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 (1.0-3.0)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0.304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126208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Chest tightness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 (0.0-2.0)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2.0 (1.0-3.0)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0.003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 (0.0-1.0)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 (0.0-2.0)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0.155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 (0.0-0.75)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2.0 (0.0-3.0)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0.015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705774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Breathlessness going up hills/stairs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2.0 (0.0-3.0)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3.0 (2.0-4.0)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0.004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 (0.0-2.5)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2.0 (0.0-4.0)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0.191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 (0.0-1.0)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3.0 (1.0-4.0)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0.028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480773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Activity limitation at home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 (0.0-0.2)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2.0 (0.0-3.0)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 (0.0-1.5)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 (0.0-2.0)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0.255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 (0.0-2.0)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2.0 (0.0-4.0)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0.008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743257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Confidence leaving home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 (0.0-1.0)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2.0 (0.0-3.0)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 (0.0-0.0)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 (0.0-3.0)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0.019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 (0.0-1.3)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3.0 (1.0-3.4)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 0.001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166665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Sleep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1.5 (0.0-3.0)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3.0 (1.0-4.0)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0.003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2.0 (0.5-3.0)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3.0 (2.0-3.0)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0.057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3.0 (2.0-4.0)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4.0 (3.0-4.4)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0.029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421591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Energy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 (0.0-2.0)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3.0 (1.0-3.0)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&lt; 0.001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 (1.0-2.0)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2.0 (1.0-3.0)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 0.001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2.0 (1.0-3.0)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3.0 (2.0-3.0)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0.008</a:t>
                      </a:r>
                    </a:p>
                  </a:txBody>
                  <a:tcPr marL="0" marR="0" marT="0" marB="0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901333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10.0 (7.0-15.0)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18.0 (13.0-23.0)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 0.001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8.0 (4.0-12.5)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11.0 (9.0-18.0)</a:t>
                      </a:r>
                    </a:p>
                  </a:txBody>
                  <a:tcPr marL="0" marR="0" marT="0" marB="0" anchor="ctr" anchorCtr="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0.004</a:t>
                      </a:r>
                    </a:p>
                  </a:txBody>
                  <a:tcPr marL="0" marR="0" marT="0" marB="0" anchor="ctr" anchorCtr="1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6.0 (2.0-10.0)</a:t>
                      </a:r>
                    </a:p>
                  </a:txBody>
                  <a:tcPr marL="0" marR="0" marT="0" marB="0"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13.0 (8.0-18.00)</a:t>
                      </a:r>
                    </a:p>
                  </a:txBody>
                  <a:tcPr marL="0" marR="0" marT="0" marB="0" anchor="ctr" anchorCtr="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&lt; 0.001</a:t>
                      </a:r>
                    </a:p>
                  </a:txBody>
                  <a:tcPr marL="0" marR="0" marT="0" marB="0" anchor="ctr" anchorCtr="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9221874"/>
                  </a:ext>
                </a:extLst>
              </a:tr>
            </a:tbl>
          </a:graphicData>
        </a:graphic>
      </p:graphicFrame>
      <p:sp>
        <p:nvSpPr>
          <p:cNvPr id="65" name="Rectangle 2">
            <a:extLst>
              <a:ext uri="{FF2B5EF4-FFF2-40B4-BE49-F238E27FC236}">
                <a16:creationId xmlns:a16="http://schemas.microsoft.com/office/drawing/2014/main" id="{D280ED85-6A2D-4869-5DD8-B55999F41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61" y="6292619"/>
            <a:ext cx="741661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00" b="1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Supplementary Table 1. Comparison of </a:t>
            </a:r>
            <a:r>
              <a:rPr lang="en-US" altLang="zh-CN" sz="1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 scores between the two groups </a:t>
            </a:r>
            <a:r>
              <a:rPr lang="en-US" altLang="zh-CN" sz="1000" b="1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at the three follow-up visits (1-, 1.5-, and 2-years post-SARS-CoV-2 infection). </a:t>
            </a:r>
            <a:r>
              <a:rPr lang="en-US" altLang="zh-CN" sz="10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Note. The date are presented as the median (IQR). </a:t>
            </a:r>
            <a:r>
              <a:rPr lang="en-US" altLang="zh-CN" sz="1000" i="1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10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values were calculated using the Mann-Whitney U test. A two-sided </a:t>
            </a:r>
            <a:r>
              <a:rPr lang="en-US" altLang="zh-CN" sz="1000" i="1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10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value less than 0.05 was considered statistically significant. Abbreviations: CAT, COPD Assessment Test.</a:t>
            </a:r>
          </a:p>
        </p:txBody>
      </p:sp>
    </p:spTree>
    <p:extLst>
      <p:ext uri="{BB962C8B-B14F-4D97-AF65-F5344CB8AC3E}">
        <p14:creationId xmlns:p14="http://schemas.microsoft.com/office/powerpoint/2010/main" val="2290682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CE54E943-B759-89A7-F9D5-6F0D84CEF245}"/>
              </a:ext>
            </a:extLst>
          </p:cNvPr>
          <p:cNvGraphicFramePr>
            <a:graphicFrameLocks noGrp="1"/>
          </p:cNvGraphicFramePr>
          <p:nvPr/>
        </p:nvGraphicFramePr>
        <p:xfrm>
          <a:off x="1189264" y="2861720"/>
          <a:ext cx="5401413" cy="3901120"/>
        </p:xfrm>
        <a:graphic>
          <a:graphicData uri="http://schemas.openxmlformats.org/drawingml/2006/table">
            <a:tbl>
              <a:tblPr firstRow="1" bandRow="1"/>
              <a:tblGrid>
                <a:gridCol w="1058365">
                  <a:extLst>
                    <a:ext uri="{9D8B030D-6E8A-4147-A177-3AD203B41FA5}">
                      <a16:colId xmlns:a16="http://schemas.microsoft.com/office/drawing/2014/main" val="3886516912"/>
                    </a:ext>
                  </a:extLst>
                </a:gridCol>
                <a:gridCol w="1987535">
                  <a:extLst>
                    <a:ext uri="{9D8B030D-6E8A-4147-A177-3AD203B41FA5}">
                      <a16:colId xmlns:a16="http://schemas.microsoft.com/office/drawing/2014/main" val="125722378"/>
                    </a:ext>
                  </a:extLst>
                </a:gridCol>
                <a:gridCol w="1572540">
                  <a:extLst>
                    <a:ext uri="{9D8B030D-6E8A-4147-A177-3AD203B41FA5}">
                      <a16:colId xmlns:a16="http://schemas.microsoft.com/office/drawing/2014/main" val="414986648"/>
                    </a:ext>
                  </a:extLst>
                </a:gridCol>
                <a:gridCol w="782973">
                  <a:extLst>
                    <a:ext uri="{9D8B030D-6E8A-4147-A177-3AD203B41FA5}">
                      <a16:colId xmlns:a16="http://schemas.microsoft.com/office/drawing/2014/main" val="175372603"/>
                    </a:ext>
                  </a:extLst>
                </a:gridCol>
              </a:tblGrid>
              <a:tr h="2437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Characteristic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Control</a:t>
                      </a: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Long-COVID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i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0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Value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4223966"/>
                  </a:ext>
                </a:extLst>
              </a:tr>
              <a:tr h="24378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RBC (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  <a:sym typeface="Wingdings 2" panose="05020102010507070707" pitchFamily="18" charset="2"/>
                        </a:rPr>
                        <a:t>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000" kern="10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9667" marR="9523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4.77 (4.43-5.10)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4.87 (4.56-5.09)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0.428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2416777"/>
                  </a:ext>
                </a:extLst>
              </a:tr>
              <a:tr h="2437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WBC (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Arial" panose="020B0604020202020204" pitchFamily="34" charset="0"/>
                          <a:sym typeface="Wingdings 2" panose="05020102010507070707" pitchFamily="18" charset="2"/>
                        </a:rPr>
                        <a:t>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000" kern="100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6.43 (5.39-7.56)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6.16 (5.15-7.65)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0.952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6799672"/>
                  </a:ext>
                </a:extLst>
              </a:tr>
              <a:tr h="2437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NEUT%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62.55 (57.85-67.35)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64.50 (57.20-70.30)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0.505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565980"/>
                  </a:ext>
                </a:extLst>
              </a:tr>
              <a:tr h="2437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LYMPH%</a:t>
                      </a:r>
                      <a:endParaRPr lang="zh-CN" sz="1000" kern="10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27.65 (21.50-31.80)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24.80 (21.35-32.15)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0.755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490285"/>
                  </a:ext>
                </a:extLst>
              </a:tr>
              <a:tr h="2437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MONO%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6.70 (5.63-7.98)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6.40 (5.40-7.35)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0.371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9875448"/>
                  </a:ext>
                </a:extLst>
              </a:tr>
              <a:tr h="2437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EOS%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3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2.35 (1.20-3.55)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2.60 (1.30-3.95)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0.572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592696"/>
                  </a:ext>
                </a:extLst>
              </a:tr>
              <a:tr h="2437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HGB (g/L)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3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146.00 (135.25-157.00)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151.00 (138.50-156.50)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0.390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862378"/>
                  </a:ext>
                </a:extLst>
              </a:tr>
              <a:tr h="24378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      PLR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115.45 (95.91-153.82)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114.62 (110.04-158.22)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0.737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454006"/>
                  </a:ext>
                </a:extLst>
              </a:tr>
              <a:tr h="24378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        NLR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2.24 (1.84-3.12)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2.30 (1.74-3.28)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0.943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874813"/>
                  </a:ext>
                </a:extLst>
              </a:tr>
              <a:tr h="2437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CRP (mg/L)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1.20 (0.60-3.73)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0.80 (0.43-2.28)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0.209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8893806"/>
                  </a:ext>
                </a:extLst>
              </a:tr>
              <a:tr h="2437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SAA (mg/L)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1.00 (1.00-3.60)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1.00 (1.00-3.40)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0.570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919468"/>
                  </a:ext>
                </a:extLst>
              </a:tr>
              <a:tr h="2437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ALT (U/L)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17.50 (12.25-24.75)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17.00 (12.25-26.50)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0.956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130652"/>
                  </a:ext>
                </a:extLst>
              </a:tr>
              <a:tr h="2437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AST (U/L)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21.00 (17.25-24.00)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21.00 (16.25-24.00)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0.575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2931817"/>
                  </a:ext>
                </a:extLst>
              </a:tr>
              <a:tr h="2437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CRE (mmol/L)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3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91.50 (78.25-102.00)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81.00 (75.00-90.50)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0.062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1296975"/>
                  </a:ext>
                </a:extLst>
              </a:tr>
              <a:tr h="2437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Glu (mmol/L)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3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5.55 (4.93-6.68)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5.60 (4.85-6.15)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0.689</a:t>
                      </a:r>
                      <a:endParaRPr lang="zh-CN" sz="1000" kern="100" dirty="0"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1421" marR="91421" marT="45710" marB="4571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9750199"/>
                  </a:ext>
                </a:extLst>
              </a:tr>
            </a:tbl>
          </a:graphicData>
        </a:graphic>
      </p:graphicFrame>
      <p:sp>
        <p:nvSpPr>
          <p:cNvPr id="4" name="Rectangle 2">
            <a:extLst>
              <a:ext uri="{FF2B5EF4-FFF2-40B4-BE49-F238E27FC236}">
                <a16:creationId xmlns:a16="http://schemas.microsoft.com/office/drawing/2014/main" id="{E83E57CC-5D54-E167-9A55-1949890E9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0844" y="6904194"/>
            <a:ext cx="5768358" cy="861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1" tIns="45710" rIns="91421" bIns="45710" numCol="1" anchor="ctr" anchorCtr="0" compatLnSpc="1">
            <a:prstTxWarp prst="textNoShape">
              <a:avLst/>
            </a:prstTxWarp>
            <a:spAutoFit/>
          </a:bodyPr>
          <a:lstStyle/>
          <a:p>
            <a:pPr defTabSz="91421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00" b="1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Supplementary Table 2. There was no remarkable difference in the complete blood test and biochemistry test between the two groups. </a:t>
            </a:r>
            <a:r>
              <a:rPr lang="en-US" altLang="zh-CN" sz="10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Note. The date are presented as the median (IQR). </a:t>
            </a:r>
            <a:r>
              <a:rPr lang="en-US" altLang="zh-CN" sz="1000" i="1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10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values were calculated using the Mann-Whitney U test. A two-sided </a:t>
            </a:r>
            <a:r>
              <a:rPr lang="en-US" altLang="zh-CN" sz="1000" i="1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altLang="zh-CN" sz="10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value less than 0.05 was considered statistically significant. Abbreviations: IQR: interquartile range; PLR, platelets-lymphocyte ratio; NLR, neutrophils-lymphocyte ratio.</a:t>
            </a:r>
            <a:endParaRPr lang="en-US" altLang="zh-CN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840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631</Words>
  <Application>Microsoft Office PowerPoint</Application>
  <PresentationFormat>自定义</PresentationFormat>
  <Paragraphs>169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双艳 李</dc:creator>
  <cp:lastModifiedBy>双艳 李</cp:lastModifiedBy>
  <cp:revision>4</cp:revision>
  <dcterms:created xsi:type="dcterms:W3CDTF">2025-11-05T08:23:18Z</dcterms:created>
  <dcterms:modified xsi:type="dcterms:W3CDTF">2025-11-05T08:41:51Z</dcterms:modified>
</cp:coreProperties>
</file>