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799" autoAdjust="0"/>
  </p:normalViewPr>
  <p:slideViewPr>
    <p:cSldViewPr snapToGrid="0">
      <p:cViewPr varScale="1">
        <p:scale>
          <a:sx n="106" d="100"/>
          <a:sy n="106" d="100"/>
        </p:scale>
        <p:origin x="117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42B71-3A0D-0D4C-9321-073CB395A5F9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DD4D3-9286-AC4E-8F3E-2CE643107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58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764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93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5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80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7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1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26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61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4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9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E93E2-A30A-554F-8477-894FC33F4068}" type="datetimeFigureOut">
              <a:rPr lang="en-US" smtClean="0"/>
              <a:t>2/28/2017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E4EA4-5E49-414D-8067-2BC3BD2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88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0245" y="352595"/>
            <a:ext cx="8477123" cy="5106966"/>
            <a:chOff x="380245" y="352595"/>
            <a:chExt cx="8477123" cy="5106966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42786" y="3487001"/>
              <a:ext cx="1958400" cy="19584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2089" y="1454348"/>
              <a:ext cx="1959840" cy="195984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37451" y="1454347"/>
              <a:ext cx="1959840" cy="195984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2088" y="3499721"/>
              <a:ext cx="1959840" cy="195984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29000" y="1462469"/>
              <a:ext cx="11128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b="1" dirty="0" smtClean="0">
                  <a:solidFill>
                    <a:schemeClr val="bg1"/>
                  </a:solidFill>
                </a:rPr>
                <a:t>WT +Vehicle</a:t>
              </a:r>
              <a:endParaRPr lang="en-A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0643" y="3471670"/>
              <a:ext cx="11079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b="1" dirty="0" smtClean="0">
                  <a:solidFill>
                    <a:srgbClr val="FFFFFF"/>
                  </a:solidFill>
                </a:rPr>
                <a:t>WT + DH404</a:t>
              </a:r>
              <a:endParaRPr lang="en-AU" sz="1400" b="1" dirty="0">
                <a:solidFill>
                  <a:srgbClr val="FFFFFF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16608" y="804818"/>
              <a:ext cx="7229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b="1" dirty="0" smtClean="0"/>
                <a:t>DHE</a:t>
              </a:r>
              <a:endParaRPr lang="en-AU" sz="12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44282" y="791722"/>
              <a:ext cx="20890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b="1" dirty="0" smtClean="0"/>
                <a:t>DHE + TEMPOL</a:t>
              </a:r>
              <a:endParaRPr lang="en-AU" sz="1200" b="1" dirty="0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80173" y="1454347"/>
              <a:ext cx="1905000" cy="19050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80173" y="3499721"/>
              <a:ext cx="1905000" cy="19050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52368" y="1465850"/>
              <a:ext cx="1905000" cy="19050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946018" y="3486573"/>
              <a:ext cx="1905000" cy="1905000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1803414" y="3060860"/>
              <a:ext cx="654346" cy="345878"/>
              <a:chOff x="382762" y="1206478"/>
              <a:chExt cx="654346" cy="345878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418152" y="1206478"/>
                <a:ext cx="592470" cy="3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462945" y="1270000"/>
                <a:ext cx="50554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>
              <a:xfrm>
                <a:off x="382762" y="1244579"/>
                <a:ext cx="6543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1400" b="1" dirty="0" smtClean="0"/>
                  <a:t>50 µm</a:t>
                </a:r>
                <a:endParaRPr lang="en-AU" sz="1400" b="1" dirty="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3835414" y="3060860"/>
              <a:ext cx="654346" cy="345878"/>
              <a:chOff x="382762" y="1206478"/>
              <a:chExt cx="654346" cy="345878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418152" y="1206478"/>
                <a:ext cx="592470" cy="3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>
                <a:off x="462945" y="1270000"/>
                <a:ext cx="50554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382762" y="1244579"/>
                <a:ext cx="6543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1400" b="1" dirty="0" smtClean="0"/>
                  <a:t>50 µm</a:t>
                </a:r>
                <a:endParaRPr lang="en-AU" sz="1400" b="1" dirty="0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803414" y="5105560"/>
              <a:ext cx="654346" cy="345878"/>
              <a:chOff x="382762" y="1206478"/>
              <a:chExt cx="654346" cy="345878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418152" y="1206478"/>
                <a:ext cx="592470" cy="3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462945" y="1270000"/>
                <a:ext cx="50554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/>
              <p:cNvSpPr txBox="1"/>
              <p:nvPr/>
            </p:nvSpPr>
            <p:spPr>
              <a:xfrm>
                <a:off x="382762" y="1244579"/>
                <a:ext cx="6543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1400" b="1" dirty="0" smtClean="0"/>
                  <a:t>50 µm</a:t>
                </a:r>
                <a:endParaRPr lang="en-AU" sz="1400" b="1" dirty="0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3810014" y="5105560"/>
              <a:ext cx="654346" cy="345878"/>
              <a:chOff x="382762" y="1206478"/>
              <a:chExt cx="654346" cy="34587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418152" y="1206478"/>
                <a:ext cx="592470" cy="3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30" name="Straight Connector 29"/>
              <p:cNvCxnSpPr/>
              <p:nvPr/>
            </p:nvCxnSpPr>
            <p:spPr>
              <a:xfrm>
                <a:off x="462945" y="1270000"/>
                <a:ext cx="50554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382762" y="1244579"/>
                <a:ext cx="6543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1400" b="1" dirty="0" smtClean="0"/>
                  <a:t>50 µm</a:t>
                </a:r>
                <a:endParaRPr lang="en-AU" sz="1400" b="1" dirty="0"/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6219725" y="3010060"/>
              <a:ext cx="654346" cy="345878"/>
              <a:chOff x="382762" y="1206478"/>
              <a:chExt cx="654346" cy="345878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418152" y="1206478"/>
                <a:ext cx="592470" cy="3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462945" y="1270000"/>
                <a:ext cx="50554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>
                <a:off x="382762" y="1244579"/>
                <a:ext cx="6543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1400" b="1" dirty="0" smtClean="0"/>
                  <a:t>50 µm</a:t>
                </a:r>
                <a:endParaRPr lang="en-AU" sz="1400" b="1" dirty="0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8188349" y="2996966"/>
              <a:ext cx="654346" cy="345878"/>
              <a:chOff x="382762" y="1206478"/>
              <a:chExt cx="654346" cy="345878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418152" y="1206478"/>
                <a:ext cx="592470" cy="3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38" name="Straight Connector 37"/>
              <p:cNvCxnSpPr/>
              <p:nvPr/>
            </p:nvCxnSpPr>
            <p:spPr>
              <a:xfrm>
                <a:off x="462945" y="1270000"/>
                <a:ext cx="50554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382762" y="1244579"/>
                <a:ext cx="6543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1400" b="1" dirty="0" smtClean="0"/>
                  <a:t>50 µm</a:t>
                </a:r>
                <a:endParaRPr lang="en-AU" sz="1400" b="1" dirty="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8201049" y="5041666"/>
              <a:ext cx="654346" cy="345878"/>
              <a:chOff x="382762" y="1206478"/>
              <a:chExt cx="654346" cy="345878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418152" y="1206478"/>
                <a:ext cx="592470" cy="3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42" name="Straight Connector 41"/>
              <p:cNvCxnSpPr/>
              <p:nvPr/>
            </p:nvCxnSpPr>
            <p:spPr>
              <a:xfrm>
                <a:off x="462945" y="1270000"/>
                <a:ext cx="50554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382762" y="1244579"/>
                <a:ext cx="6543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1400" b="1" dirty="0" smtClean="0"/>
                  <a:t>50 µm</a:t>
                </a:r>
                <a:endParaRPr lang="en-AU" sz="1400" b="1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6232425" y="5054760"/>
              <a:ext cx="654346" cy="345878"/>
              <a:chOff x="382762" y="1206478"/>
              <a:chExt cx="654346" cy="345878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418152" y="1206478"/>
                <a:ext cx="592470" cy="3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46" name="Straight Connector 45"/>
              <p:cNvCxnSpPr/>
              <p:nvPr/>
            </p:nvCxnSpPr>
            <p:spPr>
              <a:xfrm>
                <a:off x="462945" y="1270000"/>
                <a:ext cx="50554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/>
              <p:cNvSpPr txBox="1"/>
              <p:nvPr/>
            </p:nvSpPr>
            <p:spPr>
              <a:xfrm>
                <a:off x="382762" y="1244579"/>
                <a:ext cx="6543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1400" b="1" dirty="0" smtClean="0"/>
                  <a:t>50 µm</a:t>
                </a:r>
                <a:endParaRPr lang="en-AU" sz="1400" b="1" dirty="0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2540642" y="1431553"/>
              <a:ext cx="12640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b="1" dirty="0" smtClean="0">
                  <a:solidFill>
                    <a:schemeClr val="bg1"/>
                  </a:solidFill>
                </a:rPr>
                <a:t>Akita +Vehicle</a:t>
              </a:r>
              <a:endParaRPr lang="en-A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514456" y="3474222"/>
              <a:ext cx="12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b="1" dirty="0" smtClean="0">
                  <a:solidFill>
                    <a:schemeClr val="bg1"/>
                  </a:solidFill>
                </a:rPr>
                <a:t>Akita + DH404</a:t>
              </a:r>
              <a:endParaRPr lang="en-AU" sz="1400" b="1" dirty="0">
                <a:solidFill>
                  <a:schemeClr val="bg1"/>
                </a:solidFill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V="1">
              <a:off x="563010" y="1309403"/>
              <a:ext cx="3901789" cy="130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5015278" y="1497023"/>
              <a:ext cx="11128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b="1" dirty="0" smtClean="0">
                  <a:solidFill>
                    <a:schemeClr val="bg1"/>
                  </a:solidFill>
                </a:rPr>
                <a:t>WT +Vehicle</a:t>
              </a:r>
              <a:endParaRPr lang="en-A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996921" y="3506224"/>
              <a:ext cx="11079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b="1" dirty="0" smtClean="0">
                  <a:solidFill>
                    <a:srgbClr val="FFFFFF"/>
                  </a:solidFill>
                </a:rPr>
                <a:t>WT + DH404</a:t>
              </a:r>
              <a:endParaRPr lang="en-AU" sz="1400" b="1" dirty="0">
                <a:solidFill>
                  <a:srgbClr val="FFFFFF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026920" y="1466107"/>
              <a:ext cx="12640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b="1" dirty="0" smtClean="0">
                  <a:solidFill>
                    <a:schemeClr val="bg1"/>
                  </a:solidFill>
                </a:rPr>
                <a:t>Akita +Vehicle</a:t>
              </a:r>
              <a:endParaRPr lang="en-A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000734" y="3508776"/>
              <a:ext cx="12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b="1" dirty="0" smtClean="0">
                  <a:solidFill>
                    <a:schemeClr val="bg1"/>
                  </a:solidFill>
                </a:rPr>
                <a:t>Akita + DH404</a:t>
              </a:r>
              <a:endParaRPr lang="en-AU" sz="1400" b="1" dirty="0">
                <a:solidFill>
                  <a:schemeClr val="bg1"/>
                </a:solidFill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>
            <a:xfrm flipV="1">
              <a:off x="4944530" y="1291580"/>
              <a:ext cx="3901789" cy="130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380245" y="352595"/>
              <a:ext cx="36358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b="1" dirty="0" smtClean="0">
                  <a:latin typeface="Arial" pitchFamily="34" charset="0"/>
                  <a:cs typeface="Arial" pitchFamily="34" charset="0"/>
                </a:rPr>
                <a:t>Supplementary Figure </a:t>
              </a:r>
              <a:r>
                <a:rPr lang="en-AU" sz="1400" b="1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185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94203</TotalTime>
  <Words>47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Arpeeta Sharma</dc:creator>
  <cp:lastModifiedBy>Judy DeHaan</cp:lastModifiedBy>
  <cp:revision>37</cp:revision>
  <cp:lastPrinted>2016-12-18T23:28:14Z</cp:lastPrinted>
  <dcterms:created xsi:type="dcterms:W3CDTF">2016-10-10T03:44:55Z</dcterms:created>
  <dcterms:modified xsi:type="dcterms:W3CDTF">2017-02-28T06:34:27Z</dcterms:modified>
</cp:coreProperties>
</file>