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4799" autoAdjust="0"/>
  </p:normalViewPr>
  <p:slideViewPr>
    <p:cSldViewPr snapToGrid="0">
      <p:cViewPr varScale="1">
        <p:scale>
          <a:sx n="106" d="100"/>
          <a:sy n="106" d="100"/>
        </p:scale>
        <p:origin x="1170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42B71-3A0D-0D4C-9321-073CB395A5F9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DD4D3-9286-AC4E-8F3E-2CE643107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858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764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93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59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80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7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1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26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561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54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9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88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50376" y="222176"/>
            <a:ext cx="6146143" cy="4850684"/>
            <a:chOff x="350376" y="222176"/>
            <a:chExt cx="6146143" cy="4850684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51862" y="529953"/>
              <a:ext cx="4544657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350376" y="222176"/>
              <a:ext cx="36358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b="1" dirty="0" smtClean="0">
                  <a:latin typeface="Arial" pitchFamily="34" charset="0"/>
                  <a:cs typeface="Arial" pitchFamily="34" charset="0"/>
                </a:rPr>
                <a:t>Supplementary Figure </a:t>
              </a:r>
              <a:r>
                <a:rPr lang="en-AU" sz="1400" b="1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68324" y="2619882"/>
              <a:ext cx="2694615" cy="2452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1555917" y="625335"/>
              <a:ext cx="5760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b="1" dirty="0" smtClean="0">
                  <a:latin typeface="Arial "/>
                </a:rPr>
                <a:t>A</a:t>
              </a:r>
              <a:endParaRPr lang="en-AU" sz="1400" b="1" dirty="0">
                <a:latin typeface="Arial 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564634" y="2694056"/>
              <a:ext cx="5760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b="1" dirty="0" smtClean="0">
                  <a:latin typeface="Arial "/>
                </a:rPr>
                <a:t>B</a:t>
              </a:r>
              <a:endParaRPr lang="en-AU" sz="1400" b="1" dirty="0">
                <a:latin typeface="Arial 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260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94203</TotalTime>
  <Words>5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Arpeeta Sharma</dc:creator>
  <cp:lastModifiedBy>Judy DeHaan</cp:lastModifiedBy>
  <cp:revision>36</cp:revision>
  <cp:lastPrinted>2016-12-18T23:28:14Z</cp:lastPrinted>
  <dcterms:created xsi:type="dcterms:W3CDTF">2016-10-10T03:44:55Z</dcterms:created>
  <dcterms:modified xsi:type="dcterms:W3CDTF">2017-02-28T06:35:41Z</dcterms:modified>
</cp:coreProperties>
</file>