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9" d="100"/>
          <a:sy n="109" d="100"/>
        </p:scale>
        <p:origin x="-72" y="-6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F7181-490A-0247-B738-D5D3355F8D3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9735C-BDDB-6749-B458-25889E5633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7540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3249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042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8125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15" tIns="91415" rIns="91415" bIns="91415" anchor="ctr" anchorCtr="0">
            <a:noAutofit/>
          </a:bodyPr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444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285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9693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9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618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007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104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001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9072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4EFB2-EB15-4445-B1D2-373FE66587BD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04B8A-F8CA-2348-AF45-523F70FFF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226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/>
        </p:nvSpPr>
        <p:spPr>
          <a:xfrm>
            <a:off x="1738476" y="69015"/>
            <a:ext cx="359700" cy="407700"/>
          </a:xfrm>
          <a:prstGeom prst="rect">
            <a:avLst/>
          </a:prstGeom>
          <a:noFill/>
          <a:ln>
            <a:noFill/>
          </a:ln>
        </p:spPr>
        <p:txBody>
          <a:bodyPr lIns="91415" tIns="91415" rIns="91415" bIns="91415" anchor="t" anchorCtr="0">
            <a:noAutofit/>
          </a:bodyPr>
          <a:lstStyle/>
          <a:p>
            <a:r>
              <a:rPr lang="en-GB" b="1" dirty="0"/>
              <a:t>A</a:t>
            </a:r>
          </a:p>
        </p:txBody>
      </p:sp>
      <p:sp>
        <p:nvSpPr>
          <p:cNvPr id="145" name="Shape 145"/>
          <p:cNvSpPr txBox="1"/>
          <p:nvPr/>
        </p:nvSpPr>
        <p:spPr>
          <a:xfrm>
            <a:off x="1738476" y="2217510"/>
            <a:ext cx="359700" cy="407700"/>
          </a:xfrm>
          <a:prstGeom prst="rect">
            <a:avLst/>
          </a:prstGeom>
          <a:noFill/>
          <a:ln>
            <a:noFill/>
          </a:ln>
        </p:spPr>
        <p:txBody>
          <a:bodyPr lIns="91415" tIns="91415" rIns="91415" bIns="91415" anchor="t" anchorCtr="0">
            <a:noAutofit/>
          </a:bodyPr>
          <a:lstStyle/>
          <a:p>
            <a:r>
              <a:rPr lang="en-GB" b="1"/>
              <a:t>B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4576525" y="2217510"/>
            <a:ext cx="359700" cy="407700"/>
          </a:xfrm>
          <a:prstGeom prst="rect">
            <a:avLst/>
          </a:prstGeom>
          <a:noFill/>
          <a:ln>
            <a:noFill/>
          </a:ln>
        </p:spPr>
        <p:txBody>
          <a:bodyPr lIns="91415" tIns="91415" rIns="91415" bIns="91415" anchor="t" anchorCtr="0">
            <a:noAutofit/>
          </a:bodyPr>
          <a:lstStyle/>
          <a:p>
            <a:r>
              <a:rPr lang="en-GB" b="1"/>
              <a:t>C</a:t>
            </a:r>
          </a:p>
        </p:txBody>
      </p:sp>
      <p:pic>
        <p:nvPicPr>
          <p:cNvPr id="147" name="Shape 147" descr="Study 1 Sarina EAT Macrophages.jpg"/>
          <p:cNvPicPr preferRelativeResize="0"/>
          <p:nvPr/>
        </p:nvPicPr>
        <p:blipFill rotWithShape="1">
          <a:blip r:embed="rId3">
            <a:alphaModFix/>
          </a:blip>
          <a:srcRect l="1846" t="6557" r="54715" b="7161"/>
          <a:stretch/>
        </p:blipFill>
        <p:spPr>
          <a:xfrm>
            <a:off x="1894350" y="2514786"/>
            <a:ext cx="2242025" cy="200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Shape 148" descr="Study 1 Sarina EAT Macrophages.jpg"/>
          <p:cNvPicPr preferRelativeResize="0"/>
          <p:nvPr/>
        </p:nvPicPr>
        <p:blipFill rotWithShape="1">
          <a:blip r:embed="rId3">
            <a:alphaModFix/>
          </a:blip>
          <a:srcRect l="53876" t="6859" b="6859"/>
          <a:stretch/>
        </p:blipFill>
        <p:spPr>
          <a:xfrm>
            <a:off x="4699325" y="2514787"/>
            <a:ext cx="2380572" cy="200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Sarina Gating Strateg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83" r="11302" b="21602"/>
          <a:stretch/>
        </p:blipFill>
        <p:spPr>
          <a:xfrm>
            <a:off x="2326327" y="343566"/>
            <a:ext cx="4122788" cy="20119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6309" y="4743397"/>
            <a:ext cx="1672167" cy="369322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/>
            <a:r>
              <a:rPr lang="en-US" dirty="0" smtClean="0"/>
              <a:t>Figure </a:t>
            </a:r>
            <a:r>
              <a:rPr lang="en-US" smtClean="0"/>
              <a:t>S10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539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On-screen Show (16:9)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Orina Belton</dc:creator>
  <cp:lastModifiedBy>0013359</cp:lastModifiedBy>
  <cp:revision>2</cp:revision>
  <dcterms:created xsi:type="dcterms:W3CDTF">2017-10-24T12:10:11Z</dcterms:created>
  <dcterms:modified xsi:type="dcterms:W3CDTF">2017-10-30T13:15:48Z</dcterms:modified>
</cp:coreProperties>
</file>