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9" d="100"/>
          <a:sy n="109" d="100"/>
        </p:scale>
        <p:origin x="-72" y="-6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ABD24-52D2-0E4E-AF15-EA14584B64D0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E17A6-DD3A-1544-B766-94668ACB0C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8228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031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415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3286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15" tIns="91415" rIns="91415" bIns="91415" anchor="ctr" anchorCtr="0">
            <a:noAutofit/>
          </a:bodyPr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38705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2496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350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799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590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4034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733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53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277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FE957-B0AB-7B44-977D-7E4C4C4CB1A1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E2B9C-6F30-2940-84F1-2C00A2624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892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em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96" descr="Study 1 Aorta Quantifications.png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3772" t="1671" r="64919" b="41576"/>
          <a:stretch/>
        </p:blipFill>
        <p:spPr>
          <a:xfrm>
            <a:off x="860778" y="20912"/>
            <a:ext cx="903055" cy="253675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69"/>
          <p:cNvSpPr txBox="1"/>
          <p:nvPr/>
        </p:nvSpPr>
        <p:spPr>
          <a:xfrm>
            <a:off x="6484759" y="-82327"/>
            <a:ext cx="331327" cy="296238"/>
          </a:xfrm>
          <a:prstGeom prst="rect">
            <a:avLst/>
          </a:prstGeom>
          <a:noFill/>
          <a:ln>
            <a:noFill/>
          </a:ln>
        </p:spPr>
        <p:txBody>
          <a:bodyPr lIns="91415" tIns="91415" rIns="91415" bIns="91415" anchor="t" anchorCtr="0">
            <a:noAutofit/>
          </a:bodyPr>
          <a:lstStyle/>
          <a:p>
            <a:r>
              <a:rPr lang="en-GB" b="1" dirty="0"/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2884" y="2498671"/>
            <a:ext cx="507903" cy="30776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397357" y="2498671"/>
            <a:ext cx="507903" cy="30776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b="1" dirty="0"/>
              <a:t>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20055" y="2499695"/>
            <a:ext cx="507903" cy="30776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b="1" dirty="0"/>
              <a:t>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45789" y="2499695"/>
            <a:ext cx="507903" cy="30776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b="1" dirty="0" smtClean="0"/>
              <a:t>F</a:t>
            </a:r>
            <a:endParaRPr lang="en-US" b="1" dirty="0"/>
          </a:p>
        </p:txBody>
      </p:sp>
      <p:pic>
        <p:nvPicPr>
          <p:cNvPr id="13" name="Shape 96" descr="Study 1 Aorta Quantifications.png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612" t="2310" r="53805" b="40937"/>
          <a:stretch/>
        </p:blipFill>
        <p:spPr>
          <a:xfrm>
            <a:off x="3539685" y="47918"/>
            <a:ext cx="845061" cy="253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96" descr="Study 1 Aorta Quantifications.png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5663" t="6000" r="65792" b="83357"/>
          <a:stretch/>
        </p:blipFill>
        <p:spPr>
          <a:xfrm>
            <a:off x="2225804" y="291227"/>
            <a:ext cx="944735" cy="74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96" descr="Study 1 Aorta Quantifications.png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5894" t="47112" r="65561" b="42245"/>
          <a:stretch/>
        </p:blipFill>
        <p:spPr>
          <a:xfrm>
            <a:off x="2239898" y="1736005"/>
            <a:ext cx="944735" cy="74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96" descr="Study 1 Aorta Quantifications.png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6124" t="6336" r="55233" b="83021"/>
          <a:stretch/>
        </p:blipFill>
        <p:spPr>
          <a:xfrm>
            <a:off x="4833346" y="291227"/>
            <a:ext cx="955497" cy="74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96" descr="Study 1 Aorta Quantifications.png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6756" t="47280" r="54602" b="42077"/>
          <a:stretch/>
        </p:blipFill>
        <p:spPr>
          <a:xfrm>
            <a:off x="4833346" y="1736005"/>
            <a:ext cx="994543" cy="7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/>
          <p:cNvSpPr/>
          <p:nvPr/>
        </p:nvSpPr>
        <p:spPr>
          <a:xfrm>
            <a:off x="104703" y="4625481"/>
            <a:ext cx="1672167" cy="369322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/>
            <a:r>
              <a:rPr lang="en-US" dirty="0" smtClean="0"/>
              <a:t>Figure </a:t>
            </a:r>
            <a:r>
              <a:rPr lang="en-US" smtClean="0"/>
              <a:t>S3</a:t>
            </a:r>
            <a:endParaRPr lang="en-US" dirty="0"/>
          </a:p>
        </p:txBody>
      </p:sp>
      <p:sp>
        <p:nvSpPr>
          <p:cNvPr id="23" name="Right Arrow 22"/>
          <p:cNvSpPr/>
          <p:nvPr/>
        </p:nvSpPr>
        <p:spPr>
          <a:xfrm>
            <a:off x="1742722" y="578440"/>
            <a:ext cx="462936" cy="155222"/>
          </a:xfrm>
          <a:prstGeom prst="rightArrow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1742722" y="2023218"/>
            <a:ext cx="462936" cy="155222"/>
          </a:xfrm>
          <a:prstGeom prst="rightArrow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4342412" y="578440"/>
            <a:ext cx="462936" cy="155222"/>
          </a:xfrm>
          <a:prstGeom prst="rightArrow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342412" y="2023218"/>
            <a:ext cx="462936" cy="155222"/>
          </a:xfrm>
          <a:prstGeom prst="rightArrow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pic>
        <p:nvPicPr>
          <p:cNvPr id="8" name="Picture 7" descr="Feeding Test +inj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10" t="3332" r="38581" b="55886"/>
          <a:stretch/>
        </p:blipFill>
        <p:spPr>
          <a:xfrm>
            <a:off x="6375420" y="578440"/>
            <a:ext cx="1750257" cy="1466799"/>
          </a:xfrm>
          <a:prstGeom prst="rect">
            <a:avLst/>
          </a:prstGeom>
        </p:spPr>
      </p:pic>
      <p:pic>
        <p:nvPicPr>
          <p:cNvPr id="29" name="Picture 28" descr="Feeding Test +inj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44" t="56699" r="1034" b="2519"/>
          <a:stretch/>
        </p:blipFill>
        <p:spPr>
          <a:xfrm>
            <a:off x="612735" y="2822791"/>
            <a:ext cx="7508643" cy="1466799"/>
          </a:xfrm>
          <a:prstGeom prst="rect">
            <a:avLst/>
          </a:prstGeom>
        </p:spPr>
      </p:pic>
      <p:sp>
        <p:nvSpPr>
          <p:cNvPr id="30" name="Shape 69"/>
          <p:cNvSpPr txBox="1"/>
          <p:nvPr/>
        </p:nvSpPr>
        <p:spPr>
          <a:xfrm>
            <a:off x="432885" y="-82327"/>
            <a:ext cx="359700" cy="335700"/>
          </a:xfrm>
          <a:prstGeom prst="rect">
            <a:avLst/>
          </a:prstGeom>
          <a:noFill/>
          <a:ln>
            <a:noFill/>
          </a:ln>
        </p:spPr>
        <p:txBody>
          <a:bodyPr lIns="91415" tIns="91415" rIns="91415" bIns="91415" anchor="t" anchorCtr="0">
            <a:noAutofit/>
          </a:bodyPr>
          <a:lstStyle/>
          <a:p>
            <a:r>
              <a:rPr lang="en-GB" b="1" dirty="0" smtClean="0"/>
              <a:t>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173535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On-screen Show (16:9)</PresentationFormat>
  <Paragraphs>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Orina Belton</dc:creator>
  <cp:lastModifiedBy>0013359</cp:lastModifiedBy>
  <cp:revision>3</cp:revision>
  <dcterms:created xsi:type="dcterms:W3CDTF">2017-10-24T12:05:12Z</dcterms:created>
  <dcterms:modified xsi:type="dcterms:W3CDTF">2017-10-30T13:14:53Z</dcterms:modified>
</cp:coreProperties>
</file>