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9" d="100"/>
          <a:sy n="109" d="100"/>
        </p:scale>
        <p:origin x="-72" y="-6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09CAB-A4B5-C240-8EBB-4A535CF5EF19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16D95-6B80-F24A-B1FA-C1AFF57CC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379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2604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076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4492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15" tIns="91415" rIns="91415" bIns="91415" anchor="ctr" anchorCtr="0">
            <a:noAutofit/>
          </a:bodyPr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115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0457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788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6822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4277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27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489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0107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6335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8CC11-9CDC-8042-B578-04341926783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DA6CC-BD6A-BB49-9327-DE482EBB6F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382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udy 1 Plasma Cholestero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4493" y="745385"/>
            <a:ext cx="4379560" cy="31104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5858" y="4743397"/>
            <a:ext cx="1672167" cy="369322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/>
            <a:r>
              <a:rPr lang="en-US" dirty="0" smtClean="0"/>
              <a:t>Figure </a:t>
            </a:r>
            <a:r>
              <a:rPr lang="en-US" smtClean="0"/>
              <a:t>S5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489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(16:9)</PresentationFormat>
  <Paragraphs>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Orina Belton</dc:creator>
  <cp:lastModifiedBy>0013359</cp:lastModifiedBy>
  <cp:revision>2</cp:revision>
  <dcterms:created xsi:type="dcterms:W3CDTF">2017-10-24T12:06:52Z</dcterms:created>
  <dcterms:modified xsi:type="dcterms:W3CDTF">2017-10-30T13:15:10Z</dcterms:modified>
</cp:coreProperties>
</file>