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109" d="100"/>
          <a:sy n="109" d="100"/>
        </p:scale>
        <p:origin x="-72" y="-60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19E703-5AA8-1E45-9F8F-9AAEC7CF0DD0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73AA-BE58-574D-99BE-19132C316D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30205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CBF0D-DF17-D548-950B-B5A2A42CBE52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66EB0-C7C8-8541-8B95-B5F5EA9EEE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662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CBF0D-DF17-D548-950B-B5A2A42CBE52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66EB0-C7C8-8541-8B95-B5F5EA9EEE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85073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CBF0D-DF17-D548-950B-B5A2A42CBE52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66EB0-C7C8-8541-8B95-B5F5EA9EEE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66953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15" tIns="91415" rIns="91415" bIns="9141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15" tIns="91415" rIns="91415" bIns="9141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15" tIns="91415" rIns="91415" bIns="91415" anchor="ctr" anchorCtr="0">
            <a:noAutofit/>
          </a:bodyPr>
          <a:lstStyle/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627021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CBF0D-DF17-D548-950B-B5A2A42CBE52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66EB0-C7C8-8541-8B95-B5F5EA9EEE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66574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CBF0D-DF17-D548-950B-B5A2A42CBE52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66EB0-C7C8-8541-8B95-B5F5EA9EEE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56398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CBF0D-DF17-D548-950B-B5A2A42CBE52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66EB0-C7C8-8541-8B95-B5F5EA9EEE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15691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CBF0D-DF17-D548-950B-B5A2A42CBE52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66EB0-C7C8-8541-8B95-B5F5EA9EEE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99314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CBF0D-DF17-D548-950B-B5A2A42CBE52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66EB0-C7C8-8541-8B95-B5F5EA9EEE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9464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CBF0D-DF17-D548-950B-B5A2A42CBE52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66EB0-C7C8-8541-8B95-B5F5EA9EEE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76462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CBF0D-DF17-D548-950B-B5A2A42CBE52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66EB0-C7C8-8541-8B95-B5F5EA9EEE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88547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CBF0D-DF17-D548-950B-B5A2A42CBE52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66EB0-C7C8-8541-8B95-B5F5EA9EEE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13630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CBF0D-DF17-D548-950B-B5A2A42CBE52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66EB0-C7C8-8541-8B95-B5F5EA9EEE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1229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Shape 120" descr="Study 1 Average Food and Calorie Lir only.jpg"/>
          <p:cNvPicPr preferRelativeResize="0"/>
          <p:nvPr/>
        </p:nvPicPr>
        <p:blipFill rotWithShape="1">
          <a:blip r:embed="rId3">
            <a:alphaModFix/>
          </a:blip>
          <a:srcRect l="1186" t="2321" r="2325" b="4447"/>
          <a:stretch/>
        </p:blipFill>
        <p:spPr>
          <a:xfrm>
            <a:off x="2055760" y="234652"/>
            <a:ext cx="4791454" cy="416807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1" y="4589514"/>
            <a:ext cx="1672167" cy="369322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pPr algn="just"/>
            <a:r>
              <a:rPr lang="en-US" dirty="0" smtClean="0"/>
              <a:t>Figure </a:t>
            </a:r>
            <a:r>
              <a:rPr lang="en-US" smtClean="0"/>
              <a:t>S6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6666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On-screen Show (16:9)</PresentationFormat>
  <Paragraphs>1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UCD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Orina Belton</dc:creator>
  <cp:lastModifiedBy>0013359</cp:lastModifiedBy>
  <cp:revision>2</cp:revision>
  <dcterms:created xsi:type="dcterms:W3CDTF">2017-10-24T12:07:36Z</dcterms:created>
  <dcterms:modified xsi:type="dcterms:W3CDTF">2017-10-30T13:15:17Z</dcterms:modified>
</cp:coreProperties>
</file>