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-72" y="-6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C52E4-1B39-4F40-BC54-C9F7A74B9B77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F5F2C-68DB-E148-A47D-98737625F8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724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383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985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0254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15" tIns="91415" rIns="91415" bIns="9141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15" tIns="91415" rIns="91415" bIns="91415" anchor="ctr" anchorCtr="0">
            <a:noAutofit/>
          </a:bodyPr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2386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720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402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679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652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297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185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452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55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207FB-9E62-634F-B083-E1C7DE54D9AA}" type="datetimeFigureOut">
              <a:rPr lang="en-US" smtClean="0"/>
              <a:pPr/>
              <a:t>10/30/2017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2B64B-0B0D-3E44-BD2A-F1F389C65B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855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hape 130" descr="Study 1 Glucose Levels Lir only.jpg"/>
          <p:cNvPicPr preferRelativeResize="0"/>
          <p:nvPr/>
        </p:nvPicPr>
        <p:blipFill rotWithShape="1">
          <a:blip r:embed="rId3">
            <a:alphaModFix/>
          </a:blip>
          <a:srcRect l="1830" t="4979" r="2319" b="8716"/>
          <a:stretch/>
        </p:blipFill>
        <p:spPr>
          <a:xfrm>
            <a:off x="579805" y="1035257"/>
            <a:ext cx="8012304" cy="26433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" y="4692544"/>
            <a:ext cx="1672167" cy="369322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just"/>
            <a:r>
              <a:rPr lang="en-US" dirty="0" smtClean="0"/>
              <a:t>Figure </a:t>
            </a:r>
            <a:r>
              <a:rPr lang="en-US" smtClean="0"/>
              <a:t>S8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31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Orina Belton</dc:creator>
  <cp:lastModifiedBy>0013359</cp:lastModifiedBy>
  <cp:revision>2</cp:revision>
  <dcterms:created xsi:type="dcterms:W3CDTF">2017-10-24T12:08:54Z</dcterms:created>
  <dcterms:modified xsi:type="dcterms:W3CDTF">2017-10-30T13:15:33Z</dcterms:modified>
</cp:coreProperties>
</file>