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119813" cy="71993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95" userDrawn="1">
          <p15:clr>
            <a:srgbClr val="A4A3A4"/>
          </p15:clr>
        </p15:guide>
        <p15:guide id="2" pos="297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78" d="100"/>
          <a:sy n="78" d="100"/>
        </p:scale>
        <p:origin x="2290" y="77"/>
      </p:cViewPr>
      <p:guideLst>
        <p:guide orient="horz" pos="4195"/>
        <p:guide pos="297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image" Target="../media/image3.emf"/><Relationship Id="rId7" Type="http://schemas.openxmlformats.org/officeDocument/2006/relationships/image" Target="../media/image7.emf"/><Relationship Id="rId2" Type="http://schemas.openxmlformats.org/officeDocument/2006/relationships/image" Target="../media/image2.emf"/><Relationship Id="rId1" Type="http://schemas.openxmlformats.org/officeDocument/2006/relationships/image" Target="../media/image1.emf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10" Type="http://schemas.openxmlformats.org/officeDocument/2006/relationships/image" Target="../media/image10.emf"/><Relationship Id="rId4" Type="http://schemas.openxmlformats.org/officeDocument/2006/relationships/image" Target="../media/image4.emf"/><Relationship Id="rId9" Type="http://schemas.openxmlformats.org/officeDocument/2006/relationships/image" Target="../media/image9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8986" y="1178222"/>
            <a:ext cx="5201841" cy="2506427"/>
          </a:xfrm>
        </p:spPr>
        <p:txBody>
          <a:bodyPr anchor="b"/>
          <a:lstStyle>
            <a:lvl1pPr algn="ctr">
              <a:defRPr sz="4016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4977" y="3781306"/>
            <a:ext cx="4589860" cy="1738167"/>
          </a:xfrm>
        </p:spPr>
        <p:txBody>
          <a:bodyPr/>
          <a:lstStyle>
            <a:lvl1pPr marL="0" indent="0" algn="ctr">
              <a:buNone/>
              <a:defRPr sz="1606"/>
            </a:lvl1pPr>
            <a:lvl2pPr marL="306004" indent="0" algn="ctr">
              <a:buNone/>
              <a:defRPr sz="1339"/>
            </a:lvl2pPr>
            <a:lvl3pPr marL="612008" indent="0" algn="ctr">
              <a:buNone/>
              <a:defRPr sz="1205"/>
            </a:lvl3pPr>
            <a:lvl4pPr marL="918012" indent="0" algn="ctr">
              <a:buNone/>
              <a:defRPr sz="1071"/>
            </a:lvl4pPr>
            <a:lvl5pPr marL="1224016" indent="0" algn="ctr">
              <a:buNone/>
              <a:defRPr sz="1071"/>
            </a:lvl5pPr>
            <a:lvl6pPr marL="1530020" indent="0" algn="ctr">
              <a:buNone/>
              <a:defRPr sz="1071"/>
            </a:lvl6pPr>
            <a:lvl7pPr marL="1836024" indent="0" algn="ctr">
              <a:buNone/>
              <a:defRPr sz="1071"/>
            </a:lvl7pPr>
            <a:lvl8pPr marL="2142028" indent="0" algn="ctr">
              <a:buNone/>
              <a:defRPr sz="1071"/>
            </a:lvl8pPr>
            <a:lvl9pPr marL="2448032" indent="0" algn="ctr">
              <a:buNone/>
              <a:defRPr sz="1071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8824C-A1D4-479E-8B3F-6C71572DE560}" type="datetimeFigureOut">
              <a:rPr kumimoji="1" lang="ja-JP" altLang="en-US" smtClean="0"/>
              <a:t>2019/7/3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60FE2-FD50-4FD5-99EF-B67906B59A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2513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8824C-A1D4-479E-8B3F-6C71572DE560}" type="datetimeFigureOut">
              <a:rPr kumimoji="1" lang="ja-JP" altLang="en-US" smtClean="0"/>
              <a:t>2019/7/3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60FE2-FD50-4FD5-99EF-B67906B59A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1281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379491" y="383297"/>
            <a:ext cx="1319585" cy="610108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0738" y="383297"/>
            <a:ext cx="3882256" cy="610108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8824C-A1D4-479E-8B3F-6C71572DE560}" type="datetimeFigureOut">
              <a:rPr kumimoji="1" lang="ja-JP" altLang="en-US" smtClean="0"/>
              <a:t>2019/7/3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60FE2-FD50-4FD5-99EF-B67906B59A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5342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8824C-A1D4-479E-8B3F-6C71572DE560}" type="datetimeFigureOut">
              <a:rPr kumimoji="1" lang="ja-JP" altLang="en-US" smtClean="0"/>
              <a:t>2019/7/3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60FE2-FD50-4FD5-99EF-B67906B59A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0403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550" y="1794831"/>
            <a:ext cx="5278339" cy="2994714"/>
          </a:xfrm>
        </p:spPr>
        <p:txBody>
          <a:bodyPr anchor="b"/>
          <a:lstStyle>
            <a:lvl1pPr>
              <a:defRPr sz="4016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7550" y="4817876"/>
            <a:ext cx="5278339" cy="1574849"/>
          </a:xfrm>
        </p:spPr>
        <p:txBody>
          <a:bodyPr/>
          <a:lstStyle>
            <a:lvl1pPr marL="0" indent="0">
              <a:buNone/>
              <a:defRPr sz="1606">
                <a:solidFill>
                  <a:schemeClr val="tx1"/>
                </a:solidFill>
              </a:defRPr>
            </a:lvl1pPr>
            <a:lvl2pPr marL="306004" indent="0">
              <a:buNone/>
              <a:defRPr sz="1339">
                <a:solidFill>
                  <a:schemeClr val="tx1">
                    <a:tint val="75000"/>
                  </a:schemeClr>
                </a:solidFill>
              </a:defRPr>
            </a:lvl2pPr>
            <a:lvl3pPr marL="612008" indent="0">
              <a:buNone/>
              <a:defRPr sz="1205">
                <a:solidFill>
                  <a:schemeClr val="tx1">
                    <a:tint val="75000"/>
                  </a:schemeClr>
                </a:solidFill>
              </a:defRPr>
            </a:lvl3pPr>
            <a:lvl4pPr marL="918012" indent="0">
              <a:buNone/>
              <a:defRPr sz="1071">
                <a:solidFill>
                  <a:schemeClr val="tx1">
                    <a:tint val="75000"/>
                  </a:schemeClr>
                </a:solidFill>
              </a:defRPr>
            </a:lvl4pPr>
            <a:lvl5pPr marL="1224016" indent="0">
              <a:buNone/>
              <a:defRPr sz="1071">
                <a:solidFill>
                  <a:schemeClr val="tx1">
                    <a:tint val="75000"/>
                  </a:schemeClr>
                </a:solidFill>
              </a:defRPr>
            </a:lvl5pPr>
            <a:lvl6pPr marL="1530020" indent="0">
              <a:buNone/>
              <a:defRPr sz="1071">
                <a:solidFill>
                  <a:schemeClr val="tx1">
                    <a:tint val="75000"/>
                  </a:schemeClr>
                </a:solidFill>
              </a:defRPr>
            </a:lvl6pPr>
            <a:lvl7pPr marL="1836024" indent="0">
              <a:buNone/>
              <a:defRPr sz="1071">
                <a:solidFill>
                  <a:schemeClr val="tx1">
                    <a:tint val="75000"/>
                  </a:schemeClr>
                </a:solidFill>
              </a:defRPr>
            </a:lvl7pPr>
            <a:lvl8pPr marL="2142028" indent="0">
              <a:buNone/>
              <a:defRPr sz="1071">
                <a:solidFill>
                  <a:schemeClr val="tx1">
                    <a:tint val="75000"/>
                  </a:schemeClr>
                </a:solidFill>
              </a:defRPr>
            </a:lvl8pPr>
            <a:lvl9pPr marL="2448032" indent="0">
              <a:buNone/>
              <a:defRPr sz="10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8824C-A1D4-479E-8B3F-6C71572DE560}" type="datetimeFigureOut">
              <a:rPr kumimoji="1" lang="ja-JP" altLang="en-US" smtClean="0"/>
              <a:t>2019/7/3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60FE2-FD50-4FD5-99EF-B67906B59A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2538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0737" y="1916484"/>
            <a:ext cx="2600921" cy="45678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155" y="1916484"/>
            <a:ext cx="2600921" cy="45678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8824C-A1D4-479E-8B3F-6C71572DE560}" type="datetimeFigureOut">
              <a:rPr kumimoji="1" lang="ja-JP" altLang="en-US" smtClean="0"/>
              <a:t>2019/7/3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60FE2-FD50-4FD5-99EF-B67906B59A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4217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383299"/>
            <a:ext cx="5278339" cy="1391534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1535" y="1764832"/>
            <a:ext cx="2588967" cy="864917"/>
          </a:xfrm>
        </p:spPr>
        <p:txBody>
          <a:bodyPr anchor="b"/>
          <a:lstStyle>
            <a:lvl1pPr marL="0" indent="0">
              <a:buNone/>
              <a:defRPr sz="1606" b="1"/>
            </a:lvl1pPr>
            <a:lvl2pPr marL="306004" indent="0">
              <a:buNone/>
              <a:defRPr sz="1339" b="1"/>
            </a:lvl2pPr>
            <a:lvl3pPr marL="612008" indent="0">
              <a:buNone/>
              <a:defRPr sz="1205" b="1"/>
            </a:lvl3pPr>
            <a:lvl4pPr marL="918012" indent="0">
              <a:buNone/>
              <a:defRPr sz="1071" b="1"/>
            </a:lvl4pPr>
            <a:lvl5pPr marL="1224016" indent="0">
              <a:buNone/>
              <a:defRPr sz="1071" b="1"/>
            </a:lvl5pPr>
            <a:lvl6pPr marL="1530020" indent="0">
              <a:buNone/>
              <a:defRPr sz="1071" b="1"/>
            </a:lvl6pPr>
            <a:lvl7pPr marL="1836024" indent="0">
              <a:buNone/>
              <a:defRPr sz="1071" b="1"/>
            </a:lvl7pPr>
            <a:lvl8pPr marL="2142028" indent="0">
              <a:buNone/>
              <a:defRPr sz="1071" b="1"/>
            </a:lvl8pPr>
            <a:lvl9pPr marL="2448032" indent="0">
              <a:buNone/>
              <a:defRPr sz="1071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1535" y="2629749"/>
            <a:ext cx="2588967" cy="386796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8155" y="1764832"/>
            <a:ext cx="2601718" cy="864917"/>
          </a:xfrm>
        </p:spPr>
        <p:txBody>
          <a:bodyPr anchor="b"/>
          <a:lstStyle>
            <a:lvl1pPr marL="0" indent="0">
              <a:buNone/>
              <a:defRPr sz="1606" b="1"/>
            </a:lvl1pPr>
            <a:lvl2pPr marL="306004" indent="0">
              <a:buNone/>
              <a:defRPr sz="1339" b="1"/>
            </a:lvl2pPr>
            <a:lvl3pPr marL="612008" indent="0">
              <a:buNone/>
              <a:defRPr sz="1205" b="1"/>
            </a:lvl3pPr>
            <a:lvl4pPr marL="918012" indent="0">
              <a:buNone/>
              <a:defRPr sz="1071" b="1"/>
            </a:lvl4pPr>
            <a:lvl5pPr marL="1224016" indent="0">
              <a:buNone/>
              <a:defRPr sz="1071" b="1"/>
            </a:lvl5pPr>
            <a:lvl6pPr marL="1530020" indent="0">
              <a:buNone/>
              <a:defRPr sz="1071" b="1"/>
            </a:lvl6pPr>
            <a:lvl7pPr marL="1836024" indent="0">
              <a:buNone/>
              <a:defRPr sz="1071" b="1"/>
            </a:lvl7pPr>
            <a:lvl8pPr marL="2142028" indent="0">
              <a:buNone/>
              <a:defRPr sz="1071" b="1"/>
            </a:lvl8pPr>
            <a:lvl9pPr marL="2448032" indent="0">
              <a:buNone/>
              <a:defRPr sz="1071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8155" y="2629749"/>
            <a:ext cx="2601718" cy="386796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8824C-A1D4-479E-8B3F-6C71572DE560}" type="datetimeFigureOut">
              <a:rPr kumimoji="1" lang="ja-JP" altLang="en-US" smtClean="0"/>
              <a:t>2019/7/3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60FE2-FD50-4FD5-99EF-B67906B59A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1186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8824C-A1D4-479E-8B3F-6C71572DE560}" type="datetimeFigureOut">
              <a:rPr kumimoji="1" lang="ja-JP" altLang="en-US" smtClean="0"/>
              <a:t>2019/7/3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60FE2-FD50-4FD5-99EF-B67906B59A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8608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8824C-A1D4-479E-8B3F-6C71572DE560}" type="datetimeFigureOut">
              <a:rPr kumimoji="1" lang="ja-JP" altLang="en-US" smtClean="0"/>
              <a:t>2019/7/3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60FE2-FD50-4FD5-99EF-B67906B59A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5677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479954"/>
            <a:ext cx="1973799" cy="1679840"/>
          </a:xfrm>
        </p:spPr>
        <p:txBody>
          <a:bodyPr anchor="b"/>
          <a:lstStyle>
            <a:lvl1pPr>
              <a:defRPr sz="214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01718" y="1036570"/>
            <a:ext cx="3098155" cy="5116178"/>
          </a:xfrm>
        </p:spPr>
        <p:txBody>
          <a:bodyPr/>
          <a:lstStyle>
            <a:lvl1pPr>
              <a:defRPr sz="2142"/>
            </a:lvl1pPr>
            <a:lvl2pPr>
              <a:defRPr sz="1874"/>
            </a:lvl2pPr>
            <a:lvl3pPr>
              <a:defRPr sz="1606"/>
            </a:lvl3pPr>
            <a:lvl4pPr>
              <a:defRPr sz="1339"/>
            </a:lvl4pPr>
            <a:lvl5pPr>
              <a:defRPr sz="1339"/>
            </a:lvl5pPr>
            <a:lvl6pPr>
              <a:defRPr sz="1339"/>
            </a:lvl6pPr>
            <a:lvl7pPr>
              <a:defRPr sz="1339"/>
            </a:lvl7pPr>
            <a:lvl8pPr>
              <a:defRPr sz="1339"/>
            </a:lvl8pPr>
            <a:lvl9pPr>
              <a:defRPr sz="1339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2159794"/>
            <a:ext cx="1973799" cy="4001285"/>
          </a:xfrm>
        </p:spPr>
        <p:txBody>
          <a:bodyPr/>
          <a:lstStyle>
            <a:lvl1pPr marL="0" indent="0">
              <a:buNone/>
              <a:defRPr sz="1071"/>
            </a:lvl1pPr>
            <a:lvl2pPr marL="306004" indent="0">
              <a:buNone/>
              <a:defRPr sz="937"/>
            </a:lvl2pPr>
            <a:lvl3pPr marL="612008" indent="0">
              <a:buNone/>
              <a:defRPr sz="803"/>
            </a:lvl3pPr>
            <a:lvl4pPr marL="918012" indent="0">
              <a:buNone/>
              <a:defRPr sz="669"/>
            </a:lvl4pPr>
            <a:lvl5pPr marL="1224016" indent="0">
              <a:buNone/>
              <a:defRPr sz="669"/>
            </a:lvl5pPr>
            <a:lvl6pPr marL="1530020" indent="0">
              <a:buNone/>
              <a:defRPr sz="669"/>
            </a:lvl6pPr>
            <a:lvl7pPr marL="1836024" indent="0">
              <a:buNone/>
              <a:defRPr sz="669"/>
            </a:lvl7pPr>
            <a:lvl8pPr marL="2142028" indent="0">
              <a:buNone/>
              <a:defRPr sz="669"/>
            </a:lvl8pPr>
            <a:lvl9pPr marL="2448032" indent="0">
              <a:buNone/>
              <a:defRPr sz="66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8824C-A1D4-479E-8B3F-6C71572DE560}" type="datetimeFigureOut">
              <a:rPr kumimoji="1" lang="ja-JP" altLang="en-US" smtClean="0"/>
              <a:t>2019/7/3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60FE2-FD50-4FD5-99EF-B67906B59A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7010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479954"/>
            <a:ext cx="1973799" cy="1679840"/>
          </a:xfrm>
        </p:spPr>
        <p:txBody>
          <a:bodyPr anchor="b"/>
          <a:lstStyle>
            <a:lvl1pPr>
              <a:defRPr sz="214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01718" y="1036570"/>
            <a:ext cx="3098155" cy="5116178"/>
          </a:xfrm>
        </p:spPr>
        <p:txBody>
          <a:bodyPr anchor="t"/>
          <a:lstStyle>
            <a:lvl1pPr marL="0" indent="0">
              <a:buNone/>
              <a:defRPr sz="2142"/>
            </a:lvl1pPr>
            <a:lvl2pPr marL="306004" indent="0">
              <a:buNone/>
              <a:defRPr sz="1874"/>
            </a:lvl2pPr>
            <a:lvl3pPr marL="612008" indent="0">
              <a:buNone/>
              <a:defRPr sz="1606"/>
            </a:lvl3pPr>
            <a:lvl4pPr marL="918012" indent="0">
              <a:buNone/>
              <a:defRPr sz="1339"/>
            </a:lvl4pPr>
            <a:lvl5pPr marL="1224016" indent="0">
              <a:buNone/>
              <a:defRPr sz="1339"/>
            </a:lvl5pPr>
            <a:lvl6pPr marL="1530020" indent="0">
              <a:buNone/>
              <a:defRPr sz="1339"/>
            </a:lvl6pPr>
            <a:lvl7pPr marL="1836024" indent="0">
              <a:buNone/>
              <a:defRPr sz="1339"/>
            </a:lvl7pPr>
            <a:lvl8pPr marL="2142028" indent="0">
              <a:buNone/>
              <a:defRPr sz="1339"/>
            </a:lvl8pPr>
            <a:lvl9pPr marL="2448032" indent="0">
              <a:buNone/>
              <a:defRPr sz="1339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2159794"/>
            <a:ext cx="1973799" cy="4001285"/>
          </a:xfrm>
        </p:spPr>
        <p:txBody>
          <a:bodyPr/>
          <a:lstStyle>
            <a:lvl1pPr marL="0" indent="0">
              <a:buNone/>
              <a:defRPr sz="1071"/>
            </a:lvl1pPr>
            <a:lvl2pPr marL="306004" indent="0">
              <a:buNone/>
              <a:defRPr sz="937"/>
            </a:lvl2pPr>
            <a:lvl3pPr marL="612008" indent="0">
              <a:buNone/>
              <a:defRPr sz="803"/>
            </a:lvl3pPr>
            <a:lvl4pPr marL="918012" indent="0">
              <a:buNone/>
              <a:defRPr sz="669"/>
            </a:lvl4pPr>
            <a:lvl5pPr marL="1224016" indent="0">
              <a:buNone/>
              <a:defRPr sz="669"/>
            </a:lvl5pPr>
            <a:lvl6pPr marL="1530020" indent="0">
              <a:buNone/>
              <a:defRPr sz="669"/>
            </a:lvl6pPr>
            <a:lvl7pPr marL="1836024" indent="0">
              <a:buNone/>
              <a:defRPr sz="669"/>
            </a:lvl7pPr>
            <a:lvl8pPr marL="2142028" indent="0">
              <a:buNone/>
              <a:defRPr sz="669"/>
            </a:lvl8pPr>
            <a:lvl9pPr marL="2448032" indent="0">
              <a:buNone/>
              <a:defRPr sz="66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8824C-A1D4-479E-8B3F-6C71572DE560}" type="datetimeFigureOut">
              <a:rPr kumimoji="1" lang="ja-JP" altLang="en-US" smtClean="0"/>
              <a:t>2019/7/3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60FE2-FD50-4FD5-99EF-B67906B59A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467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0737" y="383299"/>
            <a:ext cx="5278339" cy="1391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0737" y="1916484"/>
            <a:ext cx="5278339" cy="4567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20737" y="6672698"/>
            <a:ext cx="1376958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D8824C-A1D4-479E-8B3F-6C71572DE560}" type="datetimeFigureOut">
              <a:rPr kumimoji="1" lang="ja-JP" altLang="en-US" smtClean="0"/>
              <a:t>2019/7/3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27188" y="6672698"/>
            <a:ext cx="2065437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22118" y="6672698"/>
            <a:ext cx="1376958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160FE2-FD50-4FD5-99EF-B67906B59A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3908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12008" rtl="0" eaLnBrk="1" latinLnBrk="0" hangingPunct="1">
        <a:lnSpc>
          <a:spcPct val="90000"/>
        </a:lnSpc>
        <a:spcBef>
          <a:spcPct val="0"/>
        </a:spcBef>
        <a:buNone/>
        <a:defRPr kumimoji="1" sz="29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3002" indent="-153002" algn="l" defTabSz="612008" rtl="0" eaLnBrk="1" latinLnBrk="0" hangingPunct="1">
        <a:lnSpc>
          <a:spcPct val="90000"/>
        </a:lnSpc>
        <a:spcBef>
          <a:spcPts val="669"/>
        </a:spcBef>
        <a:buFont typeface="Arial" panose="020B0604020202020204" pitchFamily="34" charset="0"/>
        <a:buChar char="•"/>
        <a:defRPr kumimoji="1" sz="1874" kern="1200">
          <a:solidFill>
            <a:schemeClr val="tx1"/>
          </a:solidFill>
          <a:latin typeface="+mn-lt"/>
          <a:ea typeface="+mn-ea"/>
          <a:cs typeface="+mn-cs"/>
        </a:defRPr>
      </a:lvl1pPr>
      <a:lvl2pPr marL="459006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kumimoji="1" sz="1606" kern="1200">
          <a:solidFill>
            <a:schemeClr val="tx1"/>
          </a:solidFill>
          <a:latin typeface="+mn-lt"/>
          <a:ea typeface="+mn-ea"/>
          <a:cs typeface="+mn-cs"/>
        </a:defRPr>
      </a:lvl2pPr>
      <a:lvl3pPr marL="765010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kumimoji="1" sz="1339" kern="1200">
          <a:solidFill>
            <a:schemeClr val="tx1"/>
          </a:solidFill>
          <a:latin typeface="+mn-lt"/>
          <a:ea typeface="+mn-ea"/>
          <a:cs typeface="+mn-cs"/>
        </a:defRPr>
      </a:lvl3pPr>
      <a:lvl4pPr marL="1071014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kumimoji="1"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377018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kumimoji="1"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683022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kumimoji="1"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989026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kumimoji="1"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295030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kumimoji="1"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601034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kumimoji="1" sz="12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12008" rtl="0" eaLnBrk="1" latinLnBrk="0" hangingPunct="1">
        <a:defRPr kumimoji="1" sz="1205" kern="1200">
          <a:solidFill>
            <a:schemeClr val="tx1"/>
          </a:solidFill>
          <a:latin typeface="+mn-lt"/>
          <a:ea typeface="+mn-ea"/>
          <a:cs typeface="+mn-cs"/>
        </a:defRPr>
      </a:lvl1pPr>
      <a:lvl2pPr marL="306004" algn="l" defTabSz="612008" rtl="0" eaLnBrk="1" latinLnBrk="0" hangingPunct="1">
        <a:defRPr kumimoji="1" sz="1205" kern="1200">
          <a:solidFill>
            <a:schemeClr val="tx1"/>
          </a:solidFill>
          <a:latin typeface="+mn-lt"/>
          <a:ea typeface="+mn-ea"/>
          <a:cs typeface="+mn-cs"/>
        </a:defRPr>
      </a:lvl2pPr>
      <a:lvl3pPr marL="612008" algn="l" defTabSz="612008" rtl="0" eaLnBrk="1" latinLnBrk="0" hangingPunct="1">
        <a:defRPr kumimoji="1" sz="1205" kern="1200">
          <a:solidFill>
            <a:schemeClr val="tx1"/>
          </a:solidFill>
          <a:latin typeface="+mn-lt"/>
          <a:ea typeface="+mn-ea"/>
          <a:cs typeface="+mn-cs"/>
        </a:defRPr>
      </a:lvl3pPr>
      <a:lvl4pPr marL="918012" algn="l" defTabSz="612008" rtl="0" eaLnBrk="1" latinLnBrk="0" hangingPunct="1">
        <a:defRPr kumimoji="1"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224016" algn="l" defTabSz="612008" rtl="0" eaLnBrk="1" latinLnBrk="0" hangingPunct="1">
        <a:defRPr kumimoji="1"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530020" algn="l" defTabSz="612008" rtl="0" eaLnBrk="1" latinLnBrk="0" hangingPunct="1">
        <a:defRPr kumimoji="1"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836024" algn="l" defTabSz="612008" rtl="0" eaLnBrk="1" latinLnBrk="0" hangingPunct="1">
        <a:defRPr kumimoji="1"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142028" algn="l" defTabSz="612008" rtl="0" eaLnBrk="1" latinLnBrk="0" hangingPunct="1">
        <a:defRPr kumimoji="1"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448032" algn="l" defTabSz="612008" rtl="0" eaLnBrk="1" latinLnBrk="0" hangingPunct="1">
        <a:defRPr kumimoji="1" sz="12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8.emf"/><Relationship Id="rId3" Type="http://schemas.openxmlformats.org/officeDocument/2006/relationships/oleObject" Target="../embeddings/oleObject1.bin"/><Relationship Id="rId21" Type="http://schemas.openxmlformats.org/officeDocument/2006/relationships/oleObject" Target="../embeddings/oleObject10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5.emf"/><Relationship Id="rId17" Type="http://schemas.openxmlformats.org/officeDocument/2006/relationships/oleObject" Target="../embeddings/oleObject8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7.emf"/><Relationship Id="rId20" Type="http://schemas.openxmlformats.org/officeDocument/2006/relationships/image" Target="../media/image9.e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10" Type="http://schemas.openxmlformats.org/officeDocument/2006/relationships/image" Target="../media/image4.emf"/><Relationship Id="rId19" Type="http://schemas.openxmlformats.org/officeDocument/2006/relationships/oleObject" Target="../embeddings/oleObject9.bin"/><Relationship Id="rId4" Type="http://schemas.openxmlformats.org/officeDocument/2006/relationships/image" Target="../media/image1.e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6.emf"/><Relationship Id="rId22" Type="http://schemas.openxmlformats.org/officeDocument/2006/relationships/image" Target="../media/image1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オブジェクト 20">
            <a:extLst>
              <a:ext uri="{FF2B5EF4-FFF2-40B4-BE49-F238E27FC236}">
                <a16:creationId xmlns:a16="http://schemas.microsoft.com/office/drawing/2014/main" id="{D81CD573-7A36-4DC3-8608-7D8DFE0185D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9267344"/>
              </p:ext>
            </p:extLst>
          </p:nvPr>
        </p:nvGraphicFramePr>
        <p:xfrm>
          <a:off x="947738" y="465243"/>
          <a:ext cx="1755775" cy="1030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8" name="Prism 5" r:id="rId3" imgW="1755720" imgH="1030320" progId="Prism5.Document">
                  <p:embed/>
                </p:oleObj>
              </mc:Choice>
              <mc:Fallback>
                <p:oleObj name="Prism 5" r:id="rId3" imgW="1755720" imgH="1030320" progId="Prism5.Document">
                  <p:embed/>
                  <p:pic>
                    <p:nvPicPr>
                      <p:cNvPr id="9" name="オブジェクト 8">
                        <a:extLst>
                          <a:ext uri="{FF2B5EF4-FFF2-40B4-BE49-F238E27FC236}">
                            <a16:creationId xmlns:a16="http://schemas.microsoft.com/office/drawing/2014/main" id="{D2EC9701-1EA2-432A-ACEB-6C3F7A6D129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47738" y="465243"/>
                        <a:ext cx="1755775" cy="10302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A2D1F275-0182-4030-835F-154621CD02C7}"/>
              </a:ext>
            </a:extLst>
          </p:cNvPr>
          <p:cNvSpPr txBox="1"/>
          <p:nvPr/>
        </p:nvSpPr>
        <p:spPr>
          <a:xfrm>
            <a:off x="815353" y="1459575"/>
            <a:ext cx="209096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Decrease in body weight (kg)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7EE5440B-AEAE-4DDF-823B-7D1BE357F2F6}"/>
              </a:ext>
            </a:extLst>
          </p:cNvPr>
          <p:cNvSpPr txBox="1"/>
          <p:nvPr/>
        </p:nvSpPr>
        <p:spPr>
          <a:xfrm>
            <a:off x="2162741" y="487421"/>
            <a:ext cx="14880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i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 = 0.0900</a:t>
            </a:r>
          </a:p>
          <a:p>
            <a:r>
              <a:rPr kumimoji="1" lang="en-US" altLang="ja-JP" sz="8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 = 0.4256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7" name="オブジェクト 26">
            <a:extLst>
              <a:ext uri="{FF2B5EF4-FFF2-40B4-BE49-F238E27FC236}">
                <a16:creationId xmlns:a16="http://schemas.microsoft.com/office/drawing/2014/main" id="{C3F751E8-2857-4AB0-8D90-664D8CB3465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3625180"/>
              </p:ext>
            </p:extLst>
          </p:nvPr>
        </p:nvGraphicFramePr>
        <p:xfrm>
          <a:off x="952500" y="1665813"/>
          <a:ext cx="1755775" cy="1030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9" name="Prism 5" r:id="rId5" imgW="1755720" imgH="1030320" progId="Prism5.Document">
                  <p:embed/>
                </p:oleObj>
              </mc:Choice>
              <mc:Fallback>
                <p:oleObj name="Prism 5" r:id="rId5" imgW="1755720" imgH="1030320" progId="Prism5.Document">
                  <p:embed/>
                  <p:pic>
                    <p:nvPicPr>
                      <p:cNvPr id="11" name="オブジェクト 10">
                        <a:extLst>
                          <a:ext uri="{FF2B5EF4-FFF2-40B4-BE49-F238E27FC236}">
                            <a16:creationId xmlns:a16="http://schemas.microsoft.com/office/drawing/2014/main" id="{D8A21339-D63F-4190-8453-668EDC522B1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52500" y="1665813"/>
                        <a:ext cx="1755775" cy="10302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6846B2BD-3758-48A9-AA99-9BBC49231928}"/>
              </a:ext>
            </a:extLst>
          </p:cNvPr>
          <p:cNvSpPr txBox="1"/>
          <p:nvPr/>
        </p:nvSpPr>
        <p:spPr>
          <a:xfrm>
            <a:off x="817104" y="2688257"/>
            <a:ext cx="209022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Decrease in FBS (mg/dL)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05D088AC-67B9-4135-89C0-3C023B98A7FC}"/>
              </a:ext>
            </a:extLst>
          </p:cNvPr>
          <p:cNvSpPr txBox="1"/>
          <p:nvPr/>
        </p:nvSpPr>
        <p:spPr>
          <a:xfrm>
            <a:off x="2162741" y="1702033"/>
            <a:ext cx="14880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i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 = 0.1474</a:t>
            </a:r>
          </a:p>
          <a:p>
            <a:r>
              <a:rPr kumimoji="1" lang="en-US" altLang="ja-JP" sz="8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 = 0.1840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3" name="オブジェクト 32">
            <a:extLst>
              <a:ext uri="{FF2B5EF4-FFF2-40B4-BE49-F238E27FC236}">
                <a16:creationId xmlns:a16="http://schemas.microsoft.com/office/drawing/2014/main" id="{13D3E186-EFDE-4F21-8C2A-DBFD7DE1D4A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3935247"/>
              </p:ext>
            </p:extLst>
          </p:nvPr>
        </p:nvGraphicFramePr>
        <p:xfrm>
          <a:off x="949325" y="2967930"/>
          <a:ext cx="1755775" cy="1030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0" name="Prism 5" r:id="rId7" imgW="1755720" imgH="1029960" progId="Prism5.Document">
                  <p:embed/>
                </p:oleObj>
              </mc:Choice>
              <mc:Fallback>
                <p:oleObj name="Prism 5" r:id="rId7" imgW="1755720" imgH="1029960" progId="Prism5.Document">
                  <p:embed/>
                  <p:pic>
                    <p:nvPicPr>
                      <p:cNvPr id="13" name="オブジェクト 12">
                        <a:extLst>
                          <a:ext uri="{FF2B5EF4-FFF2-40B4-BE49-F238E27FC236}">
                            <a16:creationId xmlns:a16="http://schemas.microsoft.com/office/drawing/2014/main" id="{DD2C22E2-D511-4A88-85DD-097EB9D7678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949325" y="2967930"/>
                        <a:ext cx="1755775" cy="10302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48BBD61C-38E5-436C-8DCB-E7420E7BB7BA}"/>
              </a:ext>
            </a:extLst>
          </p:cNvPr>
          <p:cNvSpPr txBox="1"/>
          <p:nvPr/>
        </p:nvSpPr>
        <p:spPr>
          <a:xfrm>
            <a:off x="468474" y="3959393"/>
            <a:ext cx="278632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Decrease in AST (U/L)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5E6BAD88-8F84-4E04-BA3F-FDADEAFEDCE5}"/>
              </a:ext>
            </a:extLst>
          </p:cNvPr>
          <p:cNvSpPr txBox="1"/>
          <p:nvPr/>
        </p:nvSpPr>
        <p:spPr>
          <a:xfrm>
            <a:off x="2154937" y="3005167"/>
            <a:ext cx="14880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i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 = 0.1276</a:t>
            </a:r>
          </a:p>
          <a:p>
            <a:r>
              <a:rPr kumimoji="1" lang="en-US" altLang="ja-JP" sz="8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 = 0.2503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9" name="オブジェクト 38">
            <a:extLst>
              <a:ext uri="{FF2B5EF4-FFF2-40B4-BE49-F238E27FC236}">
                <a16:creationId xmlns:a16="http://schemas.microsoft.com/office/drawing/2014/main" id="{924A6532-9CBC-47DD-A32A-947AB43F1D7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5014209"/>
              </p:ext>
            </p:extLst>
          </p:nvPr>
        </p:nvGraphicFramePr>
        <p:xfrm>
          <a:off x="954088" y="4244633"/>
          <a:ext cx="1755775" cy="1030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1" name="Prism 5" r:id="rId9" imgW="1755720" imgH="1029960" progId="Prism5.Document">
                  <p:embed/>
                </p:oleObj>
              </mc:Choice>
              <mc:Fallback>
                <p:oleObj name="Prism 5" r:id="rId9" imgW="1755720" imgH="1029960" progId="Prism5.Document">
                  <p:embed/>
                  <p:pic>
                    <p:nvPicPr>
                      <p:cNvPr id="15" name="オブジェクト 14">
                        <a:extLst>
                          <a:ext uri="{FF2B5EF4-FFF2-40B4-BE49-F238E27FC236}">
                            <a16:creationId xmlns:a16="http://schemas.microsoft.com/office/drawing/2014/main" id="{8031876C-451E-400C-96E3-BAA46C738B6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954088" y="4244633"/>
                        <a:ext cx="1755775" cy="10302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278412F1-1B03-43B6-B454-B6B0ADC19EF6}"/>
              </a:ext>
            </a:extLst>
          </p:cNvPr>
          <p:cNvSpPr txBox="1"/>
          <p:nvPr/>
        </p:nvSpPr>
        <p:spPr>
          <a:xfrm>
            <a:off x="494466" y="5250650"/>
            <a:ext cx="27336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Decrease in ALP (U/L)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06978AA6-1BF4-42F2-8724-01D8E06961ED}"/>
              </a:ext>
            </a:extLst>
          </p:cNvPr>
          <p:cNvSpPr txBox="1"/>
          <p:nvPr/>
        </p:nvSpPr>
        <p:spPr>
          <a:xfrm>
            <a:off x="2153068" y="4277069"/>
            <a:ext cx="14880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i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 = 0.1772</a:t>
            </a:r>
          </a:p>
          <a:p>
            <a:r>
              <a:rPr kumimoji="1" lang="en-US" altLang="ja-JP" sz="8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 = 0.1159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4" name="オブジェクト 23">
            <a:extLst>
              <a:ext uri="{FF2B5EF4-FFF2-40B4-BE49-F238E27FC236}">
                <a16:creationId xmlns:a16="http://schemas.microsoft.com/office/drawing/2014/main" id="{1E1DC8E8-7102-47A4-9653-20865142155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4359077"/>
              </p:ext>
            </p:extLst>
          </p:nvPr>
        </p:nvGraphicFramePr>
        <p:xfrm>
          <a:off x="3843338" y="465243"/>
          <a:ext cx="1755775" cy="1030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2" name="Prism 5" r:id="rId11" imgW="1755720" imgH="1030320" progId="Prism5.Document">
                  <p:embed/>
                </p:oleObj>
              </mc:Choice>
              <mc:Fallback>
                <p:oleObj name="Prism 5" r:id="rId11" imgW="1755720" imgH="1030320" progId="Prism5.Document">
                  <p:embed/>
                  <p:pic>
                    <p:nvPicPr>
                      <p:cNvPr id="10" name="オブジェクト 9">
                        <a:extLst>
                          <a:ext uri="{FF2B5EF4-FFF2-40B4-BE49-F238E27FC236}">
                            <a16:creationId xmlns:a16="http://schemas.microsoft.com/office/drawing/2014/main" id="{6AA0093B-3608-4D4C-B320-313BFCC032F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3843338" y="465243"/>
                        <a:ext cx="1755775" cy="10302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 Box 486">
            <a:extLst>
              <a:ext uri="{FF2B5EF4-FFF2-40B4-BE49-F238E27FC236}">
                <a16:creationId xmlns:a16="http://schemas.microsoft.com/office/drawing/2014/main" id="{A74BB957-86EB-4123-BD2F-AC8BB97417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1581" y="402934"/>
            <a:ext cx="27924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15" name="Text Box 486">
            <a:extLst>
              <a:ext uri="{FF2B5EF4-FFF2-40B4-BE49-F238E27FC236}">
                <a16:creationId xmlns:a16="http://schemas.microsoft.com/office/drawing/2014/main" id="{FA55B5C1-EA3E-488D-8699-41401CFA2C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2396" y="2996133"/>
            <a:ext cx="23596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6" name="Text Box 486">
            <a:extLst>
              <a:ext uri="{FF2B5EF4-FFF2-40B4-BE49-F238E27FC236}">
                <a16:creationId xmlns:a16="http://schemas.microsoft.com/office/drawing/2014/main" id="{7B2D215C-6BCA-438C-BD50-3C5BE53713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4083" y="4250008"/>
            <a:ext cx="27924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A7AE6B6F-4DB7-4052-B20E-F5F1C0B0EEB1}"/>
              </a:ext>
            </a:extLst>
          </p:cNvPr>
          <p:cNvSpPr txBox="1"/>
          <p:nvPr/>
        </p:nvSpPr>
        <p:spPr>
          <a:xfrm>
            <a:off x="2938870" y="865347"/>
            <a:ext cx="1915272" cy="338554"/>
          </a:xfrm>
          <a:prstGeom prst="rect">
            <a:avLst/>
          </a:prstGeom>
          <a:noFill/>
          <a:scene3d>
            <a:camera prst="orthographicFront">
              <a:rot lat="0" lon="0" rev="540000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</a:p>
          <a:p>
            <a:pPr algn="ctr"/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in log-UACR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00B7386A-3FC3-4584-8D4D-E4D8521AA7F8}"/>
              </a:ext>
            </a:extLst>
          </p:cNvPr>
          <p:cNvSpPr txBox="1"/>
          <p:nvPr/>
        </p:nvSpPr>
        <p:spPr>
          <a:xfrm>
            <a:off x="3538630" y="1452066"/>
            <a:ext cx="23579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Decrease in BMI (kg/m</a:t>
            </a:r>
            <a:r>
              <a:rPr kumimoji="1" lang="en-US" altLang="ja-JP" sz="8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6388699-4B5A-400F-8A51-4C28B8EEA8E0}"/>
              </a:ext>
            </a:extLst>
          </p:cNvPr>
          <p:cNvSpPr txBox="1"/>
          <p:nvPr/>
        </p:nvSpPr>
        <p:spPr>
          <a:xfrm>
            <a:off x="5015352" y="489987"/>
            <a:ext cx="14880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i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 = 0.1103</a:t>
            </a:r>
          </a:p>
          <a:p>
            <a:r>
              <a:rPr kumimoji="1" lang="en-US" altLang="ja-JP" sz="8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 = 0.3282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7B1C5294-5507-4D47-B536-08C04B39B9B0}"/>
              </a:ext>
            </a:extLst>
          </p:cNvPr>
          <p:cNvSpPr txBox="1"/>
          <p:nvPr/>
        </p:nvSpPr>
        <p:spPr>
          <a:xfrm>
            <a:off x="3855138" y="2681668"/>
            <a:ext cx="17387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Decrease in HbA1c (%)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C2CD7B02-261B-4323-8A43-EF2909691374}"/>
              </a:ext>
            </a:extLst>
          </p:cNvPr>
          <p:cNvSpPr txBox="1"/>
          <p:nvPr/>
        </p:nvSpPr>
        <p:spPr>
          <a:xfrm>
            <a:off x="5015352" y="1694032"/>
            <a:ext cx="14880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i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 = 0.0802</a:t>
            </a:r>
          </a:p>
          <a:p>
            <a:r>
              <a:rPr kumimoji="1" lang="en-US" altLang="ja-JP" sz="8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 = 0.4724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6" name="オブジェクト 35">
            <a:extLst>
              <a:ext uri="{FF2B5EF4-FFF2-40B4-BE49-F238E27FC236}">
                <a16:creationId xmlns:a16="http://schemas.microsoft.com/office/drawing/2014/main" id="{A249AB02-39B0-461B-B61E-55788ECC172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788818"/>
              </p:ext>
            </p:extLst>
          </p:nvPr>
        </p:nvGraphicFramePr>
        <p:xfrm>
          <a:off x="3848100" y="2975868"/>
          <a:ext cx="1755775" cy="1030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3" name="Prism 5" r:id="rId13" imgW="1755720" imgH="1029960" progId="Prism5.Document">
                  <p:embed/>
                </p:oleObj>
              </mc:Choice>
              <mc:Fallback>
                <p:oleObj name="Prism 5" r:id="rId13" imgW="1755720" imgH="1029960" progId="Prism5.Document">
                  <p:embed/>
                  <p:pic>
                    <p:nvPicPr>
                      <p:cNvPr id="14" name="オブジェクト 13">
                        <a:extLst>
                          <a:ext uri="{FF2B5EF4-FFF2-40B4-BE49-F238E27FC236}">
                            <a16:creationId xmlns:a16="http://schemas.microsoft.com/office/drawing/2014/main" id="{CC4C7975-2AD5-4918-B807-F483DCB659B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3848100" y="2975868"/>
                        <a:ext cx="1755775" cy="10302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57724CB3-5E3C-4B38-AF97-C46FDAB88AB8}"/>
              </a:ext>
            </a:extLst>
          </p:cNvPr>
          <p:cNvSpPr txBox="1"/>
          <p:nvPr/>
        </p:nvSpPr>
        <p:spPr>
          <a:xfrm>
            <a:off x="5011718" y="3006946"/>
            <a:ext cx="14880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i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 = 0.02855</a:t>
            </a:r>
          </a:p>
          <a:p>
            <a:r>
              <a:rPr kumimoji="1" lang="en-US" altLang="ja-JP" sz="8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 = 0.7978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D771517-7AA4-4D4A-9F54-8392F7AD8973}"/>
              </a:ext>
            </a:extLst>
          </p:cNvPr>
          <p:cNvSpPr txBox="1"/>
          <p:nvPr/>
        </p:nvSpPr>
        <p:spPr>
          <a:xfrm>
            <a:off x="3476784" y="3953445"/>
            <a:ext cx="248955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Decrease in ALT (U/L)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2" name="オブジェクト 41">
            <a:extLst>
              <a:ext uri="{FF2B5EF4-FFF2-40B4-BE49-F238E27FC236}">
                <a16:creationId xmlns:a16="http://schemas.microsoft.com/office/drawing/2014/main" id="{82A62B2A-C711-43C7-B73C-8E9F548D413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7311458"/>
              </p:ext>
            </p:extLst>
          </p:nvPr>
        </p:nvGraphicFramePr>
        <p:xfrm>
          <a:off x="3848100" y="4244633"/>
          <a:ext cx="1755775" cy="1030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4" name="Prism 5" r:id="rId15" imgW="1755720" imgH="1029960" progId="Prism5.Document">
                  <p:embed/>
                </p:oleObj>
              </mc:Choice>
              <mc:Fallback>
                <p:oleObj name="Prism 5" r:id="rId15" imgW="1755720" imgH="1029960" progId="Prism5.Document">
                  <p:embed/>
                  <p:pic>
                    <p:nvPicPr>
                      <p:cNvPr id="16" name="オブジェクト 15">
                        <a:extLst>
                          <a:ext uri="{FF2B5EF4-FFF2-40B4-BE49-F238E27FC236}">
                            <a16:creationId xmlns:a16="http://schemas.microsoft.com/office/drawing/2014/main" id="{F8F6AC4C-F07C-4600-86BB-066AA3EEA9D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3848100" y="4244633"/>
                        <a:ext cx="1755775" cy="10302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25BD9A8A-C853-4DBE-B526-D8C150B5B781}"/>
              </a:ext>
            </a:extLst>
          </p:cNvPr>
          <p:cNvSpPr txBox="1"/>
          <p:nvPr/>
        </p:nvSpPr>
        <p:spPr>
          <a:xfrm>
            <a:off x="3475488" y="5243514"/>
            <a:ext cx="249803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Decrease in </a:t>
            </a:r>
            <a:r>
              <a:rPr kumimoji="1" lang="en-US" altLang="ja-JP" sz="800" dirty="0" err="1">
                <a:latin typeface="Symbol" panose="05050102010706020507" pitchFamily="18" charset="2"/>
                <a:cs typeface="Arial" panose="020B0604020202020204" pitchFamily="34" charset="0"/>
              </a:rPr>
              <a:t>g</a:t>
            </a:r>
            <a:r>
              <a:rPr kumimoji="1" lang="en-US" altLang="ja-JP" sz="800" dirty="0" err="1">
                <a:latin typeface="Arial" panose="020B0604020202020204" pitchFamily="34" charset="0"/>
                <a:cs typeface="Arial" panose="020B0604020202020204" pitchFamily="34" charset="0"/>
              </a:rPr>
              <a:t>GTP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 (U/L)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689F8B4E-5B0C-4BAA-B8D5-5A351A1D7602}"/>
              </a:ext>
            </a:extLst>
          </p:cNvPr>
          <p:cNvSpPr txBox="1"/>
          <p:nvPr/>
        </p:nvSpPr>
        <p:spPr>
          <a:xfrm>
            <a:off x="5013790" y="4267911"/>
            <a:ext cx="14880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i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 = -0.01101</a:t>
            </a:r>
          </a:p>
          <a:p>
            <a:r>
              <a:rPr kumimoji="1" lang="en-US" altLang="ja-JP" sz="8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 = 0.9213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Box 486">
            <a:extLst>
              <a:ext uri="{FF2B5EF4-FFF2-40B4-BE49-F238E27FC236}">
                <a16:creationId xmlns:a16="http://schemas.microsoft.com/office/drawing/2014/main" id="{7B1EE1A6-0891-45AE-88A0-4DA8C29B4F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0830" y="1653757"/>
            <a:ext cx="27924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7B0A2F1E-2683-49FA-ADF0-347FCDC2B5CF}"/>
              </a:ext>
            </a:extLst>
          </p:cNvPr>
          <p:cNvSpPr txBox="1"/>
          <p:nvPr/>
        </p:nvSpPr>
        <p:spPr>
          <a:xfrm>
            <a:off x="2927440" y="3390633"/>
            <a:ext cx="1915272" cy="338554"/>
          </a:xfrm>
          <a:prstGeom prst="rect">
            <a:avLst/>
          </a:prstGeom>
          <a:noFill/>
          <a:scene3d>
            <a:camera prst="orthographicFront">
              <a:rot lat="0" lon="0" rev="540000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</a:p>
          <a:p>
            <a:pPr algn="ctr"/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in log-UACR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9C05219A-7E9E-467A-B021-D8AA9900628B}"/>
              </a:ext>
            </a:extLst>
          </p:cNvPr>
          <p:cNvSpPr txBox="1"/>
          <p:nvPr/>
        </p:nvSpPr>
        <p:spPr>
          <a:xfrm>
            <a:off x="2941264" y="4659208"/>
            <a:ext cx="1915272" cy="338554"/>
          </a:xfrm>
          <a:prstGeom prst="rect">
            <a:avLst/>
          </a:prstGeom>
          <a:noFill/>
          <a:scene3d>
            <a:camera prst="orthographicFront">
              <a:rot lat="0" lon="0" rev="540000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</a:p>
          <a:p>
            <a:pPr algn="ctr"/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in log-UACR</a:t>
            </a:r>
          </a:p>
        </p:txBody>
      </p:sp>
      <p:graphicFrame>
        <p:nvGraphicFramePr>
          <p:cNvPr id="30" name="オブジェクト 29">
            <a:extLst>
              <a:ext uri="{FF2B5EF4-FFF2-40B4-BE49-F238E27FC236}">
                <a16:creationId xmlns:a16="http://schemas.microsoft.com/office/drawing/2014/main" id="{4574CBD7-43C0-4B03-9357-EE6642BBE88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5574879"/>
              </p:ext>
            </p:extLst>
          </p:nvPr>
        </p:nvGraphicFramePr>
        <p:xfrm>
          <a:off x="3844925" y="1668988"/>
          <a:ext cx="1755775" cy="1030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5" name="Prism 5" r:id="rId17" imgW="1755360" imgH="1030320" progId="Prism5.Document">
                  <p:embed/>
                </p:oleObj>
              </mc:Choice>
              <mc:Fallback>
                <p:oleObj name="Prism 5" r:id="rId17" imgW="1755360" imgH="1030320" progId="Prism5.Document">
                  <p:embed/>
                  <p:pic>
                    <p:nvPicPr>
                      <p:cNvPr id="12" name="オブジェクト 11">
                        <a:extLst>
                          <a:ext uri="{FF2B5EF4-FFF2-40B4-BE49-F238E27FC236}">
                            <a16:creationId xmlns:a16="http://schemas.microsoft.com/office/drawing/2014/main" id="{D60AEC61-8762-431C-BE50-3734BB144B7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3844925" y="1668988"/>
                        <a:ext cx="1755775" cy="10302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5871004-45ED-494F-941B-BB52737E52FF}"/>
              </a:ext>
            </a:extLst>
          </p:cNvPr>
          <p:cNvSpPr txBox="1"/>
          <p:nvPr/>
        </p:nvSpPr>
        <p:spPr>
          <a:xfrm>
            <a:off x="555659" y="131228"/>
            <a:ext cx="15598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Fig. S1</a:t>
            </a:r>
            <a:endParaRPr kumimoji="1"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Box 486">
            <a:extLst>
              <a:ext uri="{FF2B5EF4-FFF2-40B4-BE49-F238E27FC236}">
                <a16:creationId xmlns:a16="http://schemas.microsoft.com/office/drawing/2014/main" id="{512AB86B-3119-422B-983B-84757DCB37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794" y="402934"/>
            <a:ext cx="26962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6" name="Text Box 486">
            <a:extLst>
              <a:ext uri="{FF2B5EF4-FFF2-40B4-BE49-F238E27FC236}">
                <a16:creationId xmlns:a16="http://schemas.microsoft.com/office/drawing/2014/main" id="{C9084A23-2B76-4F20-9504-FF3D80C25C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794" y="1653757"/>
            <a:ext cx="26962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7" name="Text Box 486">
            <a:extLst>
              <a:ext uri="{FF2B5EF4-FFF2-40B4-BE49-F238E27FC236}">
                <a16:creationId xmlns:a16="http://schemas.microsoft.com/office/drawing/2014/main" id="{9EB637AD-1D25-468A-8414-3540F284E7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794" y="2996133"/>
            <a:ext cx="26962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8" name="Text Box 486">
            <a:extLst>
              <a:ext uri="{FF2B5EF4-FFF2-40B4-BE49-F238E27FC236}">
                <a16:creationId xmlns:a16="http://schemas.microsoft.com/office/drawing/2014/main" id="{78D85CEF-D290-45B5-B84D-55CEBF56C2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177" y="4245334"/>
            <a:ext cx="27924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11F7B80-4EAF-4EEE-8334-6416CD38C28F}"/>
              </a:ext>
            </a:extLst>
          </p:cNvPr>
          <p:cNvSpPr txBox="1"/>
          <p:nvPr/>
        </p:nvSpPr>
        <p:spPr>
          <a:xfrm>
            <a:off x="-1724" y="856220"/>
            <a:ext cx="1915272" cy="338554"/>
          </a:xfrm>
          <a:prstGeom prst="rect">
            <a:avLst/>
          </a:prstGeom>
          <a:noFill/>
          <a:scene3d>
            <a:camera prst="orthographicFront">
              <a:rot lat="0" lon="0" rev="540000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</a:p>
          <a:p>
            <a:pPr algn="ctr"/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in log-UACR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E48E9F72-D71F-4A26-9AE5-04279FB9299D}"/>
              </a:ext>
            </a:extLst>
          </p:cNvPr>
          <p:cNvSpPr txBox="1"/>
          <p:nvPr/>
        </p:nvSpPr>
        <p:spPr>
          <a:xfrm>
            <a:off x="-1724" y="2062717"/>
            <a:ext cx="1915272" cy="338554"/>
          </a:xfrm>
          <a:prstGeom prst="rect">
            <a:avLst/>
          </a:prstGeom>
          <a:noFill/>
          <a:scene3d>
            <a:camera prst="orthographicFront">
              <a:rot lat="0" lon="0" rev="540000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</a:p>
          <a:p>
            <a:pPr algn="ctr"/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in log-UACR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6ECB6642-E8EF-4DFA-864E-0E316C6CB904}"/>
              </a:ext>
            </a:extLst>
          </p:cNvPr>
          <p:cNvSpPr txBox="1"/>
          <p:nvPr/>
        </p:nvSpPr>
        <p:spPr>
          <a:xfrm>
            <a:off x="-1724" y="3380878"/>
            <a:ext cx="1915272" cy="338554"/>
          </a:xfrm>
          <a:prstGeom prst="rect">
            <a:avLst/>
          </a:prstGeom>
          <a:noFill/>
          <a:scene3d>
            <a:camera prst="orthographicFront">
              <a:rot lat="0" lon="0" rev="540000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</a:p>
          <a:p>
            <a:pPr algn="ctr"/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in log-UACR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84DD6-1F7D-4331-B60F-EB8C60005E92}"/>
              </a:ext>
            </a:extLst>
          </p:cNvPr>
          <p:cNvSpPr txBox="1"/>
          <p:nvPr/>
        </p:nvSpPr>
        <p:spPr>
          <a:xfrm>
            <a:off x="-1724" y="4659208"/>
            <a:ext cx="1915272" cy="338554"/>
          </a:xfrm>
          <a:prstGeom prst="rect">
            <a:avLst/>
          </a:prstGeom>
          <a:noFill/>
          <a:scene3d>
            <a:camera prst="orthographicFront">
              <a:rot lat="0" lon="0" rev="540000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</a:p>
          <a:p>
            <a:pPr algn="ctr"/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in log-UACR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C39B7F6C-D306-496D-A792-EDB1F3018AE4}"/>
              </a:ext>
            </a:extLst>
          </p:cNvPr>
          <p:cNvSpPr txBox="1"/>
          <p:nvPr/>
        </p:nvSpPr>
        <p:spPr>
          <a:xfrm>
            <a:off x="2927440" y="2062717"/>
            <a:ext cx="1915272" cy="338554"/>
          </a:xfrm>
          <a:prstGeom prst="rect">
            <a:avLst/>
          </a:prstGeom>
          <a:noFill/>
          <a:scene3d>
            <a:camera prst="orthographicFront">
              <a:rot lat="0" lon="0" rev="540000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</a:p>
          <a:p>
            <a:pPr algn="ctr"/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in log-UACR</a:t>
            </a:r>
          </a:p>
        </p:txBody>
      </p:sp>
      <p:sp>
        <p:nvSpPr>
          <p:cNvPr id="45" name="Text Box 486">
            <a:extLst>
              <a:ext uri="{FF2B5EF4-FFF2-40B4-BE49-F238E27FC236}">
                <a16:creationId xmlns:a16="http://schemas.microsoft.com/office/drawing/2014/main" id="{278AFF6E-F507-498D-9573-8D132932C8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824" y="5488081"/>
            <a:ext cx="22794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</a:p>
        </p:txBody>
      </p:sp>
      <p:sp>
        <p:nvSpPr>
          <p:cNvPr id="46" name="Text Box 486">
            <a:extLst>
              <a:ext uri="{FF2B5EF4-FFF2-40B4-BE49-F238E27FC236}">
                <a16:creationId xmlns:a16="http://schemas.microsoft.com/office/drawing/2014/main" id="{CCBDDA1F-31B1-4AA8-96B9-A89CE1356F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6477" y="5488081"/>
            <a:ext cx="22794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</a:p>
        </p:txBody>
      </p:sp>
      <p:graphicFrame>
        <p:nvGraphicFramePr>
          <p:cNvPr id="2" name="オブジェクト 1">
            <a:extLst>
              <a:ext uri="{FF2B5EF4-FFF2-40B4-BE49-F238E27FC236}">
                <a16:creationId xmlns:a16="http://schemas.microsoft.com/office/drawing/2014/main" id="{CFFB9BB3-9F85-4B67-A411-0A50195CC6E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4192109"/>
              </p:ext>
            </p:extLst>
          </p:nvPr>
        </p:nvGraphicFramePr>
        <p:xfrm>
          <a:off x="952197" y="5522911"/>
          <a:ext cx="1755775" cy="1030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" name="Prism 5" r:id="rId19" imgW="1755720" imgH="1030320" progId="Prism5.Document">
                  <p:embed/>
                </p:oleObj>
              </mc:Choice>
              <mc:Fallback>
                <p:oleObj name="Prism 5" r:id="rId19" imgW="1755720" imgH="1030320" progId="Prism5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952197" y="5522911"/>
                        <a:ext cx="1755775" cy="10302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5CF0F214-1CE0-4CEF-9BBE-72296CEE1396}"/>
              </a:ext>
            </a:extLst>
          </p:cNvPr>
          <p:cNvSpPr txBox="1"/>
          <p:nvPr/>
        </p:nvSpPr>
        <p:spPr>
          <a:xfrm>
            <a:off x="493995" y="6507707"/>
            <a:ext cx="27336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Decrease in WBC (/mm</a:t>
            </a:r>
            <a:r>
              <a:rPr kumimoji="1" lang="en-US" altLang="ja-JP" sz="800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DF421D1B-AC96-4C6C-BECA-2A3F35F4BC74}"/>
              </a:ext>
            </a:extLst>
          </p:cNvPr>
          <p:cNvSpPr txBox="1"/>
          <p:nvPr/>
        </p:nvSpPr>
        <p:spPr>
          <a:xfrm>
            <a:off x="-11270" y="5961507"/>
            <a:ext cx="1915272" cy="338554"/>
          </a:xfrm>
          <a:prstGeom prst="rect">
            <a:avLst/>
          </a:prstGeom>
          <a:noFill/>
          <a:scene3d>
            <a:camera prst="orthographicFront">
              <a:rot lat="0" lon="0" rev="540000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</a:p>
          <a:p>
            <a:pPr algn="ctr"/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in log-UACR</a:t>
            </a:r>
          </a:p>
        </p:txBody>
      </p:sp>
      <p:graphicFrame>
        <p:nvGraphicFramePr>
          <p:cNvPr id="3" name="オブジェクト 2">
            <a:extLst>
              <a:ext uri="{FF2B5EF4-FFF2-40B4-BE49-F238E27FC236}">
                <a16:creationId xmlns:a16="http://schemas.microsoft.com/office/drawing/2014/main" id="{4A470091-58E9-4449-A6DF-67A35B09058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2004860"/>
              </p:ext>
            </p:extLst>
          </p:nvPr>
        </p:nvGraphicFramePr>
        <p:xfrm>
          <a:off x="3852716" y="5513083"/>
          <a:ext cx="1755775" cy="1030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" name="Prism 5" r:id="rId21" imgW="1755720" imgH="1030320" progId="Prism5.Document">
                  <p:embed/>
                </p:oleObj>
              </mc:Choice>
              <mc:Fallback>
                <p:oleObj name="Prism 5" r:id="rId21" imgW="1755720" imgH="1030320" progId="Prism5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3852716" y="5513083"/>
                        <a:ext cx="1755775" cy="10302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9C7B4776-0FBC-414A-9F86-5D5B065238B6}"/>
              </a:ext>
            </a:extLst>
          </p:cNvPr>
          <p:cNvSpPr txBox="1"/>
          <p:nvPr/>
        </p:nvSpPr>
        <p:spPr>
          <a:xfrm>
            <a:off x="3475002" y="6508364"/>
            <a:ext cx="249803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Decrease in </a:t>
            </a:r>
            <a:r>
              <a:rPr kumimoji="1" lang="en-US" altLang="ja-JP" sz="800" dirty="0" err="1">
                <a:latin typeface="Arial" panose="020B0604020202020204" pitchFamily="34" charset="0"/>
                <a:cs typeface="Arial" panose="020B0604020202020204" pitchFamily="34" charset="0"/>
              </a:rPr>
              <a:t>Plt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 (×10</a:t>
            </a:r>
            <a:r>
              <a:rPr kumimoji="1" lang="en-US" altLang="ja-JP" sz="800" baseline="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/mm</a:t>
            </a:r>
            <a:r>
              <a:rPr kumimoji="1" lang="en-US" altLang="ja-JP" sz="800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FCFD3E33-A64F-475E-B834-577B81C43C13}"/>
              </a:ext>
            </a:extLst>
          </p:cNvPr>
          <p:cNvSpPr txBox="1"/>
          <p:nvPr/>
        </p:nvSpPr>
        <p:spPr>
          <a:xfrm>
            <a:off x="2153068" y="5517090"/>
            <a:ext cx="14880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i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 = -0.1206</a:t>
            </a:r>
          </a:p>
          <a:p>
            <a:r>
              <a:rPr kumimoji="1" lang="en-US" altLang="ja-JP" sz="8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 = 0.2782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B7F39B2D-8DF7-4299-A634-14C501589415}"/>
              </a:ext>
            </a:extLst>
          </p:cNvPr>
          <p:cNvSpPr txBox="1"/>
          <p:nvPr/>
        </p:nvSpPr>
        <p:spPr>
          <a:xfrm>
            <a:off x="5011718" y="5517090"/>
            <a:ext cx="14880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i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 = -0.0403</a:t>
            </a:r>
          </a:p>
          <a:p>
            <a:r>
              <a:rPr kumimoji="1" lang="en-US" altLang="ja-JP" sz="8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 = 0.7183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17E68C28-CA4A-4B30-86F5-B643734D7D04}"/>
              </a:ext>
            </a:extLst>
          </p:cNvPr>
          <p:cNvSpPr txBox="1"/>
          <p:nvPr/>
        </p:nvSpPr>
        <p:spPr>
          <a:xfrm>
            <a:off x="2938870" y="5961507"/>
            <a:ext cx="1915272" cy="338554"/>
          </a:xfrm>
          <a:prstGeom prst="rect">
            <a:avLst/>
          </a:prstGeom>
          <a:noFill/>
          <a:scene3d>
            <a:camera prst="orthographicFront">
              <a:rot lat="0" lon="0" rev="540000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</a:p>
          <a:p>
            <a:pPr algn="ctr"/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in log-UACR</a:t>
            </a:r>
          </a:p>
        </p:txBody>
      </p:sp>
    </p:spTree>
    <p:extLst>
      <p:ext uri="{BB962C8B-B14F-4D97-AF65-F5344CB8AC3E}">
        <p14:creationId xmlns:p14="http://schemas.microsoft.com/office/powerpoint/2010/main" val="1649306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80</TotalTime>
  <Words>179</Words>
  <Application>Microsoft Office PowerPoint</Application>
  <PresentationFormat>ユーザー設定</PresentationFormat>
  <Paragraphs>61</Paragraphs>
  <Slides>1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Symbol</vt:lpstr>
      <vt:lpstr>Office テーマ</vt:lpstr>
      <vt:lpstr>Prism 5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翔 金口</dc:creator>
  <cp:lastModifiedBy>翔 金口</cp:lastModifiedBy>
  <cp:revision>12</cp:revision>
  <dcterms:created xsi:type="dcterms:W3CDTF">2019-05-01T10:59:33Z</dcterms:created>
  <dcterms:modified xsi:type="dcterms:W3CDTF">2019-07-03T11:00:19Z</dcterms:modified>
</cp:coreProperties>
</file>